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82" r:id="rId3"/>
    <p:sldId id="286" r:id="rId4"/>
    <p:sldId id="276" r:id="rId5"/>
    <p:sldId id="283" r:id="rId6"/>
    <p:sldId id="285" r:id="rId7"/>
    <p:sldId id="284" r:id="rId8"/>
    <p:sldId id="275" r:id="rId9"/>
    <p:sldId id="288" r:id="rId10"/>
    <p:sldId id="269" r:id="rId11"/>
    <p:sldId id="265" r:id="rId12"/>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a_csecsodi@yahoo.com" initials="e" lastIdx="7" clrIdx="0">
    <p:extLst>
      <p:ext uri="{19B8F6BF-5375-455C-9EA6-DF929625EA0E}">
        <p15:presenceInfo xmlns:p15="http://schemas.microsoft.com/office/powerpoint/2012/main" userId="c1cb6132b6f08e79" providerId="Windows Live"/>
      </p:ext>
    </p:extLst>
  </p:cmAuthor>
  <p:cmAuthor id="2" name="Ursula O'Dwyer" initials="UO" lastIdx="2" clrIdx="1">
    <p:extLst>
      <p:ext uri="{19B8F6BF-5375-455C-9EA6-DF929625EA0E}">
        <p15:presenceInfo xmlns:p15="http://schemas.microsoft.com/office/powerpoint/2012/main" userId="S::Ursula_O'Dwyer@health.gov.ie::a17cb15b-2c1f-440e-aa2b-e54a8499bd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C349"/>
    <a:srgbClr val="456177"/>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55" autoAdjust="0"/>
    <p:restoredTop sz="94626"/>
  </p:normalViewPr>
  <p:slideViewPr>
    <p:cSldViewPr>
      <p:cViewPr>
        <p:scale>
          <a:sx n="88" d="100"/>
          <a:sy n="88" d="100"/>
        </p:scale>
        <p:origin x="2872" y="88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7E59A0-AAA5-43BE-9B54-575A7256EF45}" type="datetimeFigureOut">
              <a:rPr lang="hu-HU" smtClean="0"/>
              <a:pPr/>
              <a:t>2022. 11. 13.</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7DC65B-45B7-4825-9487-019B549F574B}" type="slidenum">
              <a:rPr lang="hu-HU" smtClean="0"/>
              <a:pPr/>
              <a:t>‹#›</a:t>
            </a:fld>
            <a:endParaRPr lang="hu-HU"/>
          </a:p>
        </p:txBody>
      </p:sp>
    </p:spTree>
    <p:extLst>
      <p:ext uri="{BB962C8B-B14F-4D97-AF65-F5344CB8AC3E}">
        <p14:creationId xmlns:p14="http://schemas.microsoft.com/office/powerpoint/2010/main" val="1013805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DD7DC65B-45B7-4825-9487-019B549F574B}" type="slidenum">
              <a:rPr lang="hu-HU" smtClean="0"/>
              <a:pPr/>
              <a:t>1</a:t>
            </a:fld>
            <a:endParaRPr lang="hu-HU"/>
          </a:p>
        </p:txBody>
      </p:sp>
    </p:spTree>
    <p:extLst>
      <p:ext uri="{BB962C8B-B14F-4D97-AF65-F5344CB8AC3E}">
        <p14:creationId xmlns:p14="http://schemas.microsoft.com/office/powerpoint/2010/main" val="313049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U" dirty="0"/>
          </a:p>
        </p:txBody>
      </p:sp>
      <p:sp>
        <p:nvSpPr>
          <p:cNvPr id="4" name="Slide Number Placeholder 3"/>
          <p:cNvSpPr>
            <a:spLocks noGrp="1"/>
          </p:cNvSpPr>
          <p:nvPr>
            <p:ph type="sldNum" sz="quarter" idx="5"/>
          </p:nvPr>
        </p:nvSpPr>
        <p:spPr/>
        <p:txBody>
          <a:bodyPr/>
          <a:lstStyle/>
          <a:p>
            <a:fld id="{DD7DC65B-45B7-4825-9487-019B549F574B}" type="slidenum">
              <a:rPr lang="hu-HU" smtClean="0"/>
              <a:pPr/>
              <a:t>5</a:t>
            </a:fld>
            <a:endParaRPr lang="hu-HU"/>
          </a:p>
        </p:txBody>
      </p:sp>
    </p:spTree>
    <p:extLst>
      <p:ext uri="{BB962C8B-B14F-4D97-AF65-F5344CB8AC3E}">
        <p14:creationId xmlns:p14="http://schemas.microsoft.com/office/powerpoint/2010/main" val="684278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Alcím mintájának szerkesztése</a:t>
            </a:r>
          </a:p>
        </p:txBody>
      </p:sp>
      <p:sp>
        <p:nvSpPr>
          <p:cNvPr id="4" name="Dátum helye 3"/>
          <p:cNvSpPr>
            <a:spLocks noGrp="1"/>
          </p:cNvSpPr>
          <p:nvPr>
            <p:ph type="dt" sz="half" idx="10"/>
          </p:nvPr>
        </p:nvSpPr>
        <p:spPr/>
        <p:txBody>
          <a:bodyPr/>
          <a:lstStyle/>
          <a:p>
            <a:fld id="{DB741657-CF10-4C17-B1AC-3E146F358EB1}" type="datetime1">
              <a:rPr lang="hu-HU" smtClean="0"/>
              <a:pPr/>
              <a:t>2022. 11. 13.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7919871-C9BF-4C3C-B3EF-FDF7F179A12B}" type="slidenum">
              <a:rPr lang="hu-HU" smtClean="0"/>
              <a:pPr/>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F9851095-1748-46C4-BA3B-3CB257134EFF}" type="datetime1">
              <a:rPr lang="hu-HU" smtClean="0"/>
              <a:pPr/>
              <a:t>2022. 11. 13.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7919871-C9BF-4C3C-B3EF-FDF7F179A12B}" type="slidenum">
              <a:rPr lang="hu-HU" smtClean="0"/>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a:t>Mintacím szerkesztése</a:t>
            </a:r>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5ADB3AA7-9AFC-4B8E-9CBB-6A167AEE9F88}" type="datetime1">
              <a:rPr lang="hu-HU" smtClean="0"/>
              <a:pPr/>
              <a:t>2022. 11. 13.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7919871-C9BF-4C3C-B3EF-FDF7F179A12B}" type="slidenum">
              <a:rPr lang="hu-HU" smtClean="0"/>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F8C79B8E-5568-42D6-9E48-1BAA415DE064}" type="datetime1">
              <a:rPr lang="hu-HU" smtClean="0"/>
              <a:pPr/>
              <a:t>2022. 11. 13.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7919871-C9BF-4C3C-B3EF-FDF7F179A12B}" type="slidenum">
              <a:rPr lang="hu-HU" smtClean="0"/>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átum helye 3"/>
          <p:cNvSpPr>
            <a:spLocks noGrp="1"/>
          </p:cNvSpPr>
          <p:nvPr>
            <p:ph type="dt" sz="half" idx="10"/>
          </p:nvPr>
        </p:nvSpPr>
        <p:spPr/>
        <p:txBody>
          <a:bodyPr/>
          <a:lstStyle/>
          <a:p>
            <a:fld id="{85E63AD2-68F3-4D33-BE8C-60E1850B3CA6}" type="datetime1">
              <a:rPr lang="hu-HU" smtClean="0"/>
              <a:pPr/>
              <a:t>2022. 11. 13.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7919871-C9BF-4C3C-B3EF-FDF7F179A12B}" type="slidenum">
              <a:rPr lang="hu-HU" smtClean="0"/>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p:txBody>
          <a:bodyPr/>
          <a:lstStyle/>
          <a:p>
            <a:fld id="{F5461B50-2579-42E0-B689-8F4930DED874}" type="datetime1">
              <a:rPr lang="hu-HU" smtClean="0"/>
              <a:pPr/>
              <a:t>2022. 11. 13.</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D7919871-C9BF-4C3C-B3EF-FDF7F179A12B}" type="slidenum">
              <a:rPr lang="hu-HU" smtClean="0"/>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p:txBody>
          <a:bodyPr/>
          <a:lstStyle/>
          <a:p>
            <a:fld id="{972404E3-E571-4124-B700-29935C0F5D13}" type="datetime1">
              <a:rPr lang="hu-HU" smtClean="0"/>
              <a:pPr/>
              <a:t>2022. 11. 13.</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D7919871-C9BF-4C3C-B3EF-FDF7F179A12B}" type="slidenum">
              <a:rPr lang="hu-HU" smtClean="0"/>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2"/>
          <p:cNvSpPr>
            <a:spLocks noGrp="1"/>
          </p:cNvSpPr>
          <p:nvPr>
            <p:ph type="dt" sz="half" idx="10"/>
          </p:nvPr>
        </p:nvSpPr>
        <p:spPr/>
        <p:txBody>
          <a:bodyPr/>
          <a:lstStyle/>
          <a:p>
            <a:fld id="{A8E17516-3740-4507-8612-D733B3372505}" type="datetime1">
              <a:rPr lang="hu-HU" smtClean="0"/>
              <a:pPr/>
              <a:t>2022. 11. 13.</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D7919871-C9BF-4C3C-B3EF-FDF7F179A12B}" type="slidenum">
              <a:rPr lang="hu-HU" smtClean="0"/>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C9314ECD-0DF3-4EA4-A1F9-FA163D0C3911}" type="datetime1">
              <a:rPr lang="hu-HU" smtClean="0"/>
              <a:pPr/>
              <a:t>2022. 11. 13.</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D7919871-C9BF-4C3C-B3EF-FDF7F179A12B}" type="slidenum">
              <a:rPr lang="hu-HU" smtClean="0"/>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p:txBody>
          <a:bodyPr/>
          <a:lstStyle/>
          <a:p>
            <a:fld id="{CECD536A-DA04-46D8-8BDF-0417814FFCF0}" type="datetime1">
              <a:rPr lang="hu-HU" smtClean="0"/>
              <a:pPr/>
              <a:t>2022. 11. 13.</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D7919871-C9BF-4C3C-B3EF-FDF7F179A12B}" type="slidenum">
              <a:rPr lang="hu-HU" smtClean="0"/>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p:txBody>
          <a:bodyPr/>
          <a:lstStyle/>
          <a:p>
            <a:fld id="{719F7109-B97A-40BE-91B2-D9DCCD67D0ED}" type="datetime1">
              <a:rPr lang="hu-HU" smtClean="0"/>
              <a:pPr/>
              <a:t>2022. 11. 13.</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D7919871-C9BF-4C3C-B3EF-FDF7F179A12B}" type="slidenum">
              <a:rPr lang="hu-HU" smtClean="0"/>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a:t>Mintacím szerkesztése</a:t>
            </a:r>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3B3499-0A40-486C-BBC6-3ACF5FC9A262}" type="datetime1">
              <a:rPr lang="hu-HU" smtClean="0"/>
              <a:pPr/>
              <a:t>2022. 11. 13.</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919871-C9BF-4C3C-B3EF-FDF7F179A12B}" type="slidenum">
              <a:rPr lang="hu-HU" smtClean="0"/>
              <a:pPr/>
              <a:t>‹#›</a:t>
            </a:fld>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mailto:bestremap@emk.semmelweis.hu" TargetMode="External"/><Relationship Id="rId2" Type="http://schemas.openxmlformats.org/officeDocument/2006/relationships/hyperlink" Target="mailto:best.remap@nijz.si" TargetMode="Externa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hyperlink" Target="https://www.facebook.com/Best-Remap-EU-103045795026362/" TargetMode="External"/><Relationship Id="rId4" Type="http://schemas.openxmlformats.org/officeDocument/2006/relationships/hyperlink" Target="https://bestremap.eu/"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HPUser\Documents\BestRemap\ppt_borito.jpg"/>
          <p:cNvPicPr>
            <a:picLocks noChangeAspect="1" noChangeArrowheads="1"/>
          </p:cNvPicPr>
          <p:nvPr/>
        </p:nvPicPr>
        <p:blipFill>
          <a:blip r:embed="rId3" cstate="print"/>
          <a:srcRect/>
          <a:stretch>
            <a:fillRect/>
          </a:stretch>
        </p:blipFill>
        <p:spPr bwMode="auto">
          <a:xfrm>
            <a:off x="0" y="0"/>
            <a:ext cx="9144000" cy="6861387"/>
          </a:xfrm>
          <a:prstGeom prst="rect">
            <a:avLst/>
          </a:prstGeom>
          <a:noFill/>
        </p:spPr>
      </p:pic>
      <p:sp>
        <p:nvSpPr>
          <p:cNvPr id="1026" name="AutoShape 2" descr="data:image/png;base64,iVBORw0KGgoAAAANSUhEUgAABBYAAAE8CAYAAAB0LTJdAAAgAElEQVR4Aey9Z3cdx5U2Oj9iPPe9H+9rv3PvO1/uh7vWWESg7LFlkiAtp7HGYWyPFahgWRKVLYmSrCxROVtWjkRkEkXgACAyCBIkiAyCBAgQkcg5nIDZdz1VvfvUaZ4GTgDAc8B91upV3XW6K+x6qrrq6V17/wPF8VtaWiI5RAaCAcGAYEAwIBgQDAgGBAOCAcGAYEAwIBhIDgzEQQG4PvoPrv9E8IcAJzmAI+0k7SQYEAwIBgQDggHBgGBAMCAYEAwIBgQDwMBa/IRYEK0L0ToRDAgGBAOCAcGAYEAwIBgQDAgGBAOCgSsEA0IsXCENLUyiMImCAcGAYEAwIBgQDAgGBAOCAcGAYEAwsBYYEGJBiAVhEQUDggHBgGBAMCAYEAwIBgQDggHBgGBAMBAzBoRYEPDEDJ61YLokTWFQBQOCAcGAYEAwIBgQDAgGBAOCAcFAcmFAiAUhFoRYEAwIBgQDggHBgGBAMCAYEAwIBgQDggHBQMwYEGJBwBMzeIRFTC4WUdpL2kswIBgQDAgGBAOCAcGAYEAwIBhYCwwIsSDEghALggHBgGBAMCAYEAwIBgQDggHBgGBAMCAYiBkDQiwIeGIGz1owXZKmMKiCAcGAYEAwIBgQDAgGBAOCAcGAYCC5MCDEghALQiwIBgQDggHBgGBAMCAYEAwIBgQDggHBgGAgZgwIsSDgiRk8wiImF4so7SXtJRgQDAgGBAOCAcGAYEAwIBgQDKwFBoRYEGJBiAXBgGBAMCAYEAwIBgQDggHBgGBAMCAYEAzEjAEhFgQ8MYNnLZguSVMYVMGAYEAwIBgQDAgGBAOCAcGAYEAwkFwYEGJBiAUhFgQDggHBgGBAMCAYEAwIBgQDggHBgGBAMBAzBoRYEPDEDB5hEZOLRZT2kvYSDAgGBAOCAcGAYEAwIBgQDAgG1gIDQiwIsSDEgmBAMCAYEAwIBgQDggHBgGBAMCAYEAwIBmLGgBALAp6YwbMWTJekKQyqYEAwIBgQDAgGBAOCAcGAYEAwIBhILgwIsSDEghALggHBgGBAMCAYEAwIBgQDggHBgGBAMCAYiBkDQiwIeGIGj7CIycUiSntJewkGBAOCAcGAYEAwIBgQDAgGBANrgQEhFoRYEGJBMCAYEAwIBgQDggHBgGBAMCAYEAwIBgQDMWNAiAUBT8zgWQumS9IUBlUwIBgQDAgGBAOCAcGAYEAwIBgQDCQXBoRYEGJBiAXBgGBAMCAYEAwIBgQDggHBgGBAMCAYEAzEjAEhFgQ8MYMnkVnEQNh2DWzIuiZyO0jZkotplvaS9hIMCAYEA4IBwYBgQDAgGIgFA0IshF2ACphiAVMiPKMJBU0g8HlgyboOLJHPH6BAQAiGRGgrKYOMM4IBwYBgQDAgGBAMCAYEA4KBjYEBIRaEWNgwX/GDRAI6J5MHoaE/IMSCDN4bY/CWdpR2FAwIBgQDggHBgGBAMCAYSBQMCLEgxMKGIRZCO5WlpbAUoLmFbhodb1Zkg9JWEI2FDdrm8mIJ7QMiD5GHYEAwIBgQDAgGBAOCAcHA+mBAiAUhFjbkIlNvfwjQom+MWi88REU1v6bJ6fOqrrIVYn0GFxnERc6CAcGAYEAwIBgQDAgGBAOCgSsDA0IsCLGwQYkF2FNYpAvDb1N18zbKKUynmoaHyOubpUDgyujcMohLOwsGBAOCAcGAYEAwIBgQDAgGBAPrgQEhFoRY2JDEgj/gpd6RT6i6dTsda9tG2Z50yitKp1Ntz5LPN68MOJoEQyDgJ9hfWI9OJ3nI4C4YEAwIBgQDggHBgGBAMCAYEAxsJAwIsSDEwoZZTPP2B3TQsalyqmn9CVW1bKdjrdspt/AqpbWQW7iJOnr2ansLfhAJfkUyCKkgA/tGGtilLoJnwYBgQDAgGBAMCAYEA4KB9cSAEAtCLGwYYkF3nADNzJ2huo7/osrmDKpqyaDqNhALaZTjSaOcghT6uuzHNDxWa2soaJsLoq2wngOP5CUvOsGAYEAwIBgQDAgGBAOCAcHAxsGAEAtCLGwoYmHBN0S1Z6+jqubtVNWaQVVNGVTTmkHZBemKXMhTBEMq5R1NpamZLtstpd92T7lxOrcM1NKWggHBgGBAMCAYEAwIBgQDggHBwHpgQIgFIRY2DLEQWFqk9t4nqLplB1U2b1PbIKqatyk7CzmFqZTt0UeOJ4WyCtKp7OStNL8wQoGlJbUdYj06nOQhA7tgQDAgGBAMCAYEA4IBwYBgQDCw0TAgxIIQC0lPLIAYQMc8N/AyVbVup8qmDCpv2kaVTVupognbIbYrUiGrIJWyC1LUoc49qXS88S8Ew406jYAQDNIfkr4/bLSXlNRHJl6CAcGAYEAwIBgQDAgGEh8DQizIQirJF1IBCiz5aHD8AFW3ZCgiobJpC1U0gWDYQuWN2s5CtieNsixSAeQCbC2AXMjxbKKmc++R3z+v5MAkBewuaGOQid+JZaCVNhIMCAYEA4IBwYBgQDAgGBAMCAYuJwaEWBBiISmJBZsAWFqi2YU2qmm7jiqVlsI2Km/crgiFiiacY0tEBjmJhez8FMpSxhw30b7iH1DfxaOKSNAuKMWQ4+UclCRveSkKBgQDggHBgGBAMCAYEAwIBpILA0IsCLGQlMQCBhpoFcwudFJt+3VKUwEkQnnjVipX2goIM6jCjViAvYWCTZTlSadszybaX7KVRicaLS0FEAvaFeVSQEgGGdSTa1CX9pL2EgwIBgQDggHBgGBAMCAYWG8MCLEgxELSEguL3nFqvXA/VTRiCwTsKWyzD00q/EjZWwinsZBVsEnZWsgsSKNs2F7I30SFx/7T9hShXVBiQBJiYb0HJclPXoSCAcGAYEAwIBgQDAgGBAOCgeTCgBALQiwkJbHgCyxQ99DrVN6wjaqaYVMB5MI2raVgbYmobMKWiK1ht0LAvgKOXM9VlOXR57DBcKz+L+T1zSmZaBsLQizIoJ5cg7q0l7SXYEAwIBgQDAgGBAOCAcHAemNAiAUhFhKaWGBvDegYbFfBH1ikC8MfUlXzVmVXgW0pmBoL5nk4jQX2DnFJ6EmhUy3PBo05qq0QQi6s98Ak+cnLUDAgGBAMCAYEA4IBwYBgQDCQPBgQYkGIhYQmFvRgEiC/4aVhdLqKatp+RhVNP1beH8oaM2yCwSQU+DxyYmETZeanUK4nnc71ZNPSkl+2Qkj/SIL+kTwvHJkcSFsJBgQDggHBgGBAMCAY2JgYEGJBFk4JvnBibQEdzsy20on231JF41Yqa9Q2FSqbtirvD0wkOMPIiYUUyvbADWUaHSrNoMGRYxaxwGXYmIOADO7SroIBwYBgQDAgGBAMCAYEA4IBwUA8GBBiQYiFBCcW0MH1wn7B20d1535P5fXbqMqyo1DRuIXKGqG5oG0sOEkFXEdDLGTmp1KOIheuon3Fm2l86pwhHyEY4hls5Fl5WQkGBAOCAcGAYEAwIBgQDAgGNiYGhFgQYsFYOCcqyAPK5kF775OEbQ8gC+BaEmQCwkrlVjLUK4RJMERDLGiNhVTKhkHH/DQqrb2VFr1jhhvKRJWRlEteUoIBwYBgQDAgGBAMCAYEA4IBwcDlwYAQC0IsJAyxEAiYnSBAS8pw4hL5Az7qHHxeEQjY/qCIBMO1pEkihDsPEgupysXkJQYbC1Jc43M8qVRZt4uWArC3sERwQxlaTrPMci4DuWBAMCAYEAwIBgQDggHBgGBAMHDlYUCIBSEWEodYCGkL3nYQoMGxfVTdcq3SVKhs3EIVlm2FcCRCuLggseBOICxHNuQWplLT2XfI718IMSIpA+aVN2BKm0ubCwYEA4IBwYBgQDAgGBAMCAYuxYAQCyGL2UsFJKBZX5lAGyCgbCpoYmFqvpmOt11HZQ1sqPFHyhNEOALBLS5eYiHzSBodOPpD6rlYbLu8FK2F9cWF9EORt2BAMCAYEAwIBgQDggHBgGAgcTEgxIIQCwmjsYCBIrDkV4v3wNISzS50UG37tbY9BWyBKGvYQRVN7vYUwpEL8RIL2Z5NlJWfSvuKv0+jEw3kt4xJysCWuAObtI20jWBAMCAYEAwIBgQDggHBgGBg/TAgxIIQCwlFLHDnX/ROUkv3vVTeAJsKbKxxmzLeiOtwBIJbXLzEQlbBJm3MsSCFimr+k2Zme8TOgvSbhOw33H8kXL+XqMhaZC0YEAwIBgQDggHBgGBgaS14BfqHeFKVRpGO6ffP0/nBF5WmQnmTpaHQuIPKGrdSVQtIBnfXkuHIhXiJhVxPGoFcyC1Mo8z8q+hYwz3k9c3JwlLIBcGAYEAwIBgQDAgGBAOCAcGAYEAwsCTEgoDgMg0E8K5gkkjargI8QCxS78iHtivJcERBtHHxEgtwQQnjjlkFaYRtEbg+2fIMLXpnbJsLS4ZdCLNeci5EmWBAMCAYEAwIBgQDggHBgGBAMLDRMRCPcoHbs6KxcJkW68kDVu26MVje4PX4dBVVt/6UKhqvUeRCtCRCuPvjJRayClIpxwNi4SrKKkin7Px0yilMp84LmYocgSFHvz9gkAwycAbbVmQhshAMCAYEA4IBwYBgQDAgGBAMbHQMuJED8cQLsSDEQog2wnKdiDUVcM/UbD2dPPsb5U5SbXeI0q1kOFIBcfESC1pbIYWy81O1xoLSXEihAyXbaHC4nJS2QiBATi2M5eot/8nLRTAgGBAMCAYEA4IBwYBgQDAgGNgoGIiHQHB7VogFIRZWIBZCt0GgMy14B6iuYyeVnt5Glc2WDYUobSmsFbGQ4/kuZXvSKLMgVWkrZOV/l3ILU5XdhQNHM2h8qjXEReZGGRykHvKiEwwIBgQDggHBgGBAMCAYEAwIBiLBgBs5EE+8EAtCLCxLLGDrgAan3j7g9U3Tmd6/UiXcSIJMaNyiPUFE6f1hrYiF7IJ0RSJgO4TWXkilbJAM6kihstrbaGFxQrZCCO6XxX0kA7Lcw2ODhIIFwYBgQDAgGBAMCAYEA8mEgXgIBLdnhViQBVaECyw/+QNe6hx4PqilsEpkgkkyBLdCgAzQ5MDqhKmUmb9JGXWsqruNfLanCGhkmIcMisk0KEpZBa+CAcGAYEAwIBgQDAgGBAOCgegw4EYOxBMvxIIQCxERC4GlJbo4vo+qW39C5Q1bySQDVvM8SCysJqmgjTlmF2xWXiL25qdRS8fbFAh47br7/X61RUJsL0Q3KMkgLvISDAgGBAOCAcGAYEAwIBgQDCQXBuIhENyeFWJBiAV7ce0+IARocqaOjrX+kiqbdqwZqQCCYq2IheyCNNqbr4065nhSaV/xD6l30EPY6sHbPYRUSK4B0R2vUg+RjWBAMCAYEAwIBgQDggHBgGDADQNu5EA88UIsCLGwArEQoNmFc1Rz5hfKA0RZ41ZlU2E1tRTMtNaKWMgqSKEcpbGwibLyocGQQnlHv0fDoycpsOS3vUQIuSADsNsALPGCDcGAYEAwIBgQDAgGBAOCgY2AgXgIBLdnhVgQYmFZYsHrm6KWC/dQBTQVGrdReRMMNm5bM62FtSQWsiwDjspmg2cT5RVuIk/172lm9oIiFrDdYyMMFFIHaUfBgGBAMCAYEAwIBgQDggHBgGDADQNu5EA88UIsyGLSdTEdCCxSR//jikyobNyiyQSQCqvkWtLUVODztSIWsgs2ETxFwA1lbuF3KTM/jbI96YRtEZV1t5PXN29rLbh1QImXwVkwIBgQDAgGBAOCAcGAYEAwIBhIdgzEQyC4PSvEghALBrEQsL7cB5QHiAvDH6+ZZgITCc5w7YiFcMYgUym3CARDKtW1PUNwpam1FuBaE54ilsSgo/QPo3/ISzTZX6JSfsGwYEAwIBgQDAgGBAOCgSU3biCueCEWZOFkLZxAJmCg8avriZkaqmpZW0ONTlIB1+tJLOQWplGOZzPlFqZQlucHdL4nN2QRGQjAxSZkokkGGYTkRSQYEAwIBgQDggHBgGBAMCAYEAwkOwbiYhBcHhZiQYgFYzGtNRam5k5RTdt1VN6wdrYUwpEK600s5BRCWyGNcovSlb2FAyVbqG+o2NbagCFHPpJ98JDyywtQMCAYEAwIBgQDggHBgGBAMCAYAAbW4ifEghALBrGwRAveATrdeYsy0FjZtH1Db4WAZwgYcoTdhez8VMr2bKJDpT+hsYlm+u8ln+GGUgYgeQkJBgQDggHBgGBAMCAYEAwIBgQDGwMDQiwICRBCAqx2x/b5p6i993Eqa9hGlU1b19T7Q0JoLHg2kfIU4UklGHfMKsDWiBQqqb2V5hdG1RYIcT+5MQbP1e4rkp7gQjAgGBAMCAYEA4IBwYBgIFkxIMSCEAurRiwEF8xQ918if2CBOgdf1IRCE7ZArK1byZWJBSz2wxlcXP24UDeUKcpTRFnt7eT3z9ryhozMgcMf0LYozDg5D5WRyEPkIRgQDAgGBAOCAcGAYEAwIBhIPAwIsSDEQsjiNtZOGlwkB40SDo7vV8Yayxu3UXnjVqqAxgLIBUUyrJ+thfU03uhGXGTlp1JeUTo1nX2XAkt+ghFHNuCobS7w4BCUX6xtIc+xLCUULAgGBAOCAcGAYEAwIBgQDAgG1gMDQiwIsbAqxAKDlbUWxmeqqabtl1TZpEmFyqYtVNZwuTUWVl8zwY1IuCTek0Y5+ZtoX9EP6MLAN8EtEQEQCXxg0BOtBcaShPISFAwIBgQDggHBgGBAMCAYEAwkBwaEWBBiYdWIBa21EKCZ+XY63v4rpZ0AbQVoKZQ37tD2FZTmwvppK6y3V4hLCAVr60VWwSbK9aRRNow6FqbT8FgtBZbgjlNvG1kyNBhk8EyOwVPaSdpJMCAYEAwIBgQDggHBgGBAMKAxIMSCEAurRiygU/l9M9TUfQ9VNm4lvQUCpAK0FjKosumaK3YrRHZ+CmXmpynDjlkFV1Fh9e9ocrpXkQus5cFbI2RwkheUYEAwIBgQDAgGBAOCAcGAYEAwkEwYEGJBiIVVIRZ8/gD5AgvU3v8QVTRuJbiVhF2FqmbLG4SyqwBXk7CzcDk0FlKJXUG6aRWsaTy8RMD9JFxR5qersKT2evJ6Z4mNNkJ7IZkGDymrvOwEA4IBwYBgQDAgGBAMCAYEA4IBYGAtfv8QT6ICzOQEZiDgowtDH1Fls9ZQWMlIo94iAdJBH+XKqCOedRIPW1WaylaD2lIBOw36PpWGtdUCZAXu0flCO8IiL5pxnkE5Hq0tkO1JsQgGuIJMIVwzoZCVj/NN1nWq/k/9D1JCH/reNMr2bFL/6/gU0s/ieSYwTA8U5nkwP+R1suVZ8vpmrC0RAQoI0SXkimBAMCAYEAwIBgQDggHBgGBAMJBkGIiHA3B7VoiFJANBLGQOL4D9lsvE0enjVN26ncoboJWwjaqatlEpjDXyAt8MG7ElAjYXtupDGXi8Rm2Z0EQDNB0yqLJ5G5U3ZKg0K5s0wVDRvJXKm7dSRfM2qm79MdWd+y862/coXRh6hy6O59DI1GEamymnybmTNL3QRLOLbTTn7aCxqUYaGa+nkYlaGhqtpN6BfDrfm0Ntne9RXevzVFl3BxVU/TvlFn6PsgvTKKfwKsr1WNsXPExCXGWRDlcRvDx89Q2uYTsBJAPIgzTKgQ0FRU7gHpAZmyjHw8+ZpALIiFRFeHT25OqBU9xNygvkChg7Yhlv5JnkJJyl3aTdBAOCAcGAYEAwcOVgwI0ciCdeiIUNvzhgLwb4wh6giZmTdLztp5aRxh9RhdoGocNwxALIh3JsiYB2AzQVlP0FbJ0IaizAReSpc3+k5u6/0JmeZ6nr4t/o4vh+mpw9SXOLHeT1j5A/4HVZiIZuKdA2DIwy254YuKMH7w8EvLSwOEwTU+00MFxJnT2ZVN/2OtU07qbS2tvoSMXPNfkA8kCRCSAdNJkQ3GqBaxxaAyKrQG99YM2IYIhn0yiv6N+o72Kx7X5SBmBuFwkFC4IBwYBgQDAgGBAMCAYEA4KBZMBAPASC27NCLGxoYkEvwkEowNjgom+ITnfeQmUN2xRZUNm8naBdUNa4XWkchCMWqqB10LidyhqgsbBF3VfZkkHH26+jjv7naGSykGYXusnrGyN/YI6w2L+0MwXJgEv/MwcfP7HHBdNIInuwCH3WT7gnSEQgHXhuWFJlwJaF+cVRGp/ppP5hD9U2/ZUOlW2xCIYUyvGk094jqUoTASRDVsF3lRZDcHtFqMZCjkU4gJg4XP5jGp9qC1NPsy5yHtpeIg+Rh2BAMCAYEAwIBgQDggHBgGAgETDgRg7EEy/EwoYmFpaUlgLAu+iboLaeRxx2EfT2B21DIfxWCJAKx9t+TvWdt9OZ3mdoaGI/zcyfo8DSolpY8zaLpUs0C4KDRujiPxgfW6eKjKTQ5QoooiJguYf0+/00Nd1GHT3ZVNOwm4pr/kAHS64hpaWQD3IB2gpstyGUWMguuMreQgENh5LjO2l+fljIhQ3ef2LDaLwYl+dF7oIBwYBgQDAgGBAMCAYEA2uHgXgIBLdnhVi4AhZGPv88dfQ/b7uPrGzeos+V/QRsb4ARRr3VobxBu56satlBzd1309DkIZqeP6s0EmD00V6wXwa5ac2F1elgqMvcwgiNT52hjt4cKqndSTmFVxNcTWL7A7Y9qG0QlgHJnII0ysxn0kFvpyg/uYsWvVM2uRDUslidMspgKnIUDAgGBAOCAcGAYEAwIBgQDAgGVhsDbuRAPPFCLFyGBfJqA0Onx1/y/cprAeJAAsAt4sWx/VTdcq2yi4DtDjDUCO8LZY1B7wzYElHT9h/UcH4X9Y9+RguLPWprAW+j0GGsnZrLFtvz4bZC2JoSqv1iSz9YJ7+q69RMN7V1vU/Fx2+igyVbLNsL8DiRSlnskSJfe5LAdU5hKjV3vEvQiGBSgcO1aePY5CdlEbkJBgQDggHBgGBAMCAYEAwIBgQDjIF4CAS3Z4VY2CjEgtqKoDsLL26xcB6dLqeatl9aRAK2O2iPDdr9I863UuP5m6l3JJOm59vI5+Mv8Np+ARMLDMLQBf1ynXOFxb7loYLTjTzU6UZeDvcymmlocgD3BmjRO01jk83U3vU5FR37rfIeAW0FbfgR9hlANsCLRArtK/4BdfXu09tClH2HFeq9UfAm9bA1VSLHrjsWJQ2RjWBAMCAYEAwIBgQDggHBwHphwI0ciCdeiIUNtkDS2xX04nZmvp1Onv0PZaARHh0qm7ZQeeMOKmvYQjVtv6Cmrj/RxEwtBZaCBhex2A5+yQ/XuSNbOAcX7bjffAbaAeHSRZx5n3ntjNfP+w1NAfc03fIKH69ImYCfYI+By3NxpJpKT+ykA0czLAOP2CqBbRFplKPcW26miyM1pMpzSR3C57Na5ZV0RL6CAcGAYEAwIBgQDAgGBAOCAcFANBiIh0Bwe1aIBddFbrKBM3Tx7fVNUnP3LqpsztBH0zaqatlOdef+SD3Dn9LUXLNaCAOA2C6htRw4DQ7hYYHlwHEccvzyIWtPaKDrZwNLPlr0TtD84hDNzl2gyZlzND59RnlaGJ9qpYnpMzQ1c45m5i7Q7PwgoS5+/8IlhERo2suXY/mOZmlnsByg/cHnFj58AR+NTTRTc8d75Kn6d7U9IscDOwxwQbmJ8iv/k+bmB1YgZeIpozy7fBuKfEQ+ggHBgGBAMCAYEAwIBgQDgoFIMOBGDsQTL8TCBiEWTALAH5in1p67qLJ5B1W1ZihC4fiZX9DwZCb5A7P2l3i4djQJhWAabh1yJVIBC3SfIgFgMHJuYYhGJ0/R+d5Mqj/zHJWdvJ2+Lt1BakGO7QQFentB5hGcw2gitAB0HIwnZlmeGLI8myjHs5n2H/0RFR77HZ1oepRazr1LF/oP0fhkEy0sThDy8wcWVf6saRBJpwreg7pZxIexrQT/s1xYkwN5dfbupf1Hf0h5xZspu2Cz2h7hqf41eb3TlxAgwTzc5CrxIiPBgGBAMCAYEAwIBgQDggHBgGBgfTAQD4Hg9qwQCxuEWOBFMdTxe0c+VqRCdet2ajx/O/WPZtGib8ha8K5EDjCYg/eFbmvQRiGXljQpsegdp5GJBurs2UcN7W+rRf/R4zvpUOl2tdhmuwRw0cjnHGoygd06glxIpSy4fVQHe2BgLw36f9yjvTUg1J4bcj2b6XD5T6jkxC10oulxaj73LnX3H6LR8dO0sDgastAP1oW3fATrqQayEFLB8Z+NlYDSTFjwjtG5C1lUcvx6yi1KV54k6lqfIZ8P5A3kGNDaILI9IqQN5IXBfUxCwYJgQDAgGBAMCAYEA4IBwcD6Y8CNHIgnXogFe7G4/g26mp3Ip2wCLNHYVJXWUGjfQcOTh8jvn6XAUtCuwXLbB7AlgsuE+5S9BT/H6RDxc3O91NG7l4pqrqe8on+jfYWbKadwM2V7rqLsgnRldyBHuWlMpxxoImDLgNJQYJJAayaoOHhcUKQDNBXwPO7RWwyQltZisK6tNNT9ypjiJsosSCFoPGTlQ8MhlXIKrqKsgnQC2ZBb+H3ad/TfqLD6j9Te/RnNznaR0tJQWgjBeqFOajuIRQawDC4N+ZkgVvAsNBi6+7+mgyVXK22Mrv595PP7VF5Iw4/zDYIzqUew7UUWIgvBgGBAMCAYEAwIBgQDgoFkxEA8BILbs0IsbJgFn5/GZ2qp/vzvqPvie7TovWh/Nddg50Uxh5cOAvYCmwkGtWheoInpdurq/4bqWp8lT9WvLJLA0hwogCHDNMrKZ40CS+NAaRYEPSnA2CG8KOQUptH+4mvo67Jr6UjFv5On6jdUeOz3VFxzvTqKjiH8LxVXUPUbOlL5S/q69MfqGUVeqHRBJLAGBOdrloeNK+qyaXICBEcqfVP+czreuJvOdmfS8PhJS6MBMtEHvENEKi88A5npw08Li2PU2vk3yq+4jvouepQbShAW2qjjpfJOxkFIyiztKBgQDAgGBAOCAcGAYEAwIBhIbgy4kQPxxAuxsEGIhQXfKA1OfEkLi4MUCGgvD1rtn4kEDpfvBFgkY5Gb8AAAACAASURBVMG8sDBO57q/ooLq39OhkgzKKfieJgY8mzSxoLQQNlF2frreugDSIH8TZWLBnw9vCal0uOzHVFm3i5rPvUnn+w7S8NhxmpzpounZXpqZ66e5+SGaXxhVC/KFxXFyHvgPdhpm5/ppZraPpma6aGS8nnoGC6jjwhfU0LaHyk/dQgdKfkTZnhTKzNeuIEF0aDIB5MN3VRlzlP2Gq7RmQz40JlLpQPGP6HD5L6i25VEaGT9FfktueqBkgmF5eQW1PLR8Ifu5uYvU2vmhMkrJ5IMMvsvLUeQj8hEMCAYEA4IBwYBgQDAgGBAMrA8G4iEQ3J4VYmGDEAuwoQDDieiM/JXc2TFN+wKX/Bfw0ex8P/UNFtPxxodpXzGIBGxNsLQOPNhikErZ+WmUjQW8pamw/+g1lF/1ayqpvY1OtT5N5/tyaWyijmB/QGkBwKsEa0BYstbkRWin4S//znLhOvz9eJ4X8z5FUoyOn6T2ri+ptulxKq29jQqqfk37iq+xbDYY2zHUlopUyvakU24htl6kU7ZnExVU/4Lqz7xBF0draWFxRG0hYaIlXLkUaWBrOmi7C3wfNB/m5gdVW3A5+T8JQ9te5CHyEAwIBgQDggHBgGBAMCAYEAysHwbcyIF44oVY2CDEgltHVB4NQhb2l2oujE2eobrWpym/8leUU/g9ghcG3tqgtA+U3QMYJ4S2QhodKt1BJ5of0wYSJ5oVIeG1DRauX4dwrfNSgFCe2fkBGptooQsDh+lUy9P0TcXPCLYftB0I2GQAaaJDTS6ASElT3h4Kqn5Hje2v09zCgCJrmNxgDxE676As+X+3Mkn85cdFJG3A7chhJM/IPcnRttJO0k7xYGClMYH/R8jn8eQnz4bidSPI1G/ZwtoIdVkLfCayXNzK5ha/FvKRNEPHBJFH/PKIh0Bwe1aIhQ1OLOiv6vjqr1X7+cW26J2i4fE6qml4SHk0YG8LOcoAYprSSMhUREIK7S/eqr7+17e+QGMTp23NiMTu1OaiHx4g4MXCT1Mz56i9+1MqPXELfV3+c8or+p7SwIAWhiZTtKHInCJtsyEzfxPVND1MIxP1tOCdUFoScDvJrieVfKGVYbmlXE4rJLHlFf8AtVHqNzExQefPnw8eXefp/BocXd1dNDg4qI7h4WFCvpOTkzQ/P28vTNBfnRMXvua+vFHkLvWIvA8yBiAzPucwGeWIsuPw+XzU09OzJv3NtQ+fP0+dnZ2qv/f19dHFixftfolz9MvZ2VnyevUWQ6d8Tbmb58775FpjFTLCOOfaHuHG2vPnqbu7W42NkGMiynl0dJS6urpWrJe65/x5Gh8ft+w5Rd7vNzKGBgYHg+9cvH/D4WAV4iD/3r4+u4/jHYx+jvZAX5+bm6OFhYWwGFsOdxi7NnL7SN02Zj91IwfiiRdiYYMTC2oBrEgFvRjGl/wLA99Q+anbKa9ws7WYxld8y/ghbCcUXKW8PJSdvI3OXdhLo+MN5PVNG4vpxO9geAEEtQtAMvCBsgfI71+kqZkL1HfxKNWfeYUKqn5hyQByYC0GbbcB20Hyir5PpSd2UkdfFi16J5THDDXBAcmgvD4EiQwZgBMfH8u1UVFREd208ybaefNOO8T5ah8333Iz3X3P3XTffffRQw89RE88+QQ99fTTtOfFF+nTzz6l0tIyNdFaXFyMepKzXP3kv+TGJ7cfT3I55PhkDrE4e+DBB1e9ry3Xd2+++WaVH/rjrl276L7779PHfffRXx76i+qXL770Ir319lv00UcfEcaHru5uArFnLiY2UjusJoaccsF1cXFx1G18259uo1N1p5TcV7N8q5EW6vTa66+rOvG7IxzmgDEVv3MnFRUXhR3XV6M8yZjGq6+9qmRz62232tiw5bUK719uF6R55113qvcu+vr9D9yvjsf/+jg9/fTT9NLLL9Err75C73/wPh09epT6Bwbs+Z6TzHdiOxnlLmXeGPOBWNsxHgLB7VkhFjY4saAW0QE/eX0zNDxWQ4XVv1HEQdaRNMopTKWcQhgy1MYOcX6gdAedbH6SpibPqpee3/oavxRIzK8E4TsTkwhBcgEvgBBtAmt7COLgtQGGGweGK6my7jaC3QhsjYBNidzCqygT59BoKEhVBiK/Lt9B3f0HCFofWhPEMvQYsuXkyh6swrdL4ssEE4fio8V0y623rCmpwJNO5IOJDk96EI9zvkaIiVZObi4NDQ2pr6bAsrmgSVZZS7nj7w/AAoinlpaWDfG1TBMLD9gLC+4naxneeNONqg/ecOMNKl/0ST7M/oi+yH0V5w89/JBaIOOLJ8YNWWREjuejJUejamPIHUdWVlZC4nx4ZERhBngxF8ZO3JoYKiwqSsi6XK5x+Y033rDfu2hryBHycspwta6d717kiTGA88Q15/XAgw/Q/gMHCOOT892r5pay/UmwnKRrSTdyIJ54IRaSFAyRDv4+3yL1DhZS+ak7jC/yMFaoF8pQ/99XnEoVdbuos3c/zc732dsm1ERJLZZ5oY6Jg8uX+QRaVOsJnrOc1rVdzgCBLAmVI1xD+tR2ibPdey2ZBW1LaIOV2oVlblEqFR77A5298CnNL0KlUZMYwS0SzrTlOlTWiSkPYAdf03hywROLtQp5oon0w+XJcQjvuece+tt7f6Pa2lq1iNE4T0w5JkNbJ3sZsZhtbWujN998U31ZT0Y8oMxcboSXg1hA38MiwuyLZn83FxhmPPfZXXffTZ9/8YVSrTbrkuz4WsvyR6uxwG2w+9Hdjnf25R//0OaHDh2yF6FOjLhdQ/NlLWWcbGm/9tprqh+irflwk1008ejX/B51Pmf2ec7TjHM+B+2GvZmZ1N/fL+/gDb52Srb+E2t54yEQ3J4VYmHDdo4ATc6cp7LaPxLsBChvDsooI9T7YbQQNgXS1Bd6bAkAKHlRrLcQ+JU3Bz1RMomFyNwwxgryeJ5D+aFBMLPQTV7fnDsJ4tLmwa0TPFkJ0Mz8Bao6fRdlKa0FuNHUrirhVhPkzN4jKXSg5PvUN1SSJLYnuG4SumFtvYgF56QFkx6eQPPkBl9VeDLE9yP84ssvL/ly4lYfid94WMe4nJ2do77wATP33HtP0i5SeDEOokQRCw+sr8YC+hf3N5xDgwEh+h7icc390LyPn+N70AaNTU1J2w5rPU5wOyMfaIVBfpEekDHuBdY7OjttMmqtyxxJ+tiP/+xzzyqcoHyMH2fdTOzgvLCoULBizMVeeVVvhYAMWZvAKcNYrpFeuOfMeMYX7kPerMWEe/AfjwU4x4F4aDB4xa6CYNjAcCTjRaLd40YOxBMvxEISggKLZyyC1UJaLab1Vx8mBqZmzlNd26t0sGSL5WoxVXlDwGIY6vz7i39IJxqfoOHxk+QPLFoDg/MLfwJNxq1tDJiYaPKA67tE84tj1HOxmOrbX6XS2p20v/gHaotHd/+hqIkFtw4fWPLR6EQTNZx5mQ6X/UyTMrBJobQ+tOZHTuFmqji1iwaGKsjn9xrl1ESMnlSxjJ1hAsk6CfuDW7vFGh/t1zRzUhJuAhNtHE9m8Jw5+THj8R/2f0MNm+up+oetkSOYYrlspBAGBKuqqtS+f+CBj2QmFsz20RoLLjYWdloL0Z1BDYNo+1a4+7mPcT/mhQOHeIb/w7ndD7k8jgXygYMHlfE3s15yHjoeRUssmG3wt/feSyhiAcYA0f/MMuLc7WD8iMZCKCZeNTQWIDvul0zquckzknjuy2Y/5ucijeP7OcRWjY8/+VgZdjVJM+nroe0q8khsecRDILg9K8RCEi6k/jsA67NQ5dcL1OCgFqDzfXm0/+gOyitMocwjmyhHGWOEdgLO06mm4S80MzeoCAXYFlCLEeUxIXHBDzsPmjTBIj1APhjN8i/Q+d4sOliaQbme71NOwSalPQDDk3AhWVr7R3vBtVoDG7ZJLC6OU0vHu5RX+D3KVlof6ZRXlEp781MoJ/8qyi36Ph1vfJDmF8ZoSdluYLlabWVqhiQh9lZLlomcTqTEAk9IOOQJhzPE//zFA//xhImf44kTrvlw3od4PMdfUvg+TGhHRkZWHeuJ3D5XatlAIr3wwgv2FzXGCLBwJRALjH9M6G+8UdtFcPa1WK4hP36O88A19znuawjR/xCiz3I/5ns5vP3Pt1NJaanqk9DCAF6D72h+H1zZYSzEAsv7lltvpYnJyYQZ80pKSmysMAYQuh2oBzAkxEJoHwhHLDj7o5tMV4pHfzX7LvdlpG/2ZW4bficjXcS5pY/7oK0CPEofD23PK/U9nWz1diMH4okXYiEJF3c8gClSwPqKjy/q1afvo7352hAjjA3meODtIYXyin5AlXX30MXRCmVDQNtJwFf/oPunRO8Mus4BtcVhYKScjh6/kbI9qUGjigXpqr7KZaTarrCZ5r2jqzD5YO0CDJpM5gSUHYZTLS/QobIfU9aRFOWeE4SG9q6RSofLfk5dffuVNw09seRBl9PT8k90uV+J5YuUWHBONjBZccbxNf7DBAUHJjgcb4Z8D6dz001B9V+e3GAiw/9zHKxYT03BkChji7Em4UbBL9yhwcYG8MI4wjmwAEzAu8hGqOtyGgvcP5QMbg41eGr2o1jOuS8h5P7F6YTka9hiYNmHux/kx9GSEtvYqvTN0LEoWmIBMmY5/+n2P9Hx48cTAu9oV4y/wArKFw4/jCMO+R4hFkIx4UYscLtzyHKMONy5k/Au5T7Oz5nXzrT5mtuKnwkX4p6XX3nZdoW6EcZhqUMoNjeyPOIhENyeFWIh6YgFGBi0CIGlJfL55qm14290sGSr0k7IUl/sseDGtodNVHjsP+ji6DHywV1kwEd+a/Hh9+vtBMEOk9iLEqWxEPDT6TMvKq8Ne49oOxFKa6BAEyhagyCopTE4WrWqiy1tg4EJAYQ+mpjqoFMtTyhtkBxsj8hPoVzPvypPG7mFm6n05O00PXPecn0ZIL/Cm8NDRdJhcGMPupEQC3BTtefFPfTCnj3KPSRCPoe7SOfB/+NrpjmhwUSFrzGZwYFrJhDM/1hbAc+Y/8MN2xdffLmqWA+OCxu7rZOhnli8wL2hEyu45gnwlUAscF/AFqDmlha6cOHCqh+dnZ1Ue7KWqqqrKT+/gF5//XW64847bDmjDFwOyP+GG25Q14hDW5h9FGME0mOtBQ6TAXNrXcZoiQUT65DxV199lRDjXV9fnxqLUT4uo4kPjjdDxooQC6HvlnDEAuSGdx3LFC4hn3v+uUver873rXnN797nntPP7d69W7UV0gaWkL7ZPjjn9zCPr87/cY0y4YD2FNL49NNPE4LsWuu+K+mH4jbZ5eFGDsQTL8RCEi7qMNEM+LGobaeq+l1KKwFfyjMLUihXuY9MoSMVP6Gmc2/T4iK+ZIKICHYGJhfQIdguQyJ3DtR3Zq5feWnIzE+hbBif9KRZBihTtZaAByEIBq2xAfsH7V1frpqdBS2zIPmiZAr7FhZR0DdYTIXHrieQCcqWBcpZoF15fl22nXr682nRO+0oTzC9RJb/lVa2SIiFzKyskIktMOomJ7f/EI/FxvTMjLIyffLkKaqoqKQPPvyAHnv8cbpr1122dgNPYjDRwcGTIXwZxSQH16dOnXItg1vZJD44LiaqLICT8+fP25NfnmTzBBjhlbAVAvXE8cjuR2hsbGzVsc791BkCF+c6OuiTTz+hR3bvtt3goR144cGEwi23BDWK8N+HH30YUk5OO1Gxtl7lioVYYNwjfPzxx5Wb1fUqr1s+73/woVpcMg44ZKyGCxk3QiyEjr3hiAV+z0FmOFpbW0P6k1u7RBOPd/D4+Lh6B9c3NFB+fj69+dZb9Njjjy3rOhRty+XCOcoKLz3Sx0PbNZq2kHvXX3bxEAhuzwqxkMDEQugAZWkYBPSeze7+g/RN+c8tQ4KbKJu9FRSk0fHGh2ly+ty6eynQi+xwHcN90XXJQALSRC3SOFyiBd8MlZ28jXKx9UEZTYRGBhbtvHhHyMSCDqGt0dj+yqq/hMzymvXF+cLiGJ3t/ooOlvxIlQdlUN4jClIV4VDb/Bh5vZMWGQE5RSGXBMapKZONcB4RsZCZuSoTiNA+rvsO4iYnJ6mjo4M+/OgjNWHhCQwmrjhHyOe4xsQGez2np0FehfbBcHk475HrUJklmjyYWOC2di5YrhRiAfWHy8G1IBZWanP0o+HhYcrKzgpZcHBfRJvgnNsGZYU2UUtLyyV9cqW8Nvr/yxELLE9oioTDO/4Hodp9QXuzYlmt5ziHvGZmZwkaaNzuvAjGNZfbxIOJC8QLsRA65oYjFiBHPiC/9epLaN+xsXGqPXmSHnr4Yfudy+3KbekM33zrzRDCaz0xyf1AwlBciTyWl4cbORBPvBALjkl4IoEwqGXAi+yAWrzWNj9HmflXUXbhJrW3H4tqLLi/Lr+WOnvzKOD3qomMufBNjHppUmT5smCxzYefFhYnqOLUzdr4JOoJQkHZjmAiAaSCeWCLhNZaONXy9Los3rE1RZfZr7aaTM10U/mp2yiv8GrKLoT3iFTKzE9XZMOhkgwaGa9Xti7QPuqwn+d6Lz8QLC8/eTZe+awnseAsK09EOIQXgIKCArrzrjttIgGTGUxMMZHlSRdCTLarj1Xbixikwek485Hr5OonQiwEjeFBa+ByEAtmn6mrq6Ndd+9yVaXmPop+ev8D94uXCMc8y41YwDgGmSE8cPCAGuOcize+/uDDj/Q8ZxltMbPNVvu8ra1NlY+1VVBuLjtrkqEeGKfZXg7KznUUYiF0DF6JWIDc1pNY4Pfn0NAQPfzIwzaBxO3HOHSG0FoA1njrk7yDQ9t5tfuhpBeffOMhENyeFWLB8cJLLJDywgDhEk1Nd1L5ydsptxDuI2GsUBsLzCmElsJumpg6axAK2jXj5apP6BYLvWBGnCY7cB2+M+jFNuxIoM4+amh/QxMHls0I1kxQmgshhIImFzSpoM9rm56x8nHPz60ckcfrtFXd7IVcgBa9U3SuJ1vZvsD2jDxsUfGkUY5nE31ddi2dvfA5+f1e2+YFiAkts0jIl/Cyi7zM8vxysrqcxIJZLp7YIA4qoA/+Rbvhw8SGJ678lQwhjjfefFOPAZdpsm2WX85Xr58JsZAYxAL3SSwaKioqbO0E5+KCF5Doq/iqfaa93fWddyX2k+WIBcgOC/TTp+vVmIfzcPL98x1/VkZr10t+zgXi4cOH7XIxocDlhCq9Ordco3I8Ql6YCrEQOj4mErHAmOI2h+elp55+yiaO0IZmm5rnr772qiL0eazgtCQMbW+RR2LIw40ciCdeiAWXBW4igF4tri07CAMj1bS/5PuUlZ9O+4vwtT5VfQ3fd3QrdfR8pQw68pd+04bCetZDkwb6K3wwX17UB0MerIP3BDtYQG310ITKxEyHduvoSdN2CwrSKMuypQD3kqGaCpbWgv1/KjWcec3YdhDMI1y+scZxnYPPa2KA22529gIV1vyO9h5Bm2lyAVsk8grTqbblWfL6ZgwNjbUpY7Bskn4ksricxIJb30A89n5iAgMCAV/JQC5ggqOuLfd7sJgOmw1u6URSf7kn8fqJEAuJQSw4+8ZHH3+s+qC5sHCeo69C64i/YDrTuBKv3YgFyI4Xbf39/fTMs8/Y1+HkWn3s2LoSNua4+sKeF0IWl1xubOHILyhQ/91886ULUNwHIkKIhdBxNlGIBW5jhOY5yP0/36ENubqRXcAoDLpiy9SV2K+lzqGYTgZ5xEMguD0rxEICEwsY1Hy+BTp3YS99XZpBWZZLxZyCdKVeX3J8Jw2N1agv30EA+y8jW8rkATqX/gI/OVdPF4Y/obGZUlpY7KelpeW/yCuNhQC++E9QQdWvtK2C/BRtW8Ha8gFtBTeNhZzC7yryJasghTp7s9Z8K4QmFvACCtZLb2Hhl1KAZueHqPHsq3Tg6A8ppyCNoGGS40mlvKJ0qm64j7B1wk4ngfEYxFjyDZ7RlP1yEgvLlXNqetrWWgCZoCaohktKTGow4SnweGRSs8H6kRALiUkszM3NKWOSzkUv90X0URALb7zxhvRJo0+6EQsYv3jRNnjxIpWUloYs3k05474PP/yQfD7fust2YGBAEbpoXz5QHpzDa8mZM+12uXmrBJcd9+BeIRZC5xGJRCyYhAITDIuLi/T6G2/Y7crtaYZoV7yb4WoW73J+drn3uvwXigORx/rKw40ciCdeiAXjZZdogPb5vdR09lXK9qQruwH7ClPUOfbsV9ffQ/PeCXvw4rJrV5QAZnChy/+tZ4iFMr7QdF58nqqbM6gKR+sOOj/0FC343NlcuMFEOUGm5BVZbjPz0wgaCmw7IROLc2Ws0rStwBoLm5UdhlxPGg0O19iM89rV3SRTIHd9zeQC8tVbHALUM3hYebPILUyhvUdQ3jTlFjS/6uc0Od1tteXlbbe1k9P6Dpbx1ONyEws8qTG/cHLc4cPfqIkLJjOYoHLIk1pcv/baa5eMC/HIQ569/NgVYiExiQX0y+zs7GUXG9Asgj0G6UfBfuRGLJiLtMHBizQ7O2sTDeZ/fP74X/+qDN2ut2zh3hcLSHPcZQ2yffv3U1dXV8h2NdzHZRZiIYgDs90SiVgwy2Wenz17VrWj2Z7crmb41ttvEewjmc/Kefh2F7lcXrnEQyC4PSvEwqoRC8EFpl5IarDovfc45z304UEU/OKNdAI0Nz9CdW17KK9wM+UWplt2FdLoUOk2aul8l3y+OWPQCuadSJ3UH1ig422/pMrmrVTZvIOqWrZRZXMGnTz7G+ofyyKvb0IbL7TbQNfd652ispO3W54VwpAHYWwrmNsioM2Q69ms0ueFfmLIJUCjE6epuAZuKWHUEZonIEnSqKD6tzQ8dkJpPvAiEmVmTQZdD7Od+VzLTN1ruBRNjPqGx3qil+1yEwvh5MOY6OruvoRYMCc0OIevb06Dn+PreMLl0lruv5XyxLPxPL9S+uH+D5efM855HS4dZ1wsz0SSBhMLvJDhEO2N82i8QqxGGZ1lXq3r0dFReuBBbUvEiWu+TgTjjWZ94eYVbiaZ6HNbdCwsLNj90nw+2vPl2g//mYcz7eWejede57MrXa9ELECGFy9eVPL629/esxfljHeE0ASA1412y35FNHVbqXzh/me5QnMMxnS5vVl7DNcoD9TgL1y4YJeZ72P84hr1W0uNBZYFh+HqE0kc1znedCLJK1GIhZXKCu0jbstwIdr22eeeC+uhaaW05f/knDMmc7u5kQPxxAuxYC9qVwvQeLHzghBp6gUgFtkrDc5+yxvCgnecqusfUAYaQSrsP/pdtQ1iX3Ea9Q56LDeSTFTo/BIR2HOLXVTetI0qcDRupfJGfV7elEGVTVuprecp8vlBkAQXx6jHxMw5yiv6ofqibxIGkZ1r+xMVdXcaWhu8CF+tNo49HX/AT3PzA1Rcs5Ny4N3Ck64MO4JcOFiWQf1DFUrDQdvJ0NoLPr+JqWBdAktaBRS4CnqmCGIuETGRDGVKRGIBckM7z8/Pq8krJrPhJjWIu/vuu9fsa8lKYxiX09nOeC6SZ/m5aO7lZ6INlyvTcvmzJsly9yz3XyTl5OdZzRvEAre5uXDlRcu9990blXwjKcPluCcZiQWo7GNfPfoe2obbBNe8iER8/8DAqhALbu3CmHH+z/EcOv/na8Y1Y47j1yJ0IxZYXgihsYC8QdywTCFH1hRgeX/66Wfrin14BEEZcHC5+PrlV7SL6/UkFrjdnO3kbG9c87HSvc7/1+M6WYgFzA/MMRg4dB6PPvYojU9MrCsu16ONJI/Y5/6JKrt4CAS3Z4VYWDViAQt9XtTx4s9Pi74xmlqoI0UsWCRDOIDBAwLisR+/pvER9UU7tyhV7ceHocaC6l/T8NhJe2KCvNRLws4zUQDPdV+iqflTVNGoSYQKRSpsp8qmLVTZlEEVjduVJkN737Pk801r2SlL9gFq7/5MGTrMUrYVotNYgO0CEBB9Q0Wa4DFsH4ST+3rG8Utdhf55OtX6FO0r/p728KEMcqbT4bLtNDBcodxRomy4V5Ux4LfxxThb9I/S9Pwp8vmntUYMCC2+f9VwnSi4Wr9yJCqxABzgqyfc1/GE1jmhwTX+x97vEPysAh6Wwxb+m5yaIuw97uzsVF8RT9efpuPHj1Ntba06Tp48SWfOnCEsxGZnTY2r9cUtyhquLlhQwY3h+a4ugsoryn2i9oRdflxzHTo6OtSXSZYzJvfh0lR9NwrZm2mY511d3SELV17A8v7tu++52343hMuT03KG4e69nHHJSCxMTk4SPBSg73G7cL9EP+W4E7W1y7ZRpHJHG5rtyOf8PP8/OTmlyIzO8+d1fzx92sb0iRMn1IId/RGaAdhywM9z6EyX41cjdCMWeMGGkIkFlA92C5xjHl/D6wbKv5bl5Tojj8ysLFUWzt/00HP06FElx/UkFlA2rjtCPkc8kw6IA05hEBMaHg0NDQoLx0/o8Rl4wFiHEONcc3OzGgfRBlNTmF+Evn85HzMv5z3RXic6scCyhIxAJHEfd4bAxX333ycGHB2YiRYPcn9on1srebiRA/HEC7GwCuDXCz0NArXgV2kGaG6xn3qG36FF34gemJdZ9GErxOzcIJXX/Zn2YZGpvmRDVT6F8it/QRNTZ9Tikb0N8Fd+nV9wMb9W4IskXdOuAMo3NXeKyhu3UkXTdq210LSFypt2UDnIhuZrVAhthgvD71FgadF+eXmqf6fqnZmvSYLINBU0AYFtEN9UXEez8/x1CLJJFPnocvDLeGFxihrPvaXJI08a5RamKaOcB0u2UE//YYss0OXXsg1iDO2Btl/w9VHf6Pvk880qTQeFB9kSYWMpEtw670lUYgG4gQGphx/WPrXdJjf4er1W+zsZuwp/gYAiOpqam+m9v79Hjz32mFoAYJF716677C+LmGjhwAQcX3axSIDrrvc/eJ+amppVW5npOttjta+defX29lJubi49/czTtPvR3WpSiPLzwgGL6VtaNwAAIABJREFUHF7w6DrcqbYe/OWhh+iJJ5+gt956i06eOqW0SVgusZQZ5cLCGmTMsZoa+6iuPkYHDh5UE1kuk7mIRRxUs48dq6GamksPWM5HegODg3H1i1jqFO0zyUgsQIvozrvusokF50ID2EEbFRUXr6r8eaFjahiAeGxuaVFGDbElCi5q0R/R73i8QFm4TMAN+iNw/MknnxD6Mqfr7CfRtuVy97sRCyw7EGa8FQJjHjQB+D/ui1wH1OfYOniHgDwwrj751JNKlqYcIVssJmFbAfW+HMSCs71wfe7cOcrOzqHnnn9OjW0PPPiAGivgPQjld44jfA2yBu8RYOOxxx+jN958gyqrqmhiItSulzPP5dp8pf8SlVjgOnLYdqbNJhIZk2YIuUK+INlXqrP8vz6LZ5Gzu5zjIRDcnhViYRWIBYCWF9WwqeD3+2hkqpIaun5HU7OnrcHFfXGLAWthcZKON+221eNzPVpbofj4DTQ3r40dIl02BJioHQULW102ECsdpDQVFLkAzQVoKoBo2EYVzdBeyKCyxgyqbf8NTc+dVc8teCeVxwTt9QEuJaMnF+rb9pDfv2hpLLjLfb1lqF9MwAe2OAQ1XM50fkIHSn5IOZ7NiljIK0ylQ6UZNDRyXG17wXNsg0PLN7ROF8e/ptaeW2l6ro2wPSLYBtwWEkbT1olKLKAOC4sLaqGAyQtPDM1JDc4x8Y2mvtHeC/ye6+igDz78UE1SecFilsMsGy8EzP8Rh+dwHzQsCouK1ESMFzXRlima+9GfZmZmCCrNbOUbZeEyYVGDsjplzPVAPN+LkK+xgPvqq6/Ul75Y6wG1b6Rppov0+aso58XlxfUNN96g7jfl6zyH2zvgGuXS41BijgnJSCwMDQ0TFmLcNghZ/ub5yZOnVqVf6vdB8B2Aa2yV+fCjjxShx9gMVwYuI/4zy8aYQzwWk3CPia/bseJ4pf64ErGA8jCxgLRgZd+sD9cRIeLfeRd2p3xrjm2QkCxDhDz24RzEJGswrTexwPJGe/X29dKRI0cIhi1ZPgi5vbn8/B/LFaEzjq85xD1wsQoChW2GrNZ4kqjEAsuW69ndfYHuve8+G4+m/HDOcu7r61uV/s75S5iY76xkbxc3ciCeeCEW7IVwZKANt2hjUgEA8/lnqXvoXTp17rc0NJlvEQFm2lgkaiICaWHBuLCobSrAoB++WsMdIYz6lRy/nqZmuoL3L6PxkDjgDqri+f0zVN26QxMKTdsIthVANFQ24QDBAM0F2F7IoI6Bl9UgPD7ZTHAVCUIBoT4Pvx1C/ae2PmgCAmREXtFmmpw+r7UU8OU+4WUGomFeecHA1hfY1MjypKitMAdKt1LfRahWwoaCnkgqrDnqhOe7h96kU+f+k4YmTU0Hxh1PQjnkeAnD9ZtEJRYwsYHKL9SuMXnBYS4weYKTk5O7ahMankyxnKAa+/HHHysr9zyp5nzNySdPrhDH8VxmXPP/5rPQxNi7d29Y1VvOfzVCbGN46eWX1GId5eAycpmc5eN4LqvzmuMR4j98ufzgww/CqsI65emsD+8n5zw4ZLKDy4b4myxXoxxnlsM8x714HrheKX9nedb7OtmIBcgTJBuIBW7/nTuDe65VO1mL37Pnzq1av+R2GRoaog8/+lB9Xea8uL0Rokxu+EC8+R/fzyG0HdAfp6fDq8JzGRBGi6uViAWU2yQWJiYnbXLNxDbX79HHHqORkdFVl69ZR5x/9NFHqo+bRB/kBTnm5+fb+a8VscBy5tAs39DwMH32+WeKqGUZme2LOC4rn/N9CHGvGY9rZxzfv+vuu5Uspqam7LYPVyazfCudJwuxAFIFxnJZFuFC0ViQueVKeE+U/+MhENyeFWIhSmJBg0Ev0LTBPHQg/ZV40TtMbT2PUlWLXij7A0H1/iCI9MIbRvwQF/B76VTLHsopSLEJBRAMpSegqTClvj572U9zAtkLCNbHHECsr/CWPQC8aNp6HrCIha2KUIBtBRAK2qAjwgwqb9pOJ9q20rx/nAaHSzSZ4EmhrPw0y8VkOGIhVWk2ZB4BAZFOmfkplFeURud78zSpoNo1qBUQvrxm2S/fuSIN8NWpJ5fyiv9NebRQJJPa1vETGptqN+rEpJTpljJASwE/tVy4h6patyuSweubVMYr0Qas5RDE6+WrayK3A5ct0YgF1YYWmdTU1GQvyjG55YmjufCEjQCuSzwhTxTxFQwqwFXVVWoBg4kU58eLECymbr31Vnviev3119tf80BA4D58Wcdz9jOORQ9PYu+9915qa2uz/dNzOTiMpk7mF1ecV1VVKS2L62/Q5ePy8ISby4CQz2+44QZ7wo37uO7OCSXXC8+hbfDll9vCLLtZJmddWGNByfjGoKxMEgf5c9lwn5mvs0y4xr24Zy2t0DvrEet1MhAL3JYc8p5rbhNnyJiBMbdo5MLp8zO45jj0R2yRgRvLcG3OmDDbn8uFOPyP/ghcOfGM/8znsYhqaW0Nq71glonLGUkYCbHANhaQHvrMu+++q+rK9eC+i/qgv7W0tkQl30jKyfegntMzM0ouyAtjAkLulyCWgF2+f62IBU6fcYBraGrUnjypvqKjXCgTazGhHVlejBNc4x4zHufc5owHEwcYz/l5xg9CGCkcGbG2+jrm0mYZudzLhYlOLHDZYX9n167w/Q4ygfygvQbSj5+RUOaciYoBN3IgnnghFhyD4cqNrxdqyo2k9SzUz8dnq6ix61aqas6gus4/0MJin0Nbgb8W8+TATz6/l1o73qK8wqvVl2oYHoR3AGx/mJrtVpMINTjbhvvQOTmd5Oiog2OHqKI5g6oUgWB5iFBeIbRRR+UponEblTVtp9GpAuruP2RpK6RSTsGmFTQWsE3C0lbIT6Wq+gfJ75+zJ18rt2WiyNAim/wL1N71GeUUatIky5NG2BZxpPI6Gp/EpAnYQ/szBoKkAeo6MdtIJ9p/RdUt26m150GamYNdDo0Z4Cictk3yyGj92irRiAVuI7QhT754Ygj3ZljU8yQQ6q+YhEc7qeM8woVQec3OydETUSsvnlzyhJRDnpwiRBwO3MsTcJxzHM7Ng+MRYmJWWFgYMjGLtk58P0IsxI7kH1GLAaTP8jLzN8vO8XwvXyNU992iy85ltuMddcI2D9hMQBn4CCdjjgOxYOdlfPnm9ub/uKy45jKaZeH7OMT9vMef5cJ5JlKY6MSCKTtuzy+++CLYZo725/YBAWA+G43M+TkmpNAfc6z+aOIA504sOLVa+H/GhYkZTovj+BrjC/qjx+iPXCYOuWyR1itaYgH5wKCgsx+grBz35ZdfxizjSMpdXV2txg/IDnlCPjhw/uabb4aMVWtFLLC8UV6cY+vFvn371J5+lMskBbgdGYPcngjN/zieMREu5Gf4XvP5vz7xV8IWES4Tl5HDSGSLe/jdxnkgdB4tLWtHHkVazsbGRhsH4WQF2Tyy+xFlCDjSNOW+9ZvfiaxDZR0PgeD2rBALURMLeqHG4ASpMDTxDR0/A6OE2+n4mWtpbqEjZBHnXNBhwMUCsasvl6C+j4VkbiEWyJvpcPlPaH5h+JIXZOiCMhQYXJbECHnRq8u44O2juo4bqKwe2x+w9YENOYJksOwtKA2Ga6hj4CU6339IEQqZ+WlKi0PbWginsaDjsvIhtxQ6UPoDmp3rU1tLQl9owW0EiSGfS9vO3OYQwP71ns8pp3Az5XlSKEd5i0ijopo/0Nz8RbUlQuPJZ2+P0ISDnmgMju+l6hYt57pz/0FjMzUGEWFqOVxajkSVz3qXK9GIBcYzLLhjIsMTaZ6A4ZrjDx/GVpjVa1t8DQOpgLyc+WICxRNM/IdJLb6U8WSLJ4W45vs4HYSI4xDnXA/1RfBGrd2Qt2/fJWNhLPUrLy9X6XOZkB+XySyfs+y4H/XisuF/U4MB8VwH1B3nLAuOx9aI7u5ue+K9XPlrT9aG5MX58oKBy8dlR4h8EA+58f9miHvwPHAd7QJwubKuxX+JTiygztwfEcJwI29Ngsyd7YS2wQFbHrHKnvND3uiPuXl5qp05L8Yb8uf8cI52Z/wgZA0FxgzjQt1rbavB84jne7hOyAv/7du/P8SWAZeNw0gxES2xgHRhOPChhx9WdUL5uG4oIw60A+QTaRkivQ91Q7qwYQE5IF/Om/scvMWgfVkOa0UsmGVGXpmZWfY4xjJBGc32Y/lwaNYB5ec2R53wHLc14nHOz+HaHN9xL/7Dc3v2vBgzvrlOyUIsHP7mG1smLBszhJyeePJJ5YWD6ybh6s1JRJarK0s3ciCeeCEW4piEzy8OUOfAi1TdmkFVzTvUgu7C8AeOF1voQhsvAxzDY7X0dflPSBlptDQVCqp+qbw/KM8PFvnAi0b9lZq/WK8usNauo6K8fuob/UxtfYBtBdhT0AYdLbeTilTQhh0bu+6n/qEiRRRkeUAYYCvE8sYbcz1p5Kn+T5qcbteL7hCPCCx7DhNTbppY0JMXtIXXt0iNZ1+j3MKrlTFHbIuAJktN018IniRwDz+jscKT3QAF/It0pvdxqm7ZRpXNGXSi/RfUM/IRLfrGQ8iutWvzxJRxNPVNFGKBFyIYL2Bs8NXXXrUXDpi84MCEhkOo3rMlajwTTZ3D3Ys8P/7kE4LhP55EIj98BUWe5uSVz+FN4ZVXX1F7ffcf2E/5BflUUlpKBw4cUG7aMHnE10++3xmaEzRMWKGRgS+l8dQH7vbuuecepdnB8kK+OHiBwOVAvR5+5GF67+9/p08+/ZRy83Lp0KFDVFlVSQcPHqR9+/fRF19+SS/seUHtq+d0zHIjjvNRcrrpJnrxpRdtw27hZM1x+CqLr12PPPIIPbJ7Nz2swkeUdX9T5jhHHrwYQIh7wx27d+9W6eGLK+eTqGGiEwsmDtE/3//gA7v/LYeFAwcPxIVhtNfM7Kzqj+GwhjjkDxzwwhBxd9x5J73y6qv0+RefK/yiP5aWlqqv3FnZWWpMAfFlpsnYcsYhXewd5/5oyiJaPEVLLCAvaB39/f2/22XlfsYhyg3vLNGWZbn7eQwGqQG1f+TB8oGscY5xd9DhcWWtiQUQHd8ccV/gchl5rEZbYkx5+5136PMvvlDtjzG5orJSbZECPnENGw3ACzxCsLaLiQPzHO8F+3rnTkU6LSfLlf5LBmIBeHjppZeC9Q6joYR+8trrr9leglaqt/yf/HPGZG7DeAgEt2eFWIiJWIDHgz5q6PojVTVtp6qW7XSsZRud6vgteX2jhL3szpeufY29erO9dLAUXgBSKadIuxnMLdxMg8OY+GG/PG+XQDrc6eJfKKwv+IPlDQR8dKbvr9r1pLKxYBEMTduorBHeIbYo7xCNnffQ8PgpY3sDjDdqjYRwLidzClLpQMlPaGJaG8UKykobbVTbVVZhgbUecuOy+/1abvBqUV1/F+UUpFFuUTplF6ZSVn46nT7zJPn9XqXxws9w+RhjswsdVHv291TVskVrLzRto/beh8nnX1jVSRfnu9HCy00scDuyXOF//Omnn1aTWP5ChokjJrY8uUWIhS+ecT7P6UQbghBAfvhCj/zMCTwmlByHeHwtLPAUqMkUFgBmGfgcIf6DAUqkDRd4eJbT5UkqXyNEHihDY2NT1NhFfviiDNeWnCbngXRxznlAfiBEsH8W7u0wgeRFhVNuiEc9RsfGKCc3V7UBp2uGSJvTRzxU5lkWzjT5GmkjfxxQeefz9vaz9mSW5c4h0sY+eL43XIi01uJrLpd7tcJEJxa4nmhHj8cTgiu0h9kmaBdcYzFeX18fNX7NvHCOPgOcMq4YW0wkcDzuuf3229VWIuCf+6MTe8AaMDE7N0elZaW2Oj2XGyGfm3mp/tjUpLCMNJ3pcrmXC2MhFpAevEOgLCgX6om6m+UE+bpcvpH+Z9YJ59AWc7YtlwN5os8hbX5urYmF+oZ61V4oE+pvtj3LAyE0DPa8uIfarXEN7Y0ycjmd8sD/OLDForm5heCeEnI2bSwwFjhv/I+8QFBhTHSmGel1ohMLkNngxYu2vE05m+eQR3ZOdsxyiFRech+vjSSMBwtu5EA88UIsLEMshG5h0HvUsUjG1ofas9cpI40gFaB6XtP2c5qaqw15uWDhF1zc6sHc652kytN3qy/QygOEB4vjLdTd/7X1rCYT9NaHjdNhFnzD1ApDjo3wDrFNay0gVB4itDHH5q4HaME7qraGgEjIyre0FTywtQCbC7jW3iJyC79PNY1/oZm5AUW+YEHu9rKMp9NdtmcD8DCyQFWnd1G2J13hBUTUgZJrlB0KlMttgoDtOb0jnylcwubHsdbtyvZH/fn/oomZY9qoowP3Gw1v8bTb5SQWzDYFoVBRWaG+iPHEhSezfM2TurffeVstIKKtN/cZM8R5Z2enMnJo5scTa55QIgQ5gC9gw8N6+xanE0k5YFH8wMGDWpvA0LzgupkhtBzgvgvpR5PHidrakAWTabGf08fCoKenJ2TsjqT8uAdlgVcATN45PYSm3DgeVvZZTpGmz/fBnSDSYdlzmhyCWOB7kzmMhFjY/ejuuBYwTvlEgicTd9ASw1f/O++8025zt3ZB+7z88su2az5n3pFcI28YAb3jjjtCMACM4TDzBsH3xZdfhHhUiCQP3APCD/3R1ChC+TkPhWnL7gdsRvT199t90ZRPJPlFSyxwmug/Zn0Z/xxCewDeESJpU07TGYZ79u9/D2pKmDLBeHK0BJ6bQudqa0UsoGwghJgshSxUu1hjAxMtiIOGxen6eptQDFcvZ7md1yAk4Qr4zruCWGdZO0MQTjBkGks+yDeRiAXUwVkPaPBBU43lzfXHtdkOuG60iDenPOU6tJ+IPC6/POIhENyeFWLB8UJgoOuFVoD8tqE8LPRm6NzA01TV8jO1OK6Cq0QsjBu3UufgG8ZedhAK2A9p7WkPaK8RSLul423KLfyetqlQmK7cCjadxf7LRcswnyYjuBwbJQTJsugbVfLDlojSBniJ2ErlzVupslnbX+gaekMN5gVVv1XbIDLzNxG2OmQVpKntEXvzN1HmkRQ6Ur6VegYLyOudDVHvh+vOjSMv2IZYUu5GD1f8lPKK4IIynXIKvksHy7bS5OQ5S5slqBli1t0fWKC2C3coTZBjLbBrAXsW2+lY689paCLTeGniBcqDm5nWxpGlKZdIziMiFrKyXL9oR5KHeY85gcGkEW7pPv/8c0UoYCsAJos8YeRJNU9kED7x5BNhXRuaeURyzuWYmJhUPtkxQeJJFIcgMvj8xhtvpJqampgmrqgnyoQQ1rOfsjQyzDx54oY8Uc8PPvzQziuS+uCeTz/7zJYdl5tDpIkJOiaMuJfrH0nauNe8f3x8nJ5//nlbNshDtdnO4MIMbVlZWRnTGCXEQtDQJ7aqjMXxZTRc+3JbIgQmzWvzfmAFC3doIQCfaGMm93Ct2t3y5oFzLLbYaj6naaYXyTkIxieeeMLWVkA+wC73C+6TKMsxoz9GkrbzHp/fr8r7zLPPEPo38uL0cc7EHPKHm0v+As792Zme23WsxAJkCHsVqixh1NDRx+pO18XUx7isznZC3+Y25rGD84ccTHec/OxaEQsoY319Q3BMs7al8fsB5UKZQA719/fbcoi2fZAP1wUhNDawzY3r7QyRJ2QDmzgsx2jDRCIWzPpzPUpKS9TWvHB153EAcsA5ND74OQl5filhImLBjRyIJ16IBRdiAQBgjQUMrLMLndTcfT9VNm2n8ga9EC5rxOI4g2rP/oHmFmGcC5NlLM70Ag3P41kd+qh3sEi5RFSuBIs3q60Q5XW30MLiJPmsxZ0ezPV2iEQEYWxlMmQS8NLAeB41dv2Jqlp2UHUrtkJkKO2PiZkKNRi3df6dsmG4UJEKWksBZExh9W+p8dybNDt3UQ/a8JaBiSC2O6iJ/sYZuPRiXy9eRsZP09dlP6YcJZPNiowqPPYbmp0fWPblNTnXSMfbfkllDZY3jgZsQdHbUDoGnqN5r36ecc64DYYbR57R4DYSYuGxxx9T+50//vhj+viTjwnhRziP4sD9n3zyiVowv7Bnj9pHj0kLJmi8v5VDTFj4P4RsKFBb5NZf8qOpI9+rx5vQdoY/diyIQiZQhjcIxN9z773U1Nx8Cf7Cpcd5LRf29PbSX594QuXJk1SexLMMMLmHvYTl0jH/w6IH6rmY6LH8WIa4xlc4XhSY5eZzDs00nee4hyftmHyz3JC+cw8yyvHmW2/ZE3ZnWstdC7EQVMuHxsJqEgtu7Yx2xYH99dBKgfV955dbxir3FdXuVl/FIjcvD+6Pg/3LLS/zHvMc98OmAdLiPOx+YW0JQDz2xOMrKT+L52LJi5+HBs+TTz1pjzlcT4TID+Ett9xCHR0dUeeDPGIlFvAsxh2WRbjwq7177TJFKwOuvxli+wXXm8cSDj/99FNb5uYza0UswOUlNJ+43kz6cAhs7Lr7bsLWKbM8OI9VFvxcQUGBTbBw/s7wnXffvSRfZzncrhOFWODxHPXGgW0uIIS5D/L7iOsOmXP/wHk85IqbbCQ+OIaKLFZXFvEQCG7PCrFgvPQvBSwGFh+NTObTybO/obLGHVSl1Pe3UlXTj6iiCZ4gtlL/WKYyUqhtK+gvcZpM4K0QPpqZvUD5Vb8mbH/I9sALRBodPf5fNLegfR+zhoQug/nleHVBdGkd1yd9Xihj0Yq6LnqHaWyyjDoHnqO6jt/S8bM/I59PGyacmGqnfcVXU15xOh2p+BnVtT5PA8OVNDs/qLw+oA7+S6w/o63Wpy7rIUPemsA46urbR/uKfmh5D0mn/cWbqf7My+4v8YCf/IFFOtv/vNp2UgntmsYfK4OOlY3acGZdxy00PXfaJtC4XkGiYePIk+sWSRgJsYBJhTmZwDVPMBAfycETE04Hi1KkwZNWnDvvMb+cYf9rvF9DnfLAnmy4SOQyOevJdSwuPmovqJEGT8L43JnuStd4fnh4hB577DElA843pP6WEUSe+K2UJlSizXRYnqgbZPzGm2+qcpvpoRzR1AH38/M4x1dclh2HZh3wJXGlcof7X4gFi3DbeZPS5Glta1NfZPsHBnTY3x97ODBAvX19yvApFmRQ58YYkJ2drVSfH//r43T33drgKLcl+iHal9sYIf7j/olzuCDE9oJo8ORse/RHkGPc75BuuLxAPjAO48mP8Y80sO1g96PaYKFzTOK+9Nzzz6l8zeecdQh3HS2xYKYP9Xyo+XNbOEOMX+b94fKPNA6LytffeN0ek8y80NYDA4Nh+/NaEQt1p0/Trbe5k0woE7yGmFiItK4r3QfNDfQDUwZ8zvh88qmnYsZ7IhALTrlB8+CTTz/R9ixMY5WWtgzXGyFkj/6CLX4ryVL+vzLnlonY7m7kQDzxQiy4EAtYXHl9U9Q78gUda71WuZKE6j5sApQ34Su7JhUaOm+lQGDB3sYA4PiNNLFAxDaH2pan1Bd4kAp5RWm0v/iH1D9Ubux3N7/qb6xOpxeqWnNDa3Xo+iHejwWw30tenzb6Ay8SsC0wMlFPc/P9FPBb7qPYCOPCDPku9tB8RystdLeT92IPBWYnNamwgbZCaG8PjAl4jJinEy2PUI5Hb5+BRkde0ffo4ijcSYbHC+QLQ47HzvzMsmVhufds3koVjdC82UrH26+joQkPYeuEbqfwabnlsRHjIyUWeFLFIU/4+TqSkBcmuJcn65igmBMWMx3cj6+TBw4cVF9SMIFerUk02vLo0RK16Eb+OLCg4HJxmeApAirTq5UvT+aQHmxK4MsQ52nWHecwJAk/4pHkzQYPudxmWpAj6hEvfrnsnA6+bqP9kFe4OiBfaGfw/ZGGQiwENRZYrgj53GzbaM+daQDzSIP7pgpv0gsHnOM/7hfYLoA4jmdNoqefedrWhuE2dmKF45cLQeBxfbhcKC/nj/+w8EEazj7hvF4uH7f/4EkE2z64jqa7QeQNMpQNU0aTX7TEglk+yBFaYiwXZwj5wLuK+Uys5/D24NQQQH6QB7ytuKW7VsQCtGY4f643Yw/X2K5wIUZ7Mc66hMNrZmamq9xRDrybkE40WOB8E4FYQFlAJl0cGqKqqiq1pcSUL48VHIf+z+M95P/NN9/EVHeWgYQy/1xvDMRDILg9K8RCyKIsqCkwt9BDZ3ofVUbvFJmgvBdAjRyLsx1U3rCFjrX8jManLU8OIemgc+hFIQbY8315lFsEFXZ4gEihnMI0au58hwIBr/ViCua73qCKLT+rvGqx7yg7EwCQB3/9w/ncJPm6m2m+1kMzhV/R9Def0MKxr8k/0EFLIAQMUgAvNGgf/Lc/aJvC33uWht9/jjpv/g9q23EV1X/3O9R09b/QmWs30dk//IzOP3ArjX35GvnaamjJD7ka5UI5jPS5XHbd7TIbz1zSnus/4DkX+vMLI3T0xPXK/gQwhONw+bU0OQ0Z6rKrbSFW2fnl3j/2VdBYpuXus1xpLehtEVXNP6XOgReUDQzOk5+1ZaTSTCz5hJZt9donWmKBJxk80QsX8j08McE95jn+54VDuOc5DpNZU/04fDvFJgt8acH+dc7LGaKM0JLAnu/VzBftyOlNTU2r/eSctykjjvvoo49sWwt4jp914qGiojJsXZAm6gK/9M5nndfONFe6xtj1+OOP25NNTPSfeeYZeu+9v1PevjxlfR8GCldKx/m/EAtBGwuMA+5TfB1v6MQaLxgYL0jfeQ+XgeNx/c4779iaRM52jOYa23TML/OcF9cTeT7w4IOEL8nRpBvNvbApsWfPHlVv5M/15BBlYVsL0aQbD7GAfEB43HbbbTahY7YNyvn666/bX+3j6dO1tbV2X8b4rNpgp9ZMgatRtzqvBbGArV3QsjJlj3McKBcOaMmEIwTcyhltfFdXV9gxFXlDPugzsea/HLGA9gWJtVqEkbPe0M5pbmmhrw8fprfffluRSagLy5btjXDfUzhw2PiA4VDWIHSmL9exzUlEbmsvNzdyIJ74K5xY4IWVf4MUAAAgAElEQVQSh5jg+mhqvolOnv0VVTRlUHlDhrIBUNEIQ40Zao86tkPga29j1/3k80+7vlwwwE7NnKf8qp9RrieVsmDdv/Bqqjr9ZzX4QpuBF3IJ3YEsQ2tMlgTLynILaM0CEALzs+QdHaK5puM09tEzdOFPP6amzf9MJ7/9j1T7nW/Rif/5j8Hj2/q65d/+hUbeepjm25vINz5CS4vztOSdJ9/YMM1WHKbum7fRyX/+Fp349j/Sie98i45/+x/p+P+0DsT98z/Z/9X+8z9R41XfoaEXd9F8ez35p8Yt4kKXNfjSs8pukhom+ZAAxEJQznpwwQRpZLyRDpZsVcYc4S0C3jLqWp4kH2t2MKlgLNa83nGq69ip8AwjjtC8gV0LaN6AKIMxTWC9uftOWly8qLRIOG9o32iccluv/UDHeV+uMFpiAZMNntjxRM8M8T9/6TMnJJi44Jrv5YUMT17Chbj3kd2PUElJqZrEMJ45jFVmwNapU6fo9j/fHjJxNcuAvDOzgoY/45mwL1fOktIyJRczbz6HjJ597lllcHGlOsOnPcoMGduLAmuCimt8VcZkncviTC/a+uF+HNCo6OjspMmpKZu44LQQOvPh/JcLhVi4lFhgTKxFyH0SaXO/RByfI955jb6Tlb06buaAk9OnTyvtHR4zkB/y5TEDmj1f7f0qJjwthzXnf8eOHVN5cjmc4dPPPKO0MxjjzufDXcdLLMDgK+RtaoxwuSAjbDlajUXeW2+/bS+kzbb/4x//SNXH4GEp/PtwLYgFfEl/8skn1VY1eOOBJgkOlIvxWlGh7VS5lSvaeGebQiML8g13MD5j3QoQjlhgvKNtUU8YKn7ppZfopZdfjut45ZVX6YUXXiB4N0HawBHKz9sRzfpxvFkWljcbMwXeYiGMo20PuT98fxO5xC6XeAgEt2evUGLh0kUSBlBfYIH6R7H14RcWmaCNNFY0blFaCtBcqG7OUMbw4MlgbHrlQfx02x5lbC+7QGssHCzNoOGxer11Qn1lvrQsidVJUD7+4s9ltYxLKk0Afb54rp7633uBOm/+JTVe/S9U+7++RSe+8496wY/FfwihYJEMiLePb9Gp//0/qHXHv1LXHb+nrvtuodZr/l+q/V//pMgEEArqwP3f+RbVqrQtsuHb36Jai6RAPsdx77e/Raf+5f+k9n+/mgZeeowW2mr1V33ry779wrTrkPheEEBCYVtN07l31JYIrbWQSgeO/oiGRo9pAsDGlG4rPIPtJf2jX2kjjiDIlNaCtS2iKYO0/QVNmp0892sansy3yAQ9WGnyy8KBy0QqsTAb+yCLesRCLGDSwRMrc1JinmMCY09IjPt5Qsyh+Qyfc9q8QMY1JpVZWVnU37+8Ec+V2ob7AqzdL1cGTOza29vtxfJK6cb6PzQiUDeuuzPEpHpgwDI8avXncHl1dp6/RAuE5Y8Q9SktKwtZHEAWLI9waUYaFwt5sFzaQiyEX8w4sbGa17xgQ5p2vzCMmCIOOMICF1+vW1paQoiq5doz3H9O3IE0sPM1CAXkCcOgONajP0JrgT0CQCaQB8rAskZ/hCvYcHVyi4uXWED/gptYLoPZRtwm8Fjjln8k8Vgown0n54G2YIIYC1CMU27prAWxgLxgcwMaKnAHXN/QoNT1oX6/N3Mvvfu3v6n9/U4cuZUxmnhOEyHLwwwZDwh5K0Y06ePecMQC4x/pOo0mmvlHe470uP9y2Z1p8D2IxxY8/p/LhGuUCfgHKR9tfeX++OZpIr/VkZ8bORBP/BVKLAQbBC4KsXDy+ifpTO/9ei86LOfjay6+5FqG7mBNH8SCsrPQmEFneu5fcSAZG6+37CpcTfuK/pWyPKnU1glVNUxe9TYIU3U9cTuKRShYk/j/5i/7+Pp2sZv67/0lnfq//w+qtUgCpU2Ahb66DmoamMSATShAA8HSPkCc0kb4NrQSLO0G639+Fv+r8++AcICmQlCDAaSC0ozAs4pcQHo6/ZPf+Rb13PlT8l3spqWAT5EM/622TFhYYIIhwRfOwCvIhcJjv9KEVaH2LnKo5BqaX5xQJAJPAkw8eb2jVNEM7ZvtVNkIw6M4B7mwVbn+rG6B9sIWqmq8VhENfcN/V/kgDRAT2jBm4pMvZp1jPY+UWFCTHWuCgkmGOeHgSQiHvEjBhFRNSIyJOU9grr/+etc0eEKPEJNbPMNp4qtLXV18LtbwNezFl14KWTBw2TnE/lmv17sqC29n2zgxC+vinK8zRN0rK6tWLAcMb6mvmtaeeZYz0mPZIQ4u+sIRAc4yOcsc7hrPxPJcuLTMOCEW1p9YADaAFfRrJvS4j+MafRlfUPv6++02B45WAwPQpNnz4p6QPuAsD76Soj8CJ2uBOTPdv7//vioL6m2WA+eIKyuHvajgvGql83iJBdS3ubnFbh+UAwf6NY+RX371ZVRlcpb58DffqPS5vhwCE598+umyMl8rYoHL6MSY85rvW82Q83COx9xHWD4gdGPJNxyxgLTxXuT3Jq7RvuHKEE0c+jEOlBkH0uRr4BnX/J+d5049Bl1/w/V2/riv3NASCfceiUUW8kzkY4nIKj5ZxUMguD17BRML/PXdT1Nzp6nh/B2E7Q5YeFU0g0DQ+8/Vdgj1hVcvxsoat9Ox1p/S5CxcO7lvZZhfHCVP9W8opxAeIFIJauslJ3bSom/O2v6gJ6AwXpjYHcMkFSzNBZ+XFhqqqOexO6n+//u/tDaCRSroRb9JKmjtAVtjwSQcoMXAz3FoEQJq24R1DvKg9v/5H9T+i3Tqe+YBmq44RIHpUfJ2NtD/z957uMd1XHfD/4RkO2+SN18styTfm+TNk+SzWWRbscUiWXZc47jEli3JsmTJqpRESSRVKJEqpERJpBpVKbEAYBUJAiBBVJLovbMAIAGiEL3v0ud7fjP3d3f24t7FLnYXWMi7z3OemTt37syZM2dmZ86cOWc494B0ffiqtD2xSlp+/R2p+NoXggUaLNcKK//983Lx6ftlvL5U/LjiYZ7wJ3xfYALRfHO5v1oO5qxUgiu45QRUN20RnxJYkbcRai8cWBR09acp4Rh4GgIFaC6Az3EtQvO+pc2geH+F1Lc9JiNj52ztBXqqSGx+jW6SRdvCFSyYCxkuqsw0M85FC9J48oI0Zx6qVprpiDvzqnKsjQ8WNzjh37tvr7oiMJv+wQYFJy9u9RAXGA4DH7F8M860WIQo12vjAToDx3DcmqEcqMwSf5NmiKMcABatuLucm5srMNbGNsymffhmNt+xTq8wKViYe8ECxhV5BnwC3lv96KPyxptvSFZWlvJCwf5y9rnzmfnCDSFYwGk56zVDxIGXczyGW/Zs8uUXFKg6WTfqB2AThrTXtm61x0045XuNb5aLsLPTcivtIbAAjXCv3WvuxZUxGJkNBx9nHmgGwOMF8ED70E7iBr6AO07nN+ZzvAULZl0mr5lxM0+s4iifdHCG7Iez586FpI0XLl6CBdCb8z7+HxGPBTjxN5/ZFvQ943hvxmE7p6oq4OLVq13J9OjXZEkaxo+GXsKBaNL/jAUL8N4wJZ19e+Vk3XeV7YT8Gr3hyoMgQWkrLJf8Gq25kG/ZWMirXC415x8Vn3/Uc/L0X5mS5tY9kpa1WFvxz1osB7KXSfflwKkiXFNisOgwsFhP2AFk/UH7JselZ9ODUvbPf6O0C5RgAJoDvOpATQM8M10JExz2FZRQgQII66qELQTQWghFX/yMlPzDX8jFR38hY7VF4hsetA0zqj9QCgWUtsGUsu8w1X9ZRrJTpfmX1+lrFCiTWg+WJgM0JCr+9fMy/PELAa8Tqn2J3g9+0Rou2LxMSXn9C8oY6B64MD2qDTkOj16wDTk6eQl8Wd7yW1twlgchWtUy62oEBGnQZoBwgdo5K6So6QcyMFrsyevOOj4Nz+EIFrCQLi+vUAafqqqrlG91+JGv9gD9rkb5mq+uqZHs7GzZf+CAhv0HlBor7o7SV7a5yGHcXORwgYMQ6Vh8AXZ8NLtTuvr6elUO63IL4WUB4y4ei1dnmdDAcMOB7Yal9nB47fjx42oxyM0BaIRyUQ4B70jDu/94t2zavEng1i2c8ucqT1KwMLeCBfAD1J/BZxhTRcXF6s4+tGBol8PJs+AFt7TZ8AjcaQIHtzHAtPqGhjnj0bq6OoUP5xvixg13uOORtIiFYAFlffDhh0F4cX4gfjDIxzojCSEYgEYI5wqWh/Cpp59SngNClTeXggXgESu+M9vEMs3w8uXLrjxJvkCIucosJ9y4l2CB/M6+MJ+jiVNgwZC8gzLRz+Yz60Y6AHMChE/hti2ZL34b4yRto6NtNAIEr2//rAQL5onrxOQlOdP5qhTW3mid4urNlBIoKGN22qAdTnK1kEF7hIBtBdxBD2ZmrbnAaxXjkwOWtoI+ScZpclHN4zLlS/CJiBt126OCsdH2Tcpgxh6pv+HfAkIEChNiGCpbCV/6jJx/4FcynLtPfH2hTy2C+wF/sJY3Cr9fJlsq5cJzq6X+piVS8uXPWtcj9NUIakqc+e13ZbQSnj3wnXW6wVNZJbAwaOBxcuLEIZ7P2maCNqg4PHJBDufcYGktLFbaMUVVa/RVD3WFwZxw0A6/tPXssG2E5FgaC+rKj83zjnFQuUJON/xI2ns+NgyVOmnifDbrXXjxcAQLcLvFBVcs+xuqlN3dPVJf3yAHDx1S94hxBYELKC54EDLNGeI7+HoHfoSZcExJSQ1aTLF8hhB4xOsahBtuWJzixJaLO+JhhuEs7OA27JHVj6hy8C3LI82cz2b5991/n7y9/W0lBGpoaBAYLgvV53wXLs3d2u2VttAEC6SFV3u80nGvHZ4O2D9myL4CL+IKwpNPPSVPP/20POUBMM6JTSBCbHwffPBBpZWDcgAmP1D9GSeiTMeGA6fWuMuOq0LONsW6n1k+wtTUNFcakB7Qspk0DI960TNW6a1trQKhG8cH8eCmDOlj4+OOdZH33B8rwUJRUZEtjCV/ADfGN23eHBIn0hx0MuMQ/LJtbCvLhAHbmVTe51qw4NbPZnvMuJnXTGccIdp3ua9P4AWipKRE9u7bp7zbgCakh1cY66sQznrYD870SJ+dvOz83qwHccwhW7dtVe5VeQXJpGUy7j3ek7RJXNp4CQeiSf8UCxbMawqBjQ+ECyMTrVJ57m77pDZYmKA3VvAAoe+gW9oLSoNhpZS2/Ewmp1w8QahFvN6YVjdtkj1KPR1eIJbI3mP/IcOjbUF/XIk90DS9aEsBdhTO/f5HUvZP/1sLFXBFIYbCBGdZxV/+rPQe3CV/mo0aI4UDSggAbxU+merpkL6970jFIn1NQtlvuOZqKQF88Wqp/OqXpfe95+XKlOn+0zJQaZWTWP2FDSMWQj5pv5St3ZhmLVU8l5q5VDp7AgbpAoYXtdBleLxFCut/oIRl4PG8ahgmdQgTjGcYdsypWi4na2+S2tZVMj7ZbS/UzLITiz7RTeLzKVggHbnIw2Idm+Ndu3cr92rYUGBBFGpRBLsCp4uKVD+xHIYsnyHTsVHDwgoLKLNsxLHpwia7oKBQCgoLlX0DFcdzQYFOV3E8xwYOHfpEbWSc+BBHhBcvXrR5ke0xQyyO0b6MzEzVNraLC0Y8q83DLQFDdEgDMA/qAc1hxwICis2bNwvcWELIYNaFOGnpjDvzzeZ5oQkWzDaadDHT3eLhCBZwHQEG4mB9fmBgUIWIuwEM7CEPPATApVx7e7vSGjpw8KBtER59DT5w8gd5ANeMYCjw0iUt5GZ7EDLu1pZo0jgewX9OAF7gR45HeCeI1zhkHenp6XLvvfeqcUG6MCR+7REYcIyVYAF9AsGr6jtLKMTxixD9ivkz0r54cdMmew5geSgLQq1w7NnMt2CBgg/OgSafmnHSBW5+m5qalLehjz76SNatWyePPPKImvfRbvQx6EANFfa5WxhLwQJ4DPMvQtTvVt9s0lAWbCWwTIQAk6f5bs2aNcqGCOYQaiuRbskwurVWkn7zT79oBAhe335qBQuByVNvkrEJ8vnHpXfwhBQ1/lDyYKBRXXkwBAfGhoqbLRhxRFzdQ69eIb0Dh60/Katc60oD6+sfapK9WTCoB22Fr0lq5rXSdO6DBeFWUgsS0C5rUz0xJgMnj0vDyn9TBhZxyq9sH+B6QbwEC/D48OXPSs+BnZ4q/eFMRugPW3vBWvT7hgfkwoYHpPKrX5AieK34IrxJXKWg5O//QjqefUB8vZ0JbHfB6hsl7PCpaxG4EpFffq8SYKWC5zKXSE7JXTI5NWwtek0+hbDNJ00XHpecyhukoIZjwEOwAI0Gh72RyrO/k4Hhatv4qDbqOP+TYzg8EW6e+RYscC7RPMz+80tzc4ta8HERxAWfc2GFxdGGjRvDNuyGelY9tGra4o0LK7fymWYuxJgWqxBlo40ITVzY/oqKirA2DGgfjc8BN5aFclk2y8SzmQfp9GHOvHiPxe4zzz4rR46kC66RmItOs9/C5bmZ8sVLsFBcUqLcd6ItuDMMV57rn4kFrNflrF+vrL1jQz9TG/E+lGCB/bb60dUClexQ5aEPzPfOZ2y44A503/798uijj6o+d/IDNlGok+MMArtTp08r7QVuMJzlmnXONo4yQ9kOAP8BJ27yyLNIjweQ/1G2c5xwTACf8jDHI+gSK8ECaAX7KMSDfch5A2Fu7szeu8y+Ag+6eaVB2dDaGBwamlGgNNeCBTc+pHABp+sQukEIg3mksrJSso5lyfvvfyAvbnpRtcnkG44zpJGufA96Mu4VxlKwYONiGU4kTl51R5oObycQ0kFwDsHx2nVrFU1g+LOw8KSyuWPSlnGGJt8k45+udeCfS396CQeiSf+UChbMDRiYHa4kJ+Rc5ytysg5CBVxvWCmF2FipU1uvjRXTtXG70uZfy+TUoFqwmBsqLbTA6fi4lDdskt3pUEtfIqkZiySz8FcyOtalDOCpDXsCqNN7DxjLOCM24qND0vHcw1L6z3+tjCHCLoH2tGBdJYiTYEF5fbA0FhSejgWiN+7GpMZvGILmfp8owcnkhIzWlUrL7T9SLjHhLQLXLxCWfPEz0vzzFTJ+piYgXDHLSIi+szaaV7R2DPjwwqVs2Zv1DUnJ0Hy3/9i3pKOnwFpYBzammnZ+GRo/IwW1EKjpcUAh2vQQea5XBh4LalbqsVK1UooafiIXe3crmmqtBYP2CUGj6PCZb8FCKB7v6elVqt1c4IdaSGVlHQvaXHmVi00SF4xYSJplmgtLvrMXe3HayJj1I856GWfbw/HZzgUgXLS9+uqrqm38HiHLZmjWzTRne5lOfLDhfHzNGnnl1VeUhXCckrNeL5pHmh4vwUJOTo6iATdiZvujiZs0++Mf/xj2vetQggXSe83aNTMKFiKh74ULFwX2TXgyiv4lj6BOk09g4DRt715rDRAfjQVsCG+/XXuPcesD4gN8iafJk27fzDaNtMD3FLSwLtSNdD5HsoGPlWAB/Qz7NWb7SB+EsJOxffv2GU+azfEKtX+22wxRx8c7d9p9H4rH5lKwYOLOOMLGpibljvjFF19UV4YgkMNG2tlvJu3M9rK/kZ9CLH5rfuOMx1KwwLJZ7+EjR0TZNPKwZeRl42haek21VNdUK7eduO5x/vx5pdmC/4lQV/5I31B9n3wX3forSb+5pV80AgSvbz+lggUaRdTh6Ph5qWu9V6l051TCON0NyvsD3OtBc2H6hkqnwYid1lRYKQXVy+RsJywfTwX9saiNlXJZ6ZeR0Q45nHeTpGbAE8RS5Q2i/ux2tciEkcYFMSn5/TLR2Sat9/xECRRwoo+rA8qVpGUEUdlBiJNgARoR8ADRs3+n/Mmn3UJGNNHgKoQtDLAETHhmmgr98qeJUbm0+SEp+5e/DRKcQIBSv/JfZKy5xrK5EBC2RIRHXDfYlk0PyxaG3z8h2UW/kpSMa5VAa8/RxVJQfo/4lTtNLVhwCrXq2x6WvCrLpaqLpo4eE8uloPoGgS0GLYRYIflVKywbDSuluXOzTEz2aCFMXNs7txNtoggW3OYLbDpazpxR9gcoDODiywyxQMSpG4zNuZVDXsa7kZERpeKLb1gGF5h8dgvN/G7vY5nGuky8sk+cCEtwgjYCQLuPd34cZG3fSUMsYLmIBf6Iu9XNdIbIi3woD5tPbEDa2ttkwnIHSHrPNoyXYOHEiRy7z9letCkaIC1IN5wGnj0bnqX4UIIFlAeAtf+ZNBZA51B87+wH2Ct488031ZhB27GRIv4ISQ+0DQDPEENDQzPetXfWE84zxiPGLutnnQyBC97R7Syf+X4uQ9SN+hAez84OazyCBrEQLPBEHuXhOgRoQgBO0LSAgOaxxx5Tc5wb7Z08gvkSG3AnDdE+jG1eh0FZzm/N8udSsEBcoElRW1cn7733nnKzC5wpECBdzPmOfYd3il6Whg77E3nxPYDfMa+TPuZzLAULrJdhTQ0OfeZ2PZCsL0nvTzMPeAkHokn/1AgWTA0CbqLg9eHyYLaUNt9iaSl4CxGmCxewmQJoo40n678r/cOnPSY1vXGtbHxJXYFIzdRGGw/l3iTj473qG/wJhfojmlvGJS7Whpub7itXZKy2RBp+8HWtnUDhAa8+MGR6HEIlxDA1FmbzJ8L2MFRlcIMdPEkO5x2Wmm//i33VQ13xuOYqqVryFRk4vj9g0NEsg+UynA2OUXzj1BIAXw0ON8rerOuUUEtpy2QtkY6uAoemDLUXrsil/iOSV3OjsiMS0nij0mpwjhvtTQJCt5rzd8vQmGmd3J3OAf6e6X1w/wS+m7v0RBEsONvO+QPh/gP7gxbRXAxygcdFY3HJzB49aOmb37AMhOEsJM38sY476zefce/bSaOZnrGBxOnVq6+9Zm/e0G4AymbIhSxpYr5jHrOtJl6kG6zKb39nu5w7fz5iPJ3tiLdgwa1NZvsijZt0u+fee2OmsQA8whUsOGk40zMMnsLau5MW7FuGbBtOwrG55bicqfxw32M8QguG9bnS3rIn4PouDppEIXGx5gmcJofbxlgIFsy6YEzX2W/q+RY9pnFdycxv9pkZh6cN0J59bNIXhjzNMkLF51KwABe5+/fvl6fXr1daNybOiKPvAGgThC1sG9PNuY79zJB5IVxAnOnOOsznWAoWUKcJtbV1YfdBqP5Jvpu79VSS1olN62gECF7ffgoECzi9Dd6sYOPl94/Lhd4dUlB7g2VLQdtKmC5AcG6aAtoKyKtOa6uWSUnzT2TKP+I6qeGPaXikXQ4cv1a7/7NsK5y7gIUvrkjwhDmBGIyCDm6O/T4Zqy+Rqn//W1uoUAw7BHEQHoQqk4KFnoO7XGkd+0nKL5OXO6Xpx0sF7i0pWEBY8a//j4xV5MkVGJF0GIWEBoS5IIk9XpHwiub/ouonFf9p+x6wtXCzTE2NKTw1roFxAi2e0w0/s8aG+xhwGyu5ljtK2CfJrYTGz0o5WbdMegazlQtMjMVguqDOQL3zS6fwaJqoggXSjvRd98Q6dZLExZ+5iIR1eywYw7FgDqNrXFyaC0QsIlG22zsz31zGzbbCAB9oQXqQPuGE+AY+yKFWj9NhlMv2sj3ORTSfmY90wTPj/NYMobJ+9OhRGZ+Y8JzTZmpDvAQLOGUGrmybifds4yjLpBHuMAP/cPollMYC8Xn0scfC0lgIpz7mIf0RwlAj+hNAfrvllkCbOCbQRrg7jLW9hQse45HtZ1/x6gbT5zvE5pb0nCmMtWABau2htDxef/11e65gXwNHU+sBz5988ond5yY90eefHKZ9rZn/R+ItWEAboLIPrxi43sDxRg0FhEzj3Ib2gKdxPYRtM98hjbyFEIByQFd46Nn43EZlY4TfeoXxFSzMzn3oTPyYfD8zTydp9OmkkZdwIJr0BS9YoFABE60+yfXLyHirNLQ/IQU1WqiQDwFBpeU20lPtO3hzpT1CIA3f3SAdlz/w/NOEAb3q5q36jnvGEtmTuViOnbpZJidp5IcbK4bzzaCBzZ7+k/XLUM4hqV7y95YdBW1PQdlV+NQLFnRfTHZdkLZVN0vRNVfbACFH2T//tfTt+0CuqGsZljtKe/OcGP2pN/M+6ezOl73Hltl8uC97mXRdLrU2XsG4TvkmpK79EYGgwE2A4J22UnKrrhdtc2GF1gRSwoXvy/murTIx1WcJErTAL6BdwfoZzvcY8K4/UQULao6zBIGIFxcXq8WfuRjEQtFc8GGTBFd5oRYFly51BblsQxlYgHKh6SzTLH+u42wrcNq9Z3fIdoVqs5739MaipaVFnfht3LhRnfixvQzd2oh3Ji6Me+UFPbEJHRoatnE2+zMUrngXL8HCiZzAVQi2F2E0ABqY9Im9xkLsBQsm/aG5AHsZqg2GxxCzb3nyizz79u2fZiiV/GWWG24c4xEq/CjbrJNxk7ZIC8V7/GYuQmgNhNvGWAoWQGsYT4W3EC+aQQgTzvWZ555/3uZd0hn0xfWmujp9Wh5O38ZbsNDT2yvb33knSJgCPDHPIHTSgc8QFLBdzGvyD9/BtSK0uqAZB3eToC/nq5l4KSlY8F5bhDs+kvmSNJwrHohGgOD17YIXLJjExyZmZOyslDb/QvKrv6NsKeTWLBel6q3uiQcLD7w3T8iHDdQKKaheISfrblQuJgObpGCmHxvvksyTP5M0dQViqaRmfUNqW97S2grUCFCntomyqfJrQ4ZQx/f7ZKqpREr/4X8ZJ/bYXF+lPSd8mgUL7BufNuzom5qSrhfuVfYkTqHdsC/x+auk7J/+SkaKsvSGeZr2QjAvmPw4t3GfTE6NSkbhL2Rv1tclJWOR7Mn4qlQ2bpJg+x5+5U0CuF0eypuFYGG5Muao3bF+W/JqbpATVSuVoCGncplUn7tTJqa6xHfF56JJBP5PlDHg3W+JKlhw8pNpdJELQnOjgQXjI6tXq/vFoRbDMDaI71AGAItPsxykvfTSS8oDArwgzCekHz0qR9LT5dAnn0j1LO/bOpl7WGgAACAASURBVE8pSVekw3hXVlaW7SkAbedCGpsTk0ZckCOkIIZ5zRB34fkdvFOgPvYHQ+LgFcZLsACNBeAO/Mz2ID5bIM0QomzYWDiT4BoLpDv7Axs3tgMnvKAFnxkijWMFBgT5LUOWGU5ofoPxyE2fyUdm/OWXt6hxgLHwyZHDOj6HY/Pw4SOqThWi3vR0dcUonLYiTywECybNEH/llVfssWrSCnGMwfwCGjQOzP0sAyHnQfQrv2f/wu6Caa8G+fmtW5vjKVhAvZs2bw7iR2qvcK4B/uRZtgFp4F2kQwOHbcS3EJxs2bJF2cmAHQnzig/byXmT33mFScFCgL/ceCOZlqRPIvGAl3AgmvQFL1jgZn/KNyqdl1OksO77SiAALQVtfBGnqtpWQmhBglPooC3mo4yGtsdCuou8cOmYpGR8XdKOLZE9GUtl7/Gvy+DwefuPh1oVicNMAWOGw6ePS+VXv6QFCZ833ElCsIDT+0+zYEEJVqyNLoQMWCyMjUjnS2uUxwh6wYCAAZoLA0dTtOYCNsdBVyPme6LUbcAC4EJnlqRkWV5JMpfK4bwbZWJywDpJ0ht7v8IdxuyG5XTjjyLUWIBgQQvdMJ5gAJUGTqHlgysSZc03S/dAtnLvqq4CKXsSiS9Q4PhMRMEC+pYAPLnwg5qq1wIP6fA9D1djbJtbiAUz/LNjwckNsrm4RjlpaWkhy3ArN15pXOhGWz7LYWiWh7Tu7m6B54kPPvxANm3eJPfff7+9MAdNuMEMRX8zHxf6Bw4esPuPdbrhwHcI4yVYgMYCNxtsB56jAbMcbHTuu//+hL8KARo7+wD38nGNg+3hmGA/Mh0h1NFhXd7ss9nGR8fG5M4//EGNR7MOM56SmjoN39nWNx/fxUKwYOKNvispLQ1Js63btsrkpDa+bX7L+O49e6Z9zzGelrbXpreTT/i9GcZLsDA8PCyvv/GGPfeYPMm5G3zCdMTRBrjJfPzxx5WA+K2335K0vWmSm5urhEFOV7loB9robCefTT50iycFC/O9HkzWb47FZDw0P0QjQPD6dsELFsA0ECo0d6yVvOqblOeH/Oplkl/zXX2NoUYLDHIrnYKD0M/YLOVULZfC2pXS3pMScsGQXXSLpGYtkT1Hl8qejEVS2fiCdVpL1fnQHTv3jK830b6hXqm+7h/tk3ltX4BXAfSJ/adesMBNryVYQF/4J8bk8o5NUvJlbXMBVyLgBrNq8VdkrIbG8BJLuOCDZxJYvvdPSWbBf8uejMWSBp7MWCTNrR8Yi4SAEAJtPdv5shLAhSt0g6AttxpeVbQmkL5upAUKEOapcqqWy8m670l777sCvDR/M0y0sTAdn0QULHCOcC746D6Mmx1zQYmTKiwqcRLH771CLEqRF9+zDJaJcqB26/XtfKRzkctTtHjigLqw2QMdGxoaBJs6GBAEfXDaRzq7LbLNNHUKfcstahOKjQdwZjtmwj9egoXm5maBez24UNy3f79S69+3b59EDyhrnyrz4KFDYamhgwbzbWPB2Q9HjhxxNYjHDSfHCvp206ZNQafazrLCfcZhSSh7Aajz7e3bE2o8hts25ou1YAHl4soXNtDmmGMc/YWNdW/vZVe6wRMHTu1BW/YpvmW8uwfejwL/FTPNO/ESLGRmZqp5mvzHOZu4Mp3tfnzN40oLAUJSeDHBNR/aBDHb44w7/2f4HjRm2V5hUrAQ4BPSLRkmaZKoPOAlHIgmfcEJFrSGQuD0c3CkWqrO3qGuPcB1ZH51ZEYaPTdUcEOJu+P1P5ShMbi4ser0Y4AE6u/tL1eeIGCJPyVjsRzIvl5Gxy4F/QnNJ0MFFq4BnJE22dkqDTf9q2Ws0BImzLF2gpvQgsYbe+fMeKPLhIfNsG9KLr3ypBR96bNam8O6FgFXlBPntRcEm7YUSvBqhbEAmZu+131LzZiWtp3K3Sn4EQKvQznfl8kp91Pr3sECKaiFRg88PViuWGu0JxTPsUEBwgxhQe0Kabq4VmAokuOWOJpjKDju0h9zTM9EFiyQn8h7ECxwUWmG5qIvHMHCY48/FlQOF6xcqL64aZM9p7Fu4hKLMNIykT/UN6HeEV/mYcj0mULkx8YCKsNwebnt9W3y8CMP24IZ0J70M/uBcWxCM7MyFT3DrTtegoWZ2jrX7+dLsODVTmw4n3v+uWmbKW442ad4Rp9nZGTYfOnsW+ezV51I53hk+c4Q45HlMQxVXqK9i4dgAXTYuXNn0NgzxyHGHdwxutGioqJCfQc6m9/gefNLL7l+41YO06IVLLj1KTTP1q5bG6RVRlwRAlfyIQwtwjaCKQBxK5P4hhPiewgonLzofD5rae5EWh/ojHawLYybYW1t0nhjOH2VzDP/68iF0gfRCBC8vl0wggV7Q2Jt3nz+SbnUv09ON/xU8qpgpFHbQ9BeHCI1SDdde0Gfvt4gxU0/l6kp54kfNnJY2PrkdNXjkpq52BYunK7GtQn9PhEY60/WibE5yfvHR6X1oVuUUOH0Fz8jxV+4as6vPLgJFZBGwcLceYVwmYBgRwGniSODcumVx5S2gjbqCPyukuafr5Cpy52WnQr2td7c4zrFfPQ7+xcb+P6hZjmc+11JybhW9hxdIvuPXycdPdPvl4KHxyZapaTpV5IPQRoMlSqNhNleH3IZRzXfkbKWm2VwtFLT1IU+Wujg0g9zLFBgvyW6YMHua7/fPmXj4o6LMDwjjpPPma5CoN1bt22zT+fwLReoLHfVQ6vs/jPrJ81iEbLcUGU585gL51Dfeb1zlueVz0w3v0EcJ4AQMhzNyLAX96Qh6ecM33jjDXtjaJbtFU8KFm61NzTx8ArhRXek47RaaQbdFjBqyv7keOM9dow3bl6dfGI+e9XHPFu3brXby7oYYmzCuB7zepUVi3SvOsx0xhmGU288BAuoF4ZYca0L/UJ6MQTdqOlBXBECYHiS+RhyDszJyYn4Pz1awYIbDeEFB+0irzFEGnAl3js+2qG0E5xlsM3O9EieG5ua7HpYH0LSCmFSYyFx1jKR9G0y759nv3kJB6JJXziCBWNDMjnVJ+cubZPCGm2gUatlUx1b20aI9rQVxhshXGju2GhpKARvGH1wMTl6QdLzfyKpmdfKnowlsv/YtXLu4mG54ve+xze3g1dfeWCdSsjg90v/wfel5CuflaIvfEZfg1CeEBJDuJAIggX9B6z7G8Kj9tW3asOWlseI4i9/VjpfWqvtLJAvbZX/+Zuc/P4rSjNgyjcmuSV/tAReWmuhsnFLkKYNeQIuVKvOPSD5yjuEZZhRaf7Mxi5JsGChoGaFFNaukIKa5XKy/gbp7EsTn3/MxiMgUAgeW8RtvsJEFyyQLuBTp40Fc4GJBSfuiEMFlt94hadOn1YnYTBUx0U5QywcET/f2jonmxkTx3AWw5HmoTCC3zE06w0nzu8Y4hssqqF+DHrddtv0zQ0X42vXrYuIlknBwvwJFsAvx7OPqw0rNnPmGEN/Ig2n4ezbZ5991r5+ZPJGODzFPKeLiuzyWC5Djstz58/POK5ZXrRhqHaEeudVbzwEC8Cjr79fnnjiCZt23Hxz44urS7BTALyQH4DrAc88+6was+xb0hiGR8/Pgs6xECyYdMUVBGqngQ+IH+PE+6WXX1LXcUy6m+WY6ZHGUc5MfAk8MFdFWjbyJzUW5m/tOJv+Sn7z6eivaAQIXt8uGMGCZmK/DI81SM25e7XBONso40p14qqNyOEOePAGZzZCBnWXvGaFDIyU2hshW2Ubf0hXrsiFrhzZm/UNSc1cJCmZi+XAiRtlZKwjogVjvAen1ljAxk3DWHGWlP/f/63cShZDvd8CLw2CuU5PBMGCMswIgYEFk5fapeFHX1fGLEGv4i9cLSX/+Fcycgzu7hJpUxzo59aLh2RP5rWSAt7MuFayTv5CrqhrPFr4AL7TG3u/tHa/btlGwLiJXqDA8QbBAq5DFNTCJsNKOVX/PWm68KSMT3UbCw8s7jBBJw4dF4pgAafkXFBygcnNB5/XrVs3baHpNucMDA66ulo0F7C7dwfcO8ZqseqGS6g0t3qdaeazV9wpXAhVp/MdyjQB71kPworKStt9p9kfZhwbHOLgLN/tOSlYmD/BAvoUwjmol2O8YUwgNMceBAt8Rt+mp6fbPGHyh1vfuqUNDg0FCStM3mEcxgbdvo1HGvkdZZPXWY/5jmkzhbEULJj4YExtf2d7UD+BXuwzhAWFhUFj72JHR9Dcx37Edxs2bpCxMQjDI9tExEKwwDrRvsbGJrtNwAsCE87NxBdCEFwlMunBMmIVvv7667bQhnxo0hdxaI3Mpr6kYCEyHpsNjZPfJGns5AEv4UA06QtGsOD3T8jAcLmUNf9cjlcsU9cfsIHBSSuEAHnVyyzDjbERLGCDdbrhe9YJqzszltY8rQQK8AQBjYXS2sfjOqk7GSK8Z71h+5N/SnxDfdL0y5uErhQpNCj+kjZSyOf5DBNCsMCrLLY2gl+mutukavGXlUAGLihBo6pFfycT7c1Kc8H+M58HzQXUDZeS3JzjeXJqRA6d+KakZCyV1IxFSnuhb0DbhjD5Btd2BkfLJA9GTiGoU5oLK/VztAK6KniPgCvK5VJQs0wJLXKqVkjV2dtkaLRJ/FcS06DjQhEspKamTVtcYpHJhSbC17a+JpOTk2Et9J548gm7PCwQWQ4XkNB+wOmezesumwyTt6KJnzp1Sp1g7UlJEXguqKyslM7OTrnc16dOg7HRAx4mLqiPzzjhw8lkf/+AuqbQ1Nysytm5a6c888wz8uabb4ZFE682sB7ne6bDkB/p5hZiUwBaOr/3ek4KFuZPsMA+aW5pkT8Y3hq4WUX/cqPHNGgSYcMaifCI9TB88qmnPHkI9cDYoHM88ttYhziphl0HGPnMyc1VwjMINi9fvqzGI2xRRNLWWAoWnG0tLi5xpRvmM9Dt1ddeDZo7YIwV6exDjlc8Hz58OOwxauIRC8EC5xKUCxe4Jo4QZNG1JLVl3nv/PYWr+R37BGlmuolruHF4D/IyjkmaIYRgNdwyzXxJwYL7PsOkUTKepFGseSAaAYLXt/MuWKDtBKpF44qBk3A+34i0dm2XwrrvSq7a+ARrJOA0FFoKOozevoI6ca1aLo0XHtcTtbKnQIbW+E1ODcuhE8uV9f2UDBhuXCIDQ/XWHxbzJkhonbz37dkmJX/3F7Y9BWyQobUwn4IEZ92JIViY3m/4Ux7I2CPl//w3ls2Fq9T1iAvr77X+zLFJns67Tl6Oz7OzXv0M7yTwDgEDjrADUlKz1uJns31+mfQNyemGmyytBQjtgscXNRAiDXOrtWtK/Z3WhFBaRVUrpLT553LxcoohuNNaQAH6ONtk4hzfeCILFrg4vHjxotx3332uC2gu8rCQ3pOyJ6wFP8p9/4P35be//a1nmVjAYsMf6KP49ANwwXUCtAOLabYH8VUPPSRr1qxRp8duVzzwLeD48eNKvRmW4O/8w512WdxcPPDgA8qKPNqC/LNpk/M78/nIkfQg3NkGhsCjv78/7HopWOD3DFEO4vfep+eh2bQjkb5JNOONpA37FpoIGAcA0N65GSV/oU+ef+EFW+2e5YQbor73P/ggiPedfY7xgCtMbmUSX7d3s0lzjkfUDXhw1YOydu1a2bBhQ1hXrlh3PAULIyOj6goYxwbphhA4w6NLd7f28gCBCMYO8nKDzu+gedJ72d2LBNvhFcZCsICy2Y9wUUu80A7E0RbGEc7GFoQX/s504HHmzBlXDynEgfgUl5S48qSzTOdzUrAQn/9TJ52Tz0k6mzzgJRyIJn1eBQucNK84Ti4hZNBu6nwCewp17fdKvuU2MtLNzezzr5S2no/tCVKra4Mh9cL1YvdxSclcqjxBQKhw7NQvJVgoMrvFqtnhsYj7LUOEvu52Kfs72FW4OqEECQtFsKD6fXJCzt73S01Dyy5F2d9/TqbaDEvT86Cx4MUnXX2lkpZ1rezJhNbCUkk7vkQmJwOGSE1+bWh/2LoGAQFA7K5DuI0/dc2oEi5hb1DuLn2+CWuc6TFDISNDr/bFKz3RBAuYJwNz5RWlgbBm7Rp7YYmFnQlc4GFhXFZWZs9hXvRi2fBr7mX4DOWj3Je3vGyftPM0zKvcSNKJA8KSEm9/9NwAwDo6v2E9eGYaFuLAl4txxkkbnLxBOINv+Q3LiSakK7fSsjLP/mFfRUI/2G7gd2yD85l1R4P/fH+bqIIF0kVdidi4UW6++Wa1EUXIfnCGGEv5+flh8ZjJu6wrNy9X7rhTC8VMPmY9SMNmLFyNJJYbTmiOiaLiIntDSTyAg8mHEC6EUy7zxFOwgDp2fPRREH7Am4B5sbKqSuELTSjS0wyRFwY0ia9JD6aFCmMlWGAdEPqa+Jlx4Hr77bdLUVFRWLzGMsMNyZspqSm28MWsH3HwAvkhKVhIblzD5a1kvvnnlWgECF7fzqtgQTNVYAOOjYTeTOjTy76hQilrvsV2Jem2SYlXWkHNjdI7WGjhE9z5Pv+U5JfdI6k4DVbChSVSe+Z1608o0J6EGDS+KbkyOS7tj95uuU1MChZm1S+W1sdUV6vUrfgXpbVQYhlzbPzPReIf7gs25hjhncxZ4RSqDr9fRsYuydGCn2ojjsod6lK5ZHiHoLYQ6r7Ym6K0gbR9ElxhiI3Wguv4VLZRcO1C11PXer8MjcKNVGDsqMVMqPbF8V0iCBacC1ku7rAZPXr06DSjjc6FHhabMPZFQ2Xh8FdPT4/gJN9ZlvkMFe+6empmBfornPJD5WF7BwYG1VUFs063eEFBwMsJaYPyWU55ebmiEeiABS9PlvmMNKh0M38o3MJ9Z5Z14kROSDripNcULJjfutUHA3LAHbTgAh5xtgdxt+8WWlqiCxZAz5qaGiWAA+2pueDGo3gP7w3wKoHvZupjs6+QF99hPKK/2fdmfyOuxqOLC8VI6nLWa34LQcr6Z9bLLbcExhH5zgwLCgoj4r94ChaAPwzNQoAAvIkn6YgwNTVVjb8Pd3xo09bsQ+QpKi6OqM9MOsZasABPD8DJxJFxpEPTrLCwcNb4mrg746AnXBavfnS1K62IB8OSUtglC14zh/Oc1FiInGbh0DWZJ0nXUDzgJRyIJn2eBQv6bji1AXzWxgL2FNq731VXH5QLPHXVIb6nqM4NUFHDz2RkXBuhIX6qc/x+GR3vkkM537evQew99i3p7DlpG8czN0ihOjTu76zN8GhdiVR89Ytahd+yD+DUFEiU50S9CqEMOuLP0u+TwexDUvJ3n9MeNb5wtRR/8Wrp2/uO/jNNII0FaAIUlK8S2ABJUYKFr0lN8zZb68bkv4HhKqVBgKtG+rpCjK4UudppQB3LpEC5t1wmJ6pulOLG78vlYaj1crOKcH5sMCSCYAF9wwU+Q2xEq61NDRbNAC7mzBALTWw69u3fP+OGBmWzfNQJg3DcxJhlIs7TWXg76OntndXi0eQ5t3heXp5qF9WSnTjgGZtybEBNGjnL6ujomOaK0ywLgoYtW7YEtd1ZRqTPpCPCF198UW0EvDYDT69fr+rmNzPVdamryxYqqI3ELcFXVtBnkVytmKm++Xq/EAQL6LO0vfvs/jD5yoyDh8FnMABIbZJw+5v0h40RlIlyWLY5PhEHP3R3a4O4KD/SOlgXQue3BYUFajxyTjHHJdIAEH6wfrOsUPF4CxZwxeHp9U8r/Ex6AX94vln3xDp1dePZDRuCaMs2PfzII3abnDQJ1S6+i7Vg4dChQ3b/kw8Yon34L/jkk0+m9R/xmW3Itr/3XuhrcsQF9IM9jtnUlxQsJDfAs+Gb5DfR8U00AgSvb+dZsACCBO5WQ1thbOKiNF18TgrrbrLsKcB+wtwKFSBkKG26VSanzMUrNzxX5FLvKdl//Hp9fz1zqRzJ/4EMj7ZrLwL2xii6zo7ZYPH7pHPjA1pbAdcgklchZvWnZ294YShxoFeafn2TbWsBniKaf/Ud8Y+PzrLs+PAKNBKazu9Q13VgY2FP5hIpLMdJKYzGBfgZvDY+2SlFjf9tGW+EIcf4aSzgWhOMOuZW6rENt645MPJYe4O097wjU75hV02hmI2JGU5TEkWwYLYXG64Ua5OBxbG5WOaijiE2IQ8/8rDyBoGFIReHZnlmnO8R4mQKd45ZlhmqE0DDABqMeZnlRBs/d+6crFq1StUdqn3vvveuTE5NqXYRd9bNZ6iH04Uc6IEFL8tkHO057XFHneVFGqJ+aBfQroNJPzP+wYcf2vjjG+LtVR9oDbzNMtgeplG926uMhZC+EAQLoCPGyZNPPal4ytkv7A/2D8ZrOKfJbjwAYZHXeEQ9OJFH+a+8+oo93mfbz2b9iIOPIcRT9Vjjnm0y26jGY5gGYolbPAULqAOCHC9tBLanqqpKGSOk0IZtQwgDj7PxBsH2xVqwgGtqpLkz5Hz27IZn7XnE7EviNJsQRnBhwNJZZ6jn49nZs/pfSAoW4rMOnE2/J7/58+kLL+FANOkJIFgISMmHRqukpPlmya/VatJ5lTcErNS7nnzGb/NT3nKv+K9MBLnC81un0U2tO21vEDgJzi66Xfz+KWsyxYYteNM2n4PU39cp5f/4VwHBAtT3E1hrIVE1FmytFcvQ20jufoHxSxrALP7y52S8IndWf6jx4w+f9A3U2nZAUjOXSHr+j2ViIthoHBYhU75+qThzl+RX36CuQcCTg1OLJ2bPEFpUXa9sOSiDq+oZaTcqrYma83fI+JS+/x4/2nj/ccynYMG5IITl9Z27dqkFPjYQoRZ05rtDn3xin5KGQ0Oq5aN+uJU0y2KcC28sxLEpx4l/NItv4oU6L13qktWrVwu0IbBQ9tqsAZez5865LqBN2iEOTxDEmeVxEU7hDGwtNDc3x2zcot633n5L0Y91kn4Mcfce96FJc9JhphA4u5WJNgJ2Ge5AZyorUd8vBMEC+QyGE9mnoUL02WOPP6Z4jN866e+VjnzQIjLLJ++iz01+fumll9R4jJSvnLjgGRoyMHLI8slj5D88Ayc8nzl71h6PbmW5pcVTsEBalpYG7JwQbzPEVTGTrmY8O/tEVHNCrAULmKOIu4kn43hHQSnb70b3SNPgmhNCUvIa6/MKgUf60aOzol1SsOC9Jom035L5k7QMlweiESB4fTsPggWtoYDTVD0BYlMzIpf6j0pR408Ep5cx28CEVdZyybU2U6wb4ZmOzR5/ln4prn1CsEnT6uVLpPE83PwkgDBBbXr9SnPiT7Ct4PfJxfV3BdlWwOn6QhAs9B7cZf85gU9i+WcZ7oCbls8SKqh0n0+afvFtKbrmaimGFsg1V0vLz78pV6aCDREG+GJu+SMgCJmUfceuV7ZAlIeIzKUyOHLG4FeNl98/LrWta63rEPCwMtfjcKUUVEOTYYXkVi6X8pZbpX+4SPxXcDI9t38S4QgW3n33XeXGEBv/YOhSm2RslGcG/S0WoS1nzij/39XV1ZKZmak2E88//7y9MfZayLmlP/X0U0Fq8ZGOHbQHqsLOsrFo5AITITY4G5/bKK1trdPGJ+tkaI4lMw3xtrZ2eebZZ+yF87QF9K0B42B79+4NuUEz60Ecqs6h2oF3MATZ2Ng440bfxNtZD55xio3NPcpUdLot2Go78Vj10CplbX6m8px14DuUy3IYsk+wAcAVEPM7Zx3OZzNvIsQTXbAA+pGGCLdt26b6hH3APjFDasy89957ytAivw+H3sjb1dXlOh7NOhjfsHGjYD5xlu2s0/mM/EgDtLe3Kzsn5jg046wLaRyPzvpmeo6nYIFtgX2ZP9z1h2njhfi7hWgT7Fb09fVNo+FMbTLfx1KwgD6B5gA1VzgHsE/IewihYQJNE/aliRPp4gyR10xDHDz30Ucf2fO9SSvWjzRVtzHPAScIwlBGpJAULEROs0hpnMyfpLGTB7yEA9Gkz6lggcbiTGv0ECqc6XhR8mq/o7QTcqtumGPBAk5KlyvVb2WwDhubquXSPXDE2HyBGbkx9EtGIQzifU0JF7BZ6x9qmPPNj5M59LOFo/VHMdV5Tmqu+7/6VJ1XIBaIYKEnhGCBJzJuf4judInVZAL6asEN6hkpL5Div/ucnFaChauk5ItXy3jZCfmT0myx8qo/WPJOrPCIrJyS6rVaEJYBt5NLpKVtZxA/k3eaL74khfC+UrVC8mvm+voRNCRu1Nefqm6UnKoVUtTwY7nQ8474/FrlHgIG9nk8+zkcwcJdd9+tTtgfWf2IMmqF8JHVq0WHiIcHuMuLO8o4Ob/nnnuC7jObC0ZzYWfGkQcbfKZh8YlFoXOMREqvhoYG2/ghy3aGqBuADW9qWprgXjPqMfuIcYYmHlBXPpJ+RC2GUQ7uPnOxjLqQhhBp2Jxh04Q6zLLMuFk243CPiY0CcWUb8IxyVR233ir33X+ffPzxx3YbSD+WY4ask3nwfO78eSVkIc4Mb731VtU/wB9pCHH9At+wHLPsUHFT+MJ2MGR9cAuYkZGhTpEvdnQooU15eYXA2CVcVoYqPxHeJbpggTRC36H/BwcHlbtFxaO/1VduEAegb9Av5DOEJSUlqt9N3mGZXiHqwok1TqRZLspmuaYGA+LYXKalpQUZbiWvMXSrCzjhtBkGJ4E36iN/mfXiHeqB7YhIjMOadcZbsMC6Qhk9ZNs4f7K9W7fREHfwXMYywwljLVhAv+3erTVXzH5HGzCnkB/wDh6D2i9c8BzroXgPGmi4dgENG5QFQPnkMdCI/U/64ZlxhK+++ppn3aFolxQsRLauC0XL5LskLcPlgWgECF7fzqFgQW+ueProv+KTodEmqT5/u3XfWmsOaBXpOT4thWChWl+7wEktbDoMj1W7To4TkwOSknGtcjWZmrFEDmQvn5dT1ZmZxi8DR1Ol9O//l974LmDBwsxtneNJxBLc+Ib6pelnyy1bC1fLqWuukgvPrtLeIWyJvSlgmFs89SLSLx3dx2TP0cWSYhlxzCu9SwkWnIvMjsu7lMYAh7NrTAAAIABJREFUxkA+DCvOodYCvFFAcwj1wgaDbUCyaoW0dGyQ8cku0YLJ+AtpwhEsYMFlLqaiiaMsLM5YJp+R5ly0OevhZgMLP2yOcW+Y4yXUApJ5vELwBujAxTbqJS7ElYtN4gSXc9iYYAOLu+Ejo6NKNRtlYcEKOwFIb2trkxM5J+Sxxx6zaYg2c9HqrAvPUFuurauzN+Nsmxf+TB8fH5fNL222hS9sg0lrM37Pvfcoo5doA7xkQJAB3OnSb3xiQrnbxIYSmh3A6e233w6ijYk/+5JXPLa9Hti0AEeOQYbE2xni/dZtW+16zDoQN5+xEWC9SEccsGtXQAvMWX6iPCe6YAF8Z/YV4nn5eYq+3KByo0fac2OGEMIhczOO783ynP1g8vnx48dt4QJsK6hxaJ0Wsy7yAfp77bp1cjQjQ43Hvr5+VS94GfVhXIC3MR6hoXAiJ0cJQyEIM/mH44XeFVA+2gntmNpaePLR/2mh2sA8ZhhvwQLp2nnpkj32gftMALqZ2kssx8Q9nHisBAsmXdF3EPo428DxjXQIZ9E/6EMY74UGE+ZdlsOQbQB/wfMH8imBwmNaoIB+V/zl+J9DudQC4Xt4pCBOwAX2fZz1sL5QYVKwMLfrw1B9kXz359MXXsKBaNLnULCARRQ6S1+F6BnIlJKmX2q3dlXLpMDeTMz1SWlAY0FvpFD/cpn0uanC+eVSzwlJyVgiKVlL1d31wor7rT/X+G94whvsOFHX1vQvPn67MtZYfM1VAtsFRdBWWMA2FvBnBTAXW6AJ08OjTzQThmMR6PfJpa3P2EYcYRiz8UfXia+/2+6DK/b1iXniD+V28qKkZX1T8e2ejCWyP/ubMuUbU3yr3btqmvQNF9g2TeLqbtJFYKEEGZaAL7julZJTsVyqztwh/SNl9kI2nn0djmDBXEhx8c202YRuZXCBH6o8bmYoVDA3PhwXCCOlF77BxuPDHTvszSwWjSYuJs54h2fgg4UnhAzPPf+8vPDii7Lt9W2yafMmFX/iiScEm3canUN5bCdCPLMshtA4wF1ftoNhuG2CgODhhx+26yHebA9Dtg3v0YZHH3tMNj73nLy46UV5ecsWefPNN+Wll1+SF154QZ599lm1yEd7WR7bz3LYNuRBHXDXdsE6STTb4JzPvNqFTSL7mzizbtaJZ1MYhHz45je//Y0y8OdVdqKkJ7pgwaQT+hCAjduLmzYFjQ30B/rC7B/0BQCuDs1yQsXJJ6zngw8+UK4FWT75AM+IO+tD+l133yXr1q2TF158QQEEVJs3b1Y4r3viCbn3Xm2sFXyCTSJ5DN+yXIaoAzZCoAETLt+6tS/eggXUyf6Bu0y2xRmSXqTjmrVr1UbbDedI0qIVLJj9znYgPHzksOof4Gv2N/E309DWBx98UJ5/4QWBgc3DR47IkfR0HR45Inv37VXCymeeeUbuf+B+uzyWxT6HsInxjz7+WPbt26fysi7mJy3BP7O5SpIULESzNk1+G8n4TOYN8Es0AgSvb+dQsKAXt5NTQ9LatU3ylCABmgnfVRoLUH2OpyX6UKev3MjocLkUNfzAUBXXHUBNi4rGF60rEEuUV4jGc+/PqwX7oAFibCD8E2NSde2X1aZXCRY+f5UUK+HCwjXeyE0TVL3f/+AD2b//gN4cG+0OooetNRAYRFG/pztJq86JxlItrPnC1YrWpf/nL2W0gafG4PnA1Ymo646gPeRXLEYmJgcl8+TPtNtJaC1kLJH+oXrH4tYvIxPNkl+1bF7GIbQVMEbhhhJaS2o+qF6prmQU1q6UE5XL5WTdjdLVf1hgDyKetIxEsOBcqEb6jEWZc0ONBRrAuWBzKxt5sDnAvVrQhAtSJ3280p353J537dotd9yhrxNwgWniwgWliS83t9RCYJsYIi/zIw9ogAUp0swrEbgigpM0Z9vQHoIbzs402LCgijfqMHE242gX8GAaQ6Qzbn5v5le4//Y3dj7kZ1m4LnK5r29a/4TbL8iHPqbBOdRl9gHjJm6oHwIc0BY0hoZIuPU56TdXzwtJsACacHMNIRx41aQ/42oM3BIYz+gPXDUKpy9YPumPb9LS9trXe9DvrAehyY+Im3ML3oMfCRA2IY2AcQdcmc5vFR9Z6u5oY441Hs32O/Ekvl7hXAgWUDfotScl2PglxwpphxBtRPuxAccVLfYNQ692eKVHK1gg7mb5oDH4DPZv0GfA17zmhTaYbUMcfYj+NudU5FN9Dm0XS2hgfot3zmcIWrOzsxVd6uvrFa+beUxa4vuampqI/6OTgoUYrlMjWCuaPJaM//n1gZdwIJr0OAsW9Mk5NznDY2ekrm21FNZoy/NwOad82asTTJ0WSgAQt3dVWkuC6t815+6eNinyZDez8BfKIwTc92GDdrE7x8irhSez/TOKelBjs6s2vH4ZPX1kQQgSnIYk3bxCmPQsLy9Xd0jxR/baa1sN2sd/QjDxYF/5pyal8T//XRvEVBohV8nl7c9Y/UCcLAHDPE320E7IL7vfcjsJOwtLpa0j3aAdhX7d6jqCsrHgolUQt/EXVJdDY0m5vcS1DHiKWSGFtTfJmc5NMjnlplFEekcXZh3Lsk9onAu1WD9zkWeWi4UZnrlwM5+d8dS0VGVTgfwYjxDXAKCGjZNK4gT8gAvxR8h3xJFtwDPz8juEBJbBZ4RIW/XQQ1JaWhrk3cJtDIbTZnwHLxGwdG/Wh0U36iN+bANxMHFiu8z2MM38juWxDLglbGtvM8Zb5PwJ/NEPb739ts0bxAObB8RNHPDMdL7DphEq8OHQa77yaMGCdjlq0t6Mow8vX76cUO1A/2RmZapNnImrWxz9Ae0BqKDPhs7gA2zyMB7N8tn/DPmO/c9nM8Q785lxlMF3DCEcKysrs4Ups8Gd33gJb816OzsvzYo+5hyBeGVlpe3ZgOUzRHsZRzthk4U4RhNCsIBySU+GrAthZlbWrOqCcAEaVOwXlo1nZ518NvMynxmiDOZhSFyff+F5aWpqUkIF0BNXwB544AHVNpZBHPjNkSOwURbZPAfBAsrBnEwcWD7SULZ5/SbS8pP5I+uPJL3+POgVjQDB69s4CRa060UIFLRQwS/9Q8VyuvGHkl99vb7+YJ1Qzs1mJYTNhpqVGp8anI4i30pp6XjWdVKc8o3K/uPLlTcICBb2HlsmlwfqXPPO/aDUm0Ndr18uPPiThPb+4BQo8NlNsEBa4o4hVL7x54M/GdxX5iLCPDEx4/jW+czyYhL6/TKw9zV1zQSuJ3HVpOkH/5/iCW3EkZOT2T9Mm4sQJ7tTUlK3XnANIiVzsezJXCK1zTSwFMBryj8hBbXLlQbRvI/LIGGDY/xWLZeylh/K2IRp/RxCTLSF7fGLz45HRmdsosFjPLHjoinWIRdLXDyBpwGsh+/d0t986y25cDHYJWes+dwsD/Hzra0C44DED3gBd3MDi3d8RtxsA+LMj3c4GTXz8Blp8MmOTaY5RjnWzbSZ4vjG/A6eG7CpI51vvvlmu69N/Mw+QZwA3MgXZtuwaWdbmAffbN/+TtBm3sRlJty93mMBbuJKPEyc0T7mAV2JHzY8KDcWeHjhF006rq243SMHTQFoF3iwN8EECxgfuBIB7SH0A/F1hhwzSM/NzQvi70jpBoOhj69Zo+pjuUF8ahmTBL/yPXgC/IAQADyIL9LN7804bEOgb2LFN8ezs71pdIueA7GBNeegSOnD/AODg0rTB+3h3IS2cxyDNqADnk37F/x+NiE83ZCuDMkLrA/ef2ZTNr7BPLb+mWdsvCFkglaCs0+Zzv5HCDD7n/gAT8RZDrQUMjIzlUcK1Mm+gEYHxiDy8xuWwRBzFDxZRNK+l19+2aYZ8UMIrQzyaV1doqy3I1tTREKHZN4kbeeSB7yEA9Gkx0GwEFjYw9jaxFS/XOj9QE7V/1Byq2D1XW/eqR2QCBsYeIHQ7vW0d4i27u2uE+LIWLvsPYa76kslJXORHMn7vgwNm5ubeR4Qlnq+f3RAqr72FeUNghv2hRJ6CRawoElPT1eqe/jzwkI5JydHLXTcFjv8E8QAdXsfs4Hr98tUX7eU/eNfaXpfc7WUfOkz4utKHL5A++vPvKsECxCI7cm4Vk5VrRY/r3WokwU9bkuafqaNNip7B44NfajN/hy/w5gtbvyVdA+ki98/YV9HCjbwyLkovHFJPrE1Fm6bfgLExWGsQi7MUB43f1BP5QIN6TCUBpeIb771pjoVhaEt4sqQ/Ox8Znq0IcvFaRnG3XPPPWcvLIEj24EwFG3QLmcepHFMw1VmXl5ekFs+1E2ItB3EG99xTsDCGHfE4SoTuJq09sTduGfMPNiIYOFL/JmOxTzsMpw8eTJI24K4mzgxLZIQG7yXXn7ZpjOuO5D+xMEtBJ65eXk270RSZ7zykhbsX7QNJ+Nu+DMt0TQW2AbQqKWlRdk0IK6hQlxraW2LTpMFG2FcTcB4tOcPazyCN73qN/mF41GFFp/jO/DL0+ufVuMx0k3iTPzCOdYLP6R3dHa6rsNmKtvtPdwDs81miDgFDBACun07mzQIYTmvMHS2NWsWGgsmr035fHLs+HFlLJFtYL+xLtSNNgKYhpDtRkj8mBfCqrS9e5UmnFkf6MDn7BMnXMtk/fjPghHMSGiHOc3ElTibYY1hMDSSspN5w1sDJen050enaAQIXt/GRbBgnxT6xqW+7VElUNAChOVSUL1ScqqWS07VjdoTwxxvSJyCDLjVy6lcqa3QK1xWSkdfmuuEeHmg2jaCl5q1VDILfymj412ueed+gHIT5ZfJutNS8n/+WhtrxCn6AgIvwQLoCQNw+OPCnyjcITlPrfinxw3E3PSBX/xTE9LwwyXKUKai9ReulpGjH8w7X/h95Ikr0taZro2OKsHCEskrvUfg6jWYRn6pa3tIGS91jpNEeoZmEW0ynKz9jrR0bhafXxujRHtwbYlXl4LbF96fBlSauUjnosZclMU6zg0A6sLiDsa23njzTWVDBKqfsNwObR3e/SWfq7ZawsTZtHM236BujC+o1BeXlChciTfHJkIuVhHHe7aR6c5NOYwiwhOD04I564tFW0k3hmjDuXPn5NXXXrMXyWZbiDsX3MAZ75mOEGlsC95t2fKKNDe3CLxHkL6sDyHjfBdJCLrze+B+8tQp+1oY6gYewMnEj/Qmrjt27FB4sZxI6o9nXtIm1FUI9g2EbIl2FQK0IU33Hzhg8wn7gyHagBNhPCPEWAfPR0tb8ENRcbHSxsEJL8Yb5zDURdohBDDNxAffgF/wPfA6e+6c7dXFxI/tNNPCjfNbbExJEzMkvwKXS11diqb8Jtw6mA/f8VteTWD5aDfGC555pQQaEvw22vD8+Vb76phZF9qFZ9Q7G40Ftof44RnC3qNHjwpcDauyLY8hoCvbyHaz3/Gs8LI8OiAOA5/oF1zRYT1eayn8F8HeBspjWQgB4DuEGzZsiIieWN8BDwD5l8+oB+XW1AQ8kZAGyTC8dU2STkk6ufGAl3AgmvQ4CBbwB+uT/uFiKT9zszYEV6VdOMKmAjQWbFdyc+zSzm1zlF+zXAkWAu9WSs/gMdcJsbM7T9KyrtN31bOWSHbR72RyatA1r1sHxjctsInsO/CBFH/5s58qwQL+6LZu3Sq33367stRu+mTv6uqW/fv3yxNPPqGsucPfPVQF+ecYV7oruxY+aX34d/Z1iNPXXCUdG+gthJNZoH/iio9xr9Fsf09fqdK02ZOxVFIzF8nx07+R8Ynp95TPdm6wtIoSV1tBG3m9QV1dgoAS2k/1rY/LyHiz+CwtjNkKFkAzLNRgIFRBd3cgzrQYhVjIdnV3qzurcF9o8oVzQWf2pZkPcbwjON/F4pllmziYcYw1bGo+/PBD5doRp5zQPIBK+4OrVqkFIa4wIY60p59+WjZt3qwMpcEwI4wSmu01y44F/uaGnOWxTXzGJqawsFA++vgj2bptmzy7YYNqA3BetWqVrUoN6+k4UYfHiKfXr5ctW7bIzl07lQbERcfVFLMdjDvrZf0zhW5twDc4SW5obFRaJBAabH9nu7z++uuy5ZUt8tZbb8nb29+WtLQ0deqMObOvv39u5kVjHpqpbeZ7bFh6entdx9ylS13S3d2tAPnM7+Y7bvYv+gTj2p5DjPkCfGa/Q1t6emxXprNtA+vG94j3YzwWFckHH36ovJiATzEe4RkFXgKwQbv//vuVUArjEV4B4CXinXffsfjk3DTasg6EjM8WX3wHTQtX+mBO7OoSuImMdR+jXPCP6gOrTzAHA5BO+kXTLn4L3NEGtoVtZX14no1ACbT3mitRXmlpmezZs0dee+01dVUC/Qu45557VL8/8OADsmbNGqWJAje87HNTiMP+ZeikC9Mh8A7iZ9LU4HfSI5yQ5WGcs4845kEv0A4CNNYfTpnJPFx/JsMkL7jzQDQCBK9v4yBY8Mul/n1S1PBDya2GVoK+XqCvQMBAIwyxwQK8w0jbPGku4PQzp/IG6yqE3kxdHnY34NPacVhSMr+uTn5TsxZLbund4vMlkjEsvXnteGWjci+p7vwvIG0FnPaH0lhobGpS1obNe5CQrkOlGRJySs9f3vJy0L3m+E4ooLlfOra9EOQdounmH8kV35T4ffO4APbzhNMvQ6OtsidjkbKxkJZ1raQX/JeMjk5XNb3Qs31BXIXQwgVoGlkCkJqVUtL4P3J56KReIM5yY0Nemc/FC+tmSJxChZHkDVWO17twykceLPwGB4cEghJsmrBgh4tFLAwRh6o73kEDI5wyTXwizc9vnd85n5kPId7BOB7mGAhMgDNw7+zslLa2NrsdODHH+/HxCdd2mIt/Z/nmcyRxZ5le7cCmJrkAd19ERULvSPN69YezHOZj6Hwfq2eUj3GG8QbA2As1HmNV70zlhGp3qHczlcv30ZQRzbes3xm6lemW5vwu1LPze+czhFtYG6G/AZi/MA8jDleQ4AfMEc45JVSdM71z4jBT/kjfxxLXSOtO5p/7+TRJ87mhuZdwIJr0qAQLpsoxJpXxyW5pvvi8nKyFhgLcRy4AQ3AKz2VK0MFNSt9whSWxDz5lbj6/W/ZmfV0bwMtYKgUV98mVK9rzxfwPAuskwe+TtodutU/PF9I1CFOw0Htw17RTEzca7/hoR5BK5d133y0VlZVqsQ+ejPefHXHq/2SHFH/5c0owgnbUf/8/xNfPU5D54hHyr18mp/qVpg2MN8IrxKGc7yj7IPTYotrhvyKX+lOUxoIWACaw1gIFCkHhSimsu1Eu9O6UyamBIP7Rc5U/jCsSWlDEfg0Yg5ybST5Qb7K+JC2SPJDkgSQPJHkgyQNJHkjyQJIH4sMD0QgQvL6NSrCARbdPeX7AiWi1VJy5U/mdhxYANun62kPib060jYXlUlBzoxTUrJDBEfd7XPVn3pOUjGuV4UZY2D9V+VjQ5mX+Gd+vTslbfvYfUvTFqxeUbQUKQEJpLDjpC8k77/PBovUjq1cHCRWc+ePybKnej5RmS8k//KXgGgQ8Q9Re/68ydaElyEtBXOoP82Te55+UtKylStsGvLv/+Lekfwj4cbLSQoiugU+UxoLWNkr8sRu4woQ5R7usza+5UerbHpOJqW7Rxhx1G/X1CApb2G4z1EIFLYxivvkSCpl4xSbuLmjTbQ7wQai6SJNQeZLvgmmZpFkwPZL8kRj04Lg3w2TfxK5vkuM+drQMny/1fxw0z8L/Zj7wTNaZ7J9E4QEv4UA06TEQLExKz+BxOV3/X4YgQXt/yK36jtZaqNa2FSBoSDTAlQwIFnIr9dWMwtobZXDU3Zptbctbsuco7qgvEVjXL6lZb2wcE2OgwJBg9XX/YHkoWFiGG02NhZ4wNBZwl3Tv3n2yc+dOdTfU9AvuvomKXx9NnKuR0n/6Gy1Y+PxVUrX4KzLeXJVA/OGXgyeutwULaVlfl8sDDYZgQdOmZzBTCQVPVC5LuLE649xhaUnlWVebipr+S/qHSpS6JwUMDL0ndb80nX9PSmrXSXHNOimpfVJK6p6UUhuektI6wNNSVg9YL2X1z1jwrJTXb7Bgo5TXb5QKG56T8vrnpcKAysYXRcMmqWwkbJaqppemQXXTy6Jhi1Q3BaC2eatyHQr3oTq+TerOvC51ZwlvSN1ZwJsK6s++JQ3n3rZguzScA7wjDecB70rD+fcUNJ5/TzS8L43n35fG1g+k6fz70nQe4YfSdH6HDc3nP5Jp0LZLmhXsluY2DS3te+TshRQ5Z8HZC6ly9kKanL2wV4XnLqTJuQt75dyFfXLuIuCAAw7K+YuEQ3K+4xMLDguuqQXgiDJWCoOlGo5KWycgQ0F7V6a0d2XJha5jckGFiB+fBhe7sqWjO0fBxe4c0ZArHT15cqknX0FnT7509hQo6OotFAWXT0qXDaek6zLgtAVF0nW5SLoVFEt3H6DEglLp7gOUGVAuPX3l0t1XEQQ9/VXS218tvf01Voh4tVwerJsGfYP1EgwN0jcIaDSgSfoGm6RvANCoYbBJ+gebXaBF+gcBxruhFiWohLBywIYzMjA0E5yVgSEXGD4nAw4YHD4vbjAw5J4eyNuqtLOGRlolGNpkaCQ0DI+0yfBIewBG22V4GlyQ4VE3uCgjoxcsQPyijIw5oUNGxjxgtEOGR/muU0bGNIyOdUowXJLRMS/oktExFxjvUoanYXyaMDbeLU4YHe+W0bEeGR3jux4ZGw8FvTI23itjE70yPiNcVnZ+YOsnAPiOz30yPuENExP9Mj4ZDBOT/eIOAzIxGQ4MKm03aLxpwLMJQzI5ZQLemc+MD8vkVHgwNTUi08A3KnBvHgn4fGNCmPKNCYDPOsTVBw/wj4tvGkyIzz8d/P5JcQdcCyMwz5Rydw2X1zZcmRK/K/jEfyU80JrCplAsVDx+6z7vdUSi1ZkUdC2cvpor3tE8EY0AwevbqAQLE5O9cqZjixTWfU+dcsLDgtqoWy4l86qut64YLJe8mhWJCUqVWl+FwOnnydqbZHi0edqGC0xZ0/KGpGQsUm770rIWS3ndC6755oOB9SnrFfFPjEvZP/7lgnQ1GalgwUlnmwZzailfD05fX5eU/dPfajsLn79Kyv/v38hIVVHC8AdodbTgp7ZgAdchevqrp+F3eSRHGVzFJj5hx6zXXFINrQXtOhZXsWAk9lTDT6Wj90O1wCJ/OPmGz9Bo8Pn9kld6t+w+ulhSMr4mezIWy56jiyz4mhUibbHKg3yAQB7mdYb6G3znnnem92Z5gby7jy6SYAjGK4Bf4Jvg+pnO8nUbd6fjGe+YjtBsv05XdacvEuQPgiC8AjgFl8eyiYNZPutGGtORf0kIvFiezh+gS6B+pLnj4JZOHMx3cNeK/wAA+MPiEcUnbAdD4upWjlmmW5zt/prsTgcsNoB9znrMEGWZz151u6drfiE+GANLtHvlDMb5fK3W3oPr5YxrJTXz6wbg+RuSFgTflLRMwHVBsPfYdTId/kP2HiN8S/Ye07Dv2PWy79i3bdh//HoJhmWy/7gF2Xi3TA5kA1bIgeyVOjyxXA4oWCEHTqyUAyduUOHBEyvlYPYNcvBEAA6duEFdGcO1sdBwkxzK+a4B35NDOd+Tw7n/aQHi5jPTvy+Hc38gh3N/aIWI/0CO5Dnhh3IkD/BjC34kR/IISPuJpCv4sRX+l6TnA35ihYj/1Iaj+T+VjIL/doGfSUaBCT+XjIKfS0bhLySjEKGGzMJfSObJXwZB1slfSjD8j2Sd/JVknfy1FSLOZ6QxnfFfy7FTv5Fjp34lx04hfrMBv1HGho+f/q0Ewy1y/PR0yC66VabDbZJdRPidZBfdruBE0e8kGG6XE0W3y4liwO8tuENOFN8hOdPgTskpucMCxP9ggY7nlvxBckvussCMM80KS/8ouSXBkFd6r/LcBO9NAbhX8sruk7yyeyVfwX2SX0ZAGuL3S37ZAxYgfr/klz8gBUFwv/X8oBSUr9JQ8aAUVKySgoqHbCiseEjc4WEprAA8YsPJykfkZOVq0SHjeH50GpyqekxOVT1qAeKPW4A4AWlr5VTVGuM94hpOV62R01Vrg6F6rZyuXjcdqp6Q0zY8KaervKG4Zr0EwzNSUvOslNYCNhiwUUprn7OhrPZ5Ka19XsrqXjDgRSmr01Bev0kAFfWbbais3yyVjS9JZeOWIKhqfEWqGl8NhqbXpFrBVqluImyTmubXHfCG1LYA3jTgLalteVvqz1hw9m2pP7td6s++Iw1n35HGc+9a8J40niO8L43ngkEdKrR+KE0KdkhT6w5pbt0hLa0fT4e2ndLSvmsanG1PkemQKmfb0wJgHTacv7hPArBfzl88YIE+XGi9eEgUdByS1o5PjIMFHjLggEFDe+cRae9M13ApXdovHZX2SxkOyJT2S1lBcLHruGjIFhw0EDq6TkgQdOdIZ0+uBXnS2RMAt0OIzp5CueQCXb0nBXCp95QN3ZdP64OIviLrIEIfSPT0lQiMsgdDmfT0TYfe/gqZDlXSO1DtJRuIKj0qwULX5WNSUH635JXcIblld0he2e+loPwOKSi7XYflf5B8PJdb6SqO58SB/LI7pKDiTskv+70Ult8h+eV/VKca3GyYYU3zNmNjtkQq6hNHsEA8JzvOqs0trhRAJZ9XDBZKGMlVCLaZ2gkwRgTLyDBcxE1k3A3+UIgxNSkV//4lTe9rrpaSr3xOBk/nTdu4E+e5CwOS6uOnf23zL2wt4GQUeCj7A0p10C+9/YWSV3anFCbwmPWaP/LKMH7vkLzyu9Sck1v6eykou1NOV98rPQMlVltBjwBNpveDT/JK/yg7j+gN2i61wcYGEcANVyxCc7McXB6FAWaoN9fTvwnazFube42rG77crBr1YUM8DZYYadYmWm3uw6dDitqIYjNKwIbUfTMboCvxYzunt8GkiRkPr39YvtH+WfQpeMINAu1A+ayLobPO6W0L/h75w6E3aBpOWc76SWNnunsf7T66RAJAYVo4+Dk2gQFPAAAgAElEQVTLj+2z5i+39jvTKJxZIrvTAaYgzC0N7ynUCYQBoRKFSwwpZOIzQlMIZaa7xF370NkXXrwEmpIPnN9EQG9bYOaYE1zHCOjrrIs4sM5Q+DKPM3Qr15knls9OPkHZSDPTZ9MOs5wZ2jRt/nXSNdDewJwH4eLXFAT63sQZ37iVwz4y34G/zfEQOj59nvLOr3FAXYsl5egiSQFOrnUBB45DCFFZJuLO8cp3kYbGOLbHC/uaIehm9jf7zkwjDZmGMNBHwf+n+C/F3Mkxz7GF9EAfBtrL+o3yzLKD4uxv4oFviK9ZDuduztssm3nN71kG8/DZzIs00gBlgw9N4b2zHrMsM44yWa6ZjjjL1Tyu6rB4Ylf61wQwnWZsh6M/FM10XbuPLnX0r1Gvy/xn1jEtrtpNHgQ9zPqJA+pFHXxm2wJ9H8Q70/oX37NcA1e7TLNc1sP8gdC9fxbL3uPXRSVA8Po4KsHC1NS4XLiUqSzMq8HvOKUiwXDawnhihlbnZyyRtEx3FXGoUNe0vC6pOMHJXCKJprHADdJk+bEFKVCg4GM2ggW4eYPLt+eef17WrlunXN4dPHhQ+vuDDfiRRrEP9Ua1+lv/pF18XnOVFH/hahnIy04YwQKEB9mnb7YEC9rlJAULNj38V5REV//hOSexxHlWE7xapGBy5sRt/XGnL1JaRfgjT81YKtnFv5PuvnK5AjddSggUSqigvQLkl91l/XHGat4yy+EfgTON6ZHQ2e0btzSWadYJ2gU/h5qb9Um/W363NNbnDImb+Q3TkNdM57dI0+mR4cvvzDLd0lhPvELWObvy3elutgnlmjQMVY/5Xbjf6AUQ+2AmHnHHFzhFRwf3ekO1wXw327pNerENZrmhaI13Xnm90lleKHwx3znfO5/NclDXTPUxf7hhqDLNuoiXV34zL+v2ysv3DFE245GExInfmDiwzHBxYBlmyPLNcs33kcaJE75zKxPvnenEwa0uZ17kMevgszMtVDreoVy3svEuXPAqI5xyiW84eUPh46Qdy2P5ob6N5zvi4awjErzc8kII4CwTz046uOWJd1q4OCAf5kVjLWi1CQIJd/5zo0W07XHD1y3Njb7Ec3obgvFnPieukbcH6+i0Y9/0kg1ElR6VYAEbEmxYBofbJbvoZ7IrfbGkKuECpE1aQrkzfak2dujKvE7izM8zNycIUzOvlcsD9a4bwpqWNyVVSbWulbSsr0lx9UbXfPZGzTaMN1d3Zq7IWOaHf1aCBbh8W/3oauVuki4nb/vdbfKb3/xGnn/+eRkZGYmpSyX3vtWb1frvL9ZeISxNkf5jh43T8dAbWvdyY8Q38I5x5YpM11goD+JfGDxqvbBfqVwHT2bzMy69cMB1pF1HF8nO9CWSmvFv+o8DJ+P4Y4FqevpSdcqRV3aXjE9q4ZK2rRBeH/QO1lr34QvlUi/uzxfa9+j1nXqt5oa79h09uY57+CfkYjfu5gOOy8XuYxq6jsnFoDv9Wda9f9oBoNreYWnrODQNAmqAVAdEuF+0XQLYJtAAuwVn2lMs2CNn23fLmbZdCoJVFj+SltaPlCoj1BmbWz+04H1pboUtBahBUi1Sq0pCdVKrUEKVMgDafsMbUnfGBNh6MGGr1J15TWpaXjFgi9S0mPCy1DRvtmCTVDcBXrTgBalqek4qGjZKuQ0bpLwBNi1o2+JZKa9br+xfwAaGtoUB+xhPBEFJ7RohFFvx4urVUuSEqtVyuuphCx6S01UaTlbcLycr7pNAeJ8UVtwrhRX3WPBHKay4SwqV5swfpKAccKfSnskvvUPyS38veTbcLnkltynIKb5NcopvteAWOVFE+K2cKLpZThT92oJfybGT/yNZhb8UpZZe+HPJtCCgyh5QdU/P+y9LRd5UmYcKvaViD/X7XKjlf08+USr7WnX/k9zvyuHcm+Rw7nfkYPaNFtygrwxk32BdL8AVg+UWXC8Hsq+Xvce+bUHgGkNa1jclLesbAtsuJriPcSyS3BaKTGNozkvmggyLr0AentYE0sxFWHBejQ/SiAPqwDMAcZRrfm/iYOZlfvM9Tt+g7bLEADwHn74hjz4FXCR70nW7AqdlKDfQtgC+EKzyNFQLWXU5waeVAVqYeM0UZ30alwAdmG7Sw8xDejCfsx6mO7/ns5PuLI+05ffOOp31mDRjXpaNupBm1sk8LId5dTr6gqemwd8xH7RXXLS+7P5hP+mQfaJDaiGgLNbvbDfTdX0aH1OLSp/oUltM8YXNw2xvoAy9+WKbjTYE0cRM57cBvPRVLWocGBoG6iRb7wfYPuCDK1aaRqQTeB6nycADYPUHaKaeWSfxIL5Mx8kxr4vxFFmHwXS08qu+YN3B/RGMF/kiUI+eC77qgRfymbhZ+Kp26DL02NbaE4G5he1CaNYV/7jSJCRv2vQnPmb9WpPEiV9gbgqmu1t6oH/Zz2b54cYDuHHsBNOR5Zj9QD4y05gv3JD1BvdRAIdwy3HmIy0QutVBnM02mGMqoC3i7Jvpz4HyMYelHfuPqAQIXh9HJVjARgQbFmyKxsYvS0XDC7L3+LeVuhOInQIiQd1HqRM7iZlIz+gk4KPVdXv73b1C1LW8K6mZaBPulS6SkxVrgjZmcd0chimkGHh/vRYswDvB5xceRKqx0NraKk89/bTtchJChdtuu03Wr18vtXV1c9M/1nWIpv/5lhR9IXAFpf+T3Vb94W1o48Y/Fn7p+T9Wf+h0OQnDb846z7alRHSSPX3iiv+4xlhNtf+8FyuBpp7c9UJ8f/YyaTy/Q3xTk5ZXCNA//D7gnMbQSaNPw7Oauz+1lrPD7W/mC583YtH3vKYVi7Lmpoxw6BNrWprl6bi7YTeHITjLsJwyOuebCDJWN+UbVwbtaNjO3TDeiEz5CMMy5XPCkEz5BmVqKgAw8jcx1T8NAkYIaYwQodOoYY+MTzihW8YnuhSMTXSJhksyNq5hdKxDpsNFGbUNQ16QkbELMgywDU22yfBoAIZGW8UJg8PnZDqclcHhM9Ogf6hZCANDzaKhSfqHTGiU/qFG6R9ssMBpRLRO+gYBtdPg8kCNBAEMk/ZXBUFvf6UEIHCHONj4qWUI9XKJdF8utQBxQLEBNKgK46o0tGqGp6Srl4A70AAIngkFSgitBdEF0tGdLx3deQ4ICKFpFBbhxW4Ioy3oOiEXu05YhmRhXNYBl7Lkgg2ZcsG+J4474yZQYJ0urR1HDOD9c4S4l65BG8KFQVzAwQBAeK0E2Pu0Ud0LEGbDwK4JaXKm3RRoQ7C9R0FL2x4JwG5padstLa27pDkIdkpz68fSdB7wkQE7pPEc4UNpOAv4wAHvS8NZDfVn3xN4bqs/824Q1J3ZLk6AzYGa5rcMeFNqmt+U6qbXPWCbVDVtk+omhFsteE2qmgCvamh8RSoBDVsMeFkqGwJQ0fCSlNdvlrK6zVKGMAg2SZmyxfCilNcDXrBAP5fVvyDToO45KXNAad1zEgwbpbRug5TWITQBac/aUFL3rJTUPqMBcQXPSEndeimpfdqG4tqnxYSimqdEw5NSVAPA85NSVP2EC6yTomrA2iCYZi/DsqURsKnxuJyuAjwmpyoftwBxbcMDHvoCsFpOVQJo6+MROVmBuAZtG4R2Qgw7IuWrpNABtg0SZYsENkkAD0hB2f3TIGDvhHZPEMIuigVB9lJoO+WPyqYX7HppwDPT7pK80rskt/QPrpBTAlsud0pOsQm/lxNFbmDZjoH9GAWwM/M7Vb6XcCCa9KgEC3pRoxcdWIT7fJPS3nFU9mXjxHCROtXHfapgCV78Nx6RbXYgwYFECFJLSE0XKevabgu2pnO7lEaDkgRnLpGC8vsj2rC4lRnrtP631tjq+J92wQIX6NBKKC0rk127d8tHH38s5RUVMjw8PG3THGta6/I0/2Pj2vKbZZr2EOhcc5UMHPw4MQQLllDqQPa3tWAhY5GkZn1DWYQnTbiJxobcPi2YY8l5+ON2qezO+Fd1DWKXZWQxNQMChiVyOP/70jdQLT5YoVaWp6n1obU20E9sK9ueDEkj9/DTLYRwb3NseIJzg75iQ1swnLdiU0c88U+WnZh9pAUtWlhqxhdafxH3hYZ3Et/EHBef9n7heJk5hIamCXquCHjc0F414Eo7kOYuuLXe+33iV2B491CePuD9w5kW6pneQmYO4SKdEPBCMt1LiZvnEjtNCZchYA4WMge8o8BzioenFNd07WklIJzW3lfcn+nVxczDNJdwalSmZoSAB5nJqREJH4ZdvdRMTA5GIz/w/DZqwYJWMbYGtFK59ktPX52cKL5FLfTD3yzMt8DBUoc6ulhZ43SbOFsvHlSWr3nim1v6R8WwbnnnK2344BuWAcGFp60AQUikGgswzsiF+vwu3P3S+IvrbHeTSrBwJCVhBAuYPOEJQqsgLlbW0uEKjnzKcVzTsk2r1CasUEHPE7i2pGy34GqSUptcKicrH5Sh0XbVJthT0AIE/glz0eF8ZroOyUugi44jf3CeyJ6j/T6aupPfRtZXiUmv+RTscE6dvol142vn2OKzW9540Hqu6okH7vEqc25pAl6d7zGneRbzdwDmG6dk/fPPFwulD0y+ZXyh4L5Q8QzMW3P9nzW/4wJzZTx+UQkWAid/fjWJc/GBdPhOLq9fL6mZljZAAm9U9B0zS7CQvljau465/jle7MpRxh1hvBH3sOCmCD6ME2kwTZRlLcgrENSuiFSwAC8QsLNgen/QG0JuDOdg4Poh+b0i9T9aogULlkeOgcyDCcIbfoFrWGjkQCi2J3Op4P40fLoH8a7/ilQ0bLA0d9zuFs638E/XD+vSO2EQVtlVWKTc1TWd2yGTk3os6v7XgoWAcCE8PoDUHjQJ8FB43wXRMSpBRLK+JC2TPJDkgSQPJHkgyQNJHkjyQJIH4scDCSlY8OpwIEtoPP+hHDi+zLpq8FXbijvuRCeMNkO6ZQvCOgU92743eMNlbRTgBxRGqJSwJGOJ8rk8NtHtmteLNvFO910886m4CtF7cJdNV27yQDszfrGjw7atcO9998rBQ4eUkMHMZ+aPJ+1RT9U3/l+L9lcrrxCDBfPrFYJthzR2YLjZ8kevtRYyCn8mo6OXrKs8gVOtU5UPaQOIMK6UQMJAXHOAYUbOG3Qb9EneD6S986hS04tV/075fIqP+vv7pX9gQAYHcZ96yubH2dYzNDQkKBOCMIQQipm8OttyE/U78h/bDVr29fcHCQFN3JnfK835HsJE9A37CXSNRT+Z9SdSHO0HwJ2uajP4sx+8pPkpEGfaTCG+Jz8OzOH1sfgtlOLVXwFe07R2CrNjWe/k5KR0dHRIcUmJ7Nu/X/bu2ytpaXslJzdXqqqrgvqJPBHL+pNlTedP0Nmea6zxNtu5BmWBxgjNuQvxsfHxqP9nFkL/mfMO/hfMgyEv/Ek3r/dM1/00oP67UY+z7HDLYXkLISQv6bWFnvcD8cAcH+5/hP5W/z+40XAh0CSJ4/R5zI0mCaex4IYk7uEgHSeFYHbYXejqK5djp3+tLLWrzYqlvqwNJs7/KaiyXqoEHdqIY8O5d10n96GR85KWdZ0SLMDOQnrBj5VBJDc6zFeaf2xUSr7y2QXrGcJLYwG85PxDwB/7unXrlHDh/2fvPfzkOo573/dHEHK6vn4WSdvXQU7XV0SiREu2ri053WtJT7ZsWWKUxCSSIChmEgQzAQaQBCNAEhm7yGETFjntLnLOAJEjERfYnYHqfb59zu9MT+PM7GxehPl8zqfP9Kmurq6uTtXV1ThtvOPOO+zFl16yEydOpNZf59RJ1l1lePFCo6368xsSvq/4o9+00w2LPTpyi/fOoSOlE4knMJyjw9kUCrHIP0gfm1d/l11o+sKjL0o/Z9mPk8V7j1EsYGmBkgPv6c5rbqSUXLzyF3byzE4nF6FstIfHhw8fsSFDh9hzg5+zZwc9a6+99prt3bcv4VVb8mJyM/KTkfbsoEE26LnnHO7a2tpLZLo9dPfEtJR7xMgRjo/wc/Dzz9vRo0cTXkKzz0//vbGR84z5R538MtLO3x3+rg16bpDDP2ToUKPufJgr4R2eiC+EGzdudHL0zLPPOse1gwYNimT12WddPDJWyoMcgoMQ+E8//fSK411H1T+yNuztYY5XyNsbb75pZ2PFYEflQd02NTc7X0EPD3zYnCPieFxjbNMYh8NiXx46Kv9reFLG0HhTCeXo2++8k9Q//diePZ+3qr2oznw+0/4GPz/YtV/kasnSpa3C6eO6nN6jPnuQPef6nmeTDaFCZRDvULqFigI/Dd8/+PDDaLyJx1kWxj7MlfhOudXnw9OEv4MH2zPPPpP08YJpKcyNC8+6Ojp+/PgVz8MrUS5KKdNloVigIE2Z6JxKxp1xixQNZ88dNHwSlFd/zTlI7ClKBRZPE7BY8CwoVm9Kv0ayOXPaJs/9RrTzW93bptb+vZ04ublHNbhsU5Ot6X1DziT/MrsZopBiAbnCSeOp06eTSRVxW7Zusfvuv89dN8nEiysnx40f52A0GBUbiEppeMVhIoVB5ug+W/lnv2vLY36v/svftXPr6nOyESvciuMqPLFpb7odeyfZJHeEJ7r+FcejmUy0Y57DnbUpNX/rLBVkGdD9ygVdXdXbJsbHqiZV32INGwc7ZzTQLmVmrhzt4+P+/QfsFw/8wu766V3uGfDwANu5a1ee3LUlr5deftnhk5xOnDgxJx9X4PEJtT+UfVok3Xb7bXYkVizoO6He4Ss78hs2brAnnnzC8Set/RJ39Ngxe/yJJxxPf/qzn7p+YP/+/S6Nj68tddUT06hMK1eudGVmsckDT+n34IHiSg1JQ1rq57Uhr13R8tieOkUZhjzCJ3j20IABeZYD7cGttCjKR40anbQVXZ9MXfJOPdMnYekkWQhD4boWtm8MCPnHDu5jjz/u6p46oD62bdvWpvaiOiMPjQUaa6qqq9uEM6S3p/9Hpv2yHzt+rGi5GRN27txp7w4f7qzeCpWPcQFFKfwUfo03hdJcCfHwx+ep+nRuSIMXpY4HgoN34h9xhw8fLlo/VwIPr9YyXDaKBXwtOI+kickXnXzG+SPYvOsTm1IbL144J93t5tbQwJ203NGKuXUfYyc0XciyVrnke+46TfwslFX3t4PHlheA7diBLZ2eIA/43dxkW/7pq5ftcYg0xYIG4gkTJtgLL7xgs2fPNjS0xDOQLF221AYOHJh0hGhsMYeDZ0pbEv/atLiLLBYaN9XZij/+bed8En8R677+x3ZhF9ddRkq2zss/kIGwDK4NZt01SFyRivPGsqr+1rDhxUtuNGlqPhMdg3Btsie0TW5pgY74/uSKPjZ9wXds174ZdtF5KI6VOpQx7ms6gs8sTh8a8JCTJwblBx960CkW2iNPyCGKBQZrDd6YN7cHZ0eUtbNw+O3OVyy4ScqRwlYFu3btso9HfOz4BK98+nycxB89esyeevqpZELFcah9sWLBT3clvcODFStWuEWmrxSQTLUnfPXVV/P4fSXxra1lkcwdOXLEHn/i8WTBMvCRgXa6g28eWrp0adI3qB5RJmiST19EvpQlTdnW1jJeS9fCGHrxottRR7FEvVAf1MXWNioWxG9kS3WrsLKq6qpog5JvhcV2xD///HMbMXKk4/mTTz1Z1CIV5Ry79eIn+FFAi+dXYogchYoF5DNUTIrXpYZKT3hNsdByH3G5ytZloVhAyLFUiBZUFy3jdmpjR2rOgiFrh48ttSlzv+XMsrtfscBRjN42sYLFC4uY/lax6PsFO6KVmwZHTuOq+htX3G3fM64gbJcLGourTMZ2/ey7TrGg3XM5RrwcwmKKhRdefCEZMBhodMYRmePhmskZM2fZ0mXL7PyFC4lSgW+dWhfZjJ2aN8Ua/vA3I8XC9b1s43f6WuZIdENBlH8n0xAqFOL/5M1VO0tXP+4UCjgdLa9BbsfGDldzHSb3midHDXqIj4Uyd/Qh8s0yZ9kP7PSp6EgC5XLHrTJcbZTp0Ik2xx5QJjA5YWKPxQIL3vbKkCwWGPR5Jk1O9+XS3nx6WvqXX3klWZBR7kNFdj/4zsQH3hNG8htZvYXlYsLIRFOwTrHgHVkJ4a+E/ywoV65a6XZOtehk4nf3PXfbz37+M/v53T8v+QH+nnvvcfCEQ4YMabeMXwk8TisDFgvsWEs2WeB35JXG1OtHH3+UjG/ULYqjwYMHG7vYy5YtswULF1rNnHzH0tcUDLnxK63eOioOPwD0Nap/6qYtFgvRXEDHhDOujum/6Pdox1VXiWJBi1bKzvuxAot/fPLAa/jO8+RTTxU9NkF7kMUCPAV/ePSuo2SiJ+FBsQAfNRbyzpjAeHDXXXfZvffeW/K44NL89C4HjzUw/1GsSnZ7Urmv0dL+/u+yUCxEFZ2yiAoWdydPb7dFKx+y8mqOIrC4zzmLi/6zyM8/otB5Soi+7niG8E+uucW4BzW/LFGZPj8w1bBWQKnAIq1h/TPJZCzyQN/+im5XY8lmbO/ggZHFwmV2DALFR5piQfzgDLAGGCbCa9eudZ1dT+jwDn/2rtXd+KXIx8INvWzLD75j2cYz0U56IPsqT9eEnNs9bXOW3ebamlMsVPezw8fro4W5p5A4+sVKpzTrvmNKkZVEmXPSiLUC/UJfK6+62VZufNHONB4MLEBS+hmvPG3hL7KEU1AWqZrwPfjQQx2mWACnnvJJk5K+oxRae4Kcl0JnCPPSy7mjELTfYooFvvsTpBCX/sMLJqNPPhkpFuApdaajEILzw5B/4X8ftie+i16OQkiGCLGu2bR5s7Gzx7nv1jxKs3vPHjt0qOPMXUVrT+RjGk0t0Yt1DBYL8JsFCz4QOtJiAX8ir7/xRlKvtIMRI0a4ncg0etPiipUh/Bb+T8N3LS43l0Ox8ITX1yAD27Ztb1X/LX76vPfbMe9VVVfHUQjKqrkcYSGLheMnTuS1Cfp7HBCKl2EoxYLP186wWPDrMKSh2P+2piuGk28oFvwy875m7dpoLPj8c6N/b/24QJo9Li0Wwi3R0BllE06FLdFQ6vfW4GsNbKn59yS4y0ixkOuQCzMQy4YLtnrrMGeePb7iJpvALqlTMvR11gyYQUc7qF3v4PFsI7vNWrjkwtON+42Fz8TKmw3T8opF/9db7ERwHX3muzAPQz6Tf9YOfzbc6m5gkXvdZXf1ZDHFwo4dO9yig4GIgX3c+NzNEfCo2zqATMb2Pocyp1fs2+I62/3onYF5vmQorLPO+h9ZDsGTxvNHoptZqrkRor+VV/e+xHEjcHsOzPIcNyLjXdfuUNaNr/iqO4o0bnZv1ydMrOhnk2v/2nbtn23ZbHQrQ1co7/Cx8MCDkcUCAzQLt46yWACfdlJao1hI25ksJu98S0uT1peUCpeWtpS4l1+JjoBQdtpuS4oFwQFbDL9TLMQWCygjOPeON33K3hJviuHVtxBHe/kkfAqVT2vDULHQ0YvcNHpEs0Jg/Pe0/2l42hKXlk8YJ7ytqaNCsLKE87/7PhakWOhIiwX8B7362qvJ4oBdwg0bOUpX2vjg88N/V3q/LIojTINVnELS6j1MI175OP33Qvn6MC29Kw9oED6fnpbSd8T3SLEQ+digf+Jpq2LBp0e4FJaiWFDZxQsfH+/6rnj9V6j4toR+nu3BR9/uP4V8LPiKBdodx1GKOWOEPiwW4KfGWVlDQK9Ps979MhXiiWSQ7z6eUtIKp/Ljv49P34Xb/1/qe6hYoOxdZamhcikslWbgxD+FrUkrWOWrMIzXf4V+XqRJS0ecD0faEM6PS/sW5icYhfru4/HjSn0P6VQ6yZjy0399V3iFKRaiATOTabZd+6fZzPn/FDuNi3Yq2a2cEFsxTKjo36WLHBZUB48uigd1LQgRwIjmmfP/Ib5yMlKAnGvEYZjgOP6Re1fldX4Y55nN2tkls51Z/pWmWKCBjBkzxg0YLCSGvf123sRLDajzeR1M9pqbbPt//m+ru6FX4tviiwlv5clEl9OkoxAXs7b/yAIrr0ZWUSr0s5qlP3J8kzxDG7xbt/VdG++OA+lYUNcpFpx1UnydJDdXTKzqa9xQcfDoYnfUIXsxc4mFRWfxtCcqFqifUuXbh/Pf0/gVftd/hWEaxSsMv6f9l28JJntMJoud1/Qnm7wXy8dXLDCRwuHmvlYehSiEn3j/UbkKwet7V4TdoVigXKWWXXDiX1t44uMI0+ubH58W53/339NgFVcoZJIeWiy0R7GgfEQXuF559ZVEsXD77bcbivQQTvCFwhCe/2FcobSKLwafho84Jrdp6dLilE+xsFA6xSv0caTF+d/b896TFAsqR2vL21r4Qvm0FY/wEYb9vBQLPm7euY1FCgLCULEgeIXIYahY0AJbMKKD/2GcvhHqW6HQh23Pu/C3B0dXKxag2ae70HuhMvnwggnj+B/GFYJVfGvCQrjBoW8KC+Hle0swpA0X/0qntAoL5dNSvJ/ef09LF36/AhUL0WI4k222s437bG7dXTa+ond8zKB37MuARQbOFbtykdPHtu4enSwMVREKF696OFYsRAu13QdmxLDRue+oMrtPucDZ/pV/9uXEkeDl4FtBNBazWICveMRmp5dFyscjRiQNVnWT1pA6Ny5rXPG58i9/J7oRAiuRG3pZ8841kdIj9jHSuTQEig6UColyK2srNjxnZdXR0Z2JVf1t6+5Pk85QFgBYBCxf96yzxnFKPWc51HVtDuufyEKJtt7flq551M41YpqdsWymtM67o3jcExUL/sBUSNYVL1iFLfFF6VqCa+v3ULHAec1CuFAY+g9whejzFQv0B5FiIboVIsQf4kjjTQgT5p32Pcwn/O+n0bvCELbU/92lWCiVPnjbnjL6aXn3/4c0+N/T6tSH9/EI1k/vfw/fOQrx2GOPJTuhWIm0RbHg5+fTBi75ImHRhTyjWPBhSnkP6Q7T6HsYCk7x/Nc7oR7B+aHg/Lj2voc4/foCd/i9GH3tpYX0PWu8Y20AACAASURBVEWxkFZuv3zh9zRe+fClvIv3pcACU2hn1E+fplgQ7QqBxzoBWJQKhBxH4YYOvglOIXHQGioWuBXCh/HfRVNaGdPgBO9/U1o/TnClhu1JSx5dpVhoL50+P0rBBYz466f130M84X/BFornO3kU+q54hcD772n/FRfCKS/Cjnp8/oT56ZviFfp5X3GKhXDH9Pz5I1a/4Rkrr/7r2JFin2QHlR3MrlQuLF/zuLvZwq8A98494js+iHd/+zgFw/K1jyZX3nEbxiVpOlCIiuOW1ULGtv/glsvuGEQxHwtqEAqZ6HEWvjg/Oq7xFsvn7ILJEa+v7+XCDd/4I+dEkzSi17doKYaro781NTfajHnfsglVfa28ur+V1/SzL05v8eiCRiYDZ21+w/3ueE/k46TrlAq0a5QZ4yv62bR537YN29+x5ubGZPIAfShAIkugzm9fPVGxgFxwDpsz8UuWLLGZM2famLFjbey4cTZt2jTn3I3jGufPn0/4VqosSUbhL/e1b9++3eGrqKy0CRMn2pgxY23cuHHO2eT8BfPdrQTHjh1vccBX/v5RCBZM/lEIBj4UBDycheW7Fla8u/ij0Xd2r0QruH3FAmk4sqJbIYDDvHzT5k1WW1tr4ydMcNfQTpkyxfEPywb46eMTvcTxnDx1ypmTij54I5hSw6bmZlcu+ivwtAVHmFd3KBZCPh07ftw2bNjgnM1NmjzJySIyUl1T7eTjwMGDiXxochOWo9h/8qP+kEXkffKUKU4Gx40bb9OmT7fFS5a46+eow2J40r6pLIQs6Ddv3mzI9fjxEwz8OFXl5g1/QYIyjN1SZJJFTlsVCz49OBhG5pGLvXv32vMvPJ/IP/K8ctWqWP6PurCYCTh4LzQ1OYuduro643aB8ePHu+OClGfOnDm2ecvmxIxcPCCd/+7TxzvO83z5B5YHfsybP9/1P5MnT7bFixe7Y0jhorIY7jAv/ffTcLab4034U8JxJWUZO3acKxd1hWPL+oZ61y+q7xOejgx7kmJB/CGkzLt273b99bTp02K+jLPpM2bYosWL3Bl5/3rStvDk7Nlz9vnevba8brnVzq21iWVlrp0w9pSVl9vcuXOtoaHBDh065G7rUh6iU//9EPn2H1ksAEN/gawjd1zzDBztjufRxx613bt3JzKJbwa/f+E9VCzQV4EXemjvGzdudGPC2Hj8nD59hi1aFPGqkAyRlkd0+W3CL1cp7ygBsKIAB+0fRUkxXpWKUzxSHyVLjVLStxUG2YK/Kg+3sZVSFmDgtdIRFuvfxHf4hW8b1Tnp6Ic4Fj15ymRbsHCBHThwsEXlFtfWb9261RYuWmiMX+MnjHd9Ge1mydIlzh+F5gellIc6lUwQ+kpn+jD6d/pI5lOMk2Vl5bZw4UKnPC4kc6XWCXRyFSvjJGOj6x/HjbMZM2e6OPxkFCvLFadYgHGqNEKe5sx5wwJgau23YudtOHXsKieOucVU9dJbrTlzNnXSsvdgrU2q+Xp8dV8/q1zyAzt/4Vi8S8zVd12zoM0XPBZcEQ+JP1n21hWlWMgva3fwt3Ce2/7ta86/Qj3WCtdfZ0eGDHDXISbKhMR6oDCOji9ftAA/9sUK5xiV4wX4MahcjKyejGU0khnybjx/1CoX/TBy3oi1Qhcr8riVZdbCb9uBI0uSo0RSPLo+ogt52BMVC0yGhgwdYgMefthNtLSDwyRCE7SHHnrILU6AVb9K3frvheSMwW/69On2zLPP2P2/uD/BifWA8PshZuGTJ08pyYGdr1iAbiagooMBHk/fTzzxhFu4+XnwzmKOB4/8HH3ynUgxgPu3QnCThxQLnE9//oUX7N777nUT0rAcXE/74UcfGmd4RUvIq1WrVjn8jr4nn7B33nknD9ZPV+idXWd4BZ2Uo7oD7qnvDsWCeMOEqby83F3ziR8AWZeo3jSpfeSXj9h7773n6lqTwEI8CuOR1xUrV9pzg58zvJILNyH5aQL9wAMPuFsT1q5b52S8FDn382pYscK1F2REeJUHnugfe/wxt2BD5pjAdrRiYePGTZF8PxHJN/xUWSkjN088HrcLwvc/eD9V/uAvCse33nrLXbssL/rik8J77rnHte+Zs2a5iaZ4Ad8K8e6DDz90NHKtK/0DcCh7oMfnmehFvqGnED7lWUqIwoc+75eP/jLvZoBbb7vVyYB4RYiDXRQzHeH3II22nqZYgMebN28xbsqi3/N54dcLCjB8d8DLtHIViyMPrvLmZhJdvwxu5SW5IiSe9jJixEinjAJvMRkQDoUoFgTP4pS+ln7z0cceS6wVgP3pT3/qlAsaL14b8lqe40doDhULKAihB7l9+eWX3S0H4NIYKhrw0fPWsGFFj+rV1dVHbTYel1goFuNh2rdNmzZH48qTTzqesdBU2dPgS4nrKouFkBYUsPQFjG+M0WPGjskbo0N4/ae8jK/0qdQz4euvv+54mcYL+iHlw+IfmO07dtijjz6ajAe6JemRX/7SKRzT8MCnZcuXuytJw7EFOXCyfPvt9vDAge6WJNpNiCf8T5mgZfDzz0dj/ZNPWnV1jSsL+aH0oP1IzvwQK0vaJ7Ip3pQaIuvr1q+3wc8Ptvvvvz+vT/TbKX0A/SgKyDTcV6RiIa2gLMyPHF9lVYv/zZlFc2OEPMRPxGTa+VyIjkp0lhXD7EXft7Pn9rmd0mSBGHeWp87stJkL/sHKKvs5i4Xp8/7ejn2xNjLbRjnSHDmaSy1bp1ovxLu5DOznTtmqP/ktW3b9deYWvJz/dz4Aol11HT3oaaGOQhybnu+Yset5GSoBUBjF/MUqJcMVeFm7sGdT5Ffhhshx44r/8Rt2fuMq+1VGMuCl6dS6T6H3YtbWbxvubi/BxwLHIJavfcKamr1d7bhMp87ssSlz/ianUKjKKdna2sYmVOQrBN1Rh+SIRdSmiUPpsWjlfXbmXLzgLDLR7Qo5CBULHXErBIMRC2wmM5qQleK8EU3z1KnTkkFDk7g778wpFDRQaTBhYYFFg78IL8Q36Nq5a2c0oHrXVZGP8BIqX96VD3FPP/N0MhFLG3DJ11cskF4WC8CzWxPm5eerd2CeefbZvDL5igW+cysECywmLKJRofLgf/iORj+NP/iCuPe+aGFLGh7fe3mh8goXA/+bb77p0pGW6x0bVjSk5qU0pYQoFuCLaGIB2hZLCNGvUHnrP/Qrjnd2RVjsk6/yF39VT2EI7JKlS129Ca9wEhLnx2OV8tFHH+XJnl9n4Oe/H0ceo0aNytsl8vMI32lTU6ZOzcvDp5vr2fz/7IhxYwYLJ/G8PRYLKi9yKl6qXH7ofyP+xZdezOMV5aIs8+bPS+hSfSgt/U3IK3BxUwvyLVpCHun/K6/mHEqyQ438Dxo0KOEPk3nRTJ5YEIR1KlylhKRlYTlh4oQEL/h5tHBQ/ROncuqdK/bYCVRe7aFFOAjpp1j8kA885dm6bVuSjw/b0rvPc9FP6Pjn3Qrhw/k4mV9ipfbzn+cUUdClepYMhHGzZs1yR0mFKw2/4rBIGfTcoDz+gk8P5VfdK07583/LlpxVpHAqX0KlUegrFtidfm7wYFcevqveFRKnMtIm/aN19FOhYgE5R4movMTz2267La98imehe/DgwdS2gWxyIxm4VGet2XGGvlGjRyVlgo8rVqxskxz5/AwVC8wB2N33YVr7nlZvIQ4sx8QHwneHD88bo0N4/z9KK19mUF763/13vx/CUpN+6NlBgxI5IG/JBHWDxZafnnfGlrffeSepuzvuyPUfpJd8hCFWOVjPhfj8/9zKhKJCvMDC7lxjo6EQAR/1LPpU5rD9LFiwIOGdeO+PwYojX+p74sSJbk4BPuEU7X559J2wpqbGpfVxXTWKhUwm2kk9e26/Nax/OlIqVHHF4002oQILhn7OZLutC55S0k2d+y077pQF0YJNZ9Gp1ObMBatZ8qPIc71ziHez7do31Qledx2FiAQl4psT+GzWdv38X51SgcW6c+QY76j3NGWCT48UC0d7mGIh4S8Lce859OGrVndDZKmAAmfTP/ez5mNcixgu9Lv6f9aamk7bwhV324TK/s5aAYuFzTs/if2B5NNz4Mgid9TIXfXoHDh2xK0QKA9uin0nCN/NsfKC/72tvPoW27DtPTt/HnPFyEEjIfzzO7+u5GeoWGAng2MG7aGHtBocGWQYAAopFpQPigEWTCxIgWewYDDyBykNTorTIALssLeHJSaDafwjn8NHjhi7y6TXxI1QAxWh6FWowUshO6XCL9r1n9BXLIBDigW+sRMovP5geMn7HXe4iYSvLEGxoF1k4NH+jx4zOuGV6OMb5eC/+OV/gz5MOn2aeWfwfvudtx3fRSPmhT6cX97wnV1udlvJCxqglYmpn74t7ygWRA94Bzw8oCTLkdbmpfIQYl7Pos3nm8qlOELxGbr0H4uA2rlz88oNTh8/tLEAYPeFtKonXw6FU/nxHyeH4sUrr7ySWo9+uckTc3rSgFtPiJs8/LgZM2a63SjieNqjWBA9q1avTvil/FRu/RcNhCgDlJaQSSeTbPoH8Yn0KB35Dw7Fh/9ZeDz99NPuKjm/Lnz8vNNnAUt68vrggw8SeQY/fBTN7Jq1xS8E+fiyMHr0aMdjlZ18xA/qW2VRfBhCB314WJb2/I8sFp7M0XHH7bZ9e/t8YEAPZfSfYrdCwCP6pGHDhiV0qOzilUJ4JD4RRx3RflEOFeMDebCIenbQs4nskIdwKT8W5WpDhMpX35955pmibVFwCqVYIH8UC+Svb5IxlcPP65FHHnHWRCqTr1gAjmfOnNrE8kmyCm7RD4zK59Lceacba3wlMvihDfwjRo5waYEFz8JFixL5FR2FQsYZFsQ+z2SmrjwKpS0W7ysWwA1djI/QXCxdS9+UXmEI35WKBcoEz8eOG2vvvf9eIh/EU3+qR+YBWBBAq+hmwwHLQ9WZq+87cooycAi/3iUTKJKGvzfcbRgLX8gHKRbE+0mTJrsjD6JJuIRbof+dfnbuvHl5dCsf5UuIvLz+xusJveAW/vBd9BDPO1ZxKD18vFeNYuFiNmPcFsEinasbt+waZZNrvmHjK262suqvmruasqKfRTui7d9ZTVM0sIu6+yB3CkcNM3eFZLRTvX77O7GfBRw49nU7waospcn9z1/EdUZ8Nt5dcubjzmHgRTs+cYQ1/P6X8pwK+ov4nvjesxUL+fWYOX3Ctv7oOzmLhS9fZ3ufus8uYq0Q10Fn1HWpOE+d2W2zFvyTs1RAqYBMHz+5PulUIjyRw9F1W98y51vBHYHoa2Xu+FH72hbWCPhNKEO5UHFz5COl6qYorqq3TZ/7L7b/cLTgYMCWD4XoCERu4VFqeTsKLlIsPOAGITp+dsIxiaND52Fy0Nh4vlUPuxpaNNHJsxgopFigHPCDs8vhQMExBY4rcJauvqHBncNm9wrLARZwDE4aPG+99Va3oGMw0sDk84hFOrugbjEST8J4Z6GKKWpFZZXb6amrr7eamjn2/vvvJyZ9ygP6GCQ5ryjcYV6+80bS+YoFFtqY8sJjHnAJp3h/3/33OxjwpCkW/EFaiyDSYn744ksv2eLFS4wywCdMJ30TfnhE+nXr1jmeh7TPnz8/McNmYH7n3Xfc5F5l9cMwLTsQ4BZNTEhDGD99qe/+UQhokmIBmSkVh+BaoofvLDTYxSMv6gbeErKAwwQW2eDoAueUWfRQn8CoXghZEHJkIcxX+dOmdCsC8KTnYTFEHkzUMENm53HUqNGuzJJ1TONJA33IaDGLQXZSwUu9E4KD58EHH3QTrvr6BuN5++23naJKdEA/O1yirb2KBeoKfkjumQxDP4/ooz1z7S07YbR7X4FHGRctXuzoUZ2Qln4FuUchidw3NKyw2RUV7lgFvAQGeBaGhCzg0pRqqie/TpSWdNA7/L33XLuqqqpy8sFkt6WdPeEtFGLaKx4Tkhd0Y5XD2f6ly5bZ6jVr3BGViRPLnBxop9BPh7JQslUor9bEo1jAFBsekA8hx61aOw40nmfciMYRQtEsOWtJsYDfDPUnpOXBcoExASsc+jnaCQpQrIuwuIKH4Cekf587d14qbzQGf/Lpp0kZSUMetGkUW9Omz3AyRTtcuHCRffbZZ67twA/yAFY8wuS8EI9Fu0L5WKDOTp48ZUOGDnUyhtyDF5zQTki/Q7tBBjnuhgJX+VAGLC3AK3ooAw9tg3LQR6HoZPzEvwJWD4wJgldYM6fGjQng9vtWzP+hg4e6QLnBuOTDiJ4wZJwkHX0WabFGFEwp6QUbhlIsgFv0o1gQXHvaQrG0Xa1YoF5Vn5ST+sRKgj4bn1DMgzge4/dDZ86etdffeMPxnTSkh08oDFCA0VZQnNNXfjZqlOs/gZEMUVfA06cWGltQLNBfkwZY+mr6Jd6pZ8aLN996y7VPeDZ8+HAnw6or8uMdGceygnoT3xUSh4x8+OGHSR2Thoe2gKJ45sxZboykLFOnTnVHFuk/gVGZoBF/DMJ71SgWKDAWAtr9x0Jg/+EFVr30+86ZY7m7jo4jEZ3p0LG3rd36RlTBwe4z9J0+t9PKq2+28uo+bjd42txvWVPz6YRmNeiuDWWuT5ixC9vX2Zq+fxhbK8RWC1++rkf7XuipioVcPcZWIUy4Vy2ylV/5b7Y8vgmCsLE+OluVg5cyon2a40vxCW/hcO/B2ZGlQlV/p1zgStdMJjoGkYcve9Fqlv4wPm6EI0WsCbAMap9iQemxMopw9nUhN0AsaLjXjp/kbDTncelEw3J0Pb/Ek/379yeLXDphBgbO73JObejQofbGG2+4kDOBpTxDYziZUDLYgLeYYgFFBoOFBkHSvPHmG7Zz565kYauBAbqZ2Gzbts3RwyACfkKcXRXaJccUGzhwKw0TVxwN+rj9dwa9isoKN6CrHIQff/xxwUmMr1gA1lcsMFDDb3wjEEKPaIemKP6AC0nn0+JbLCidyjNhwsTUIxpM7HFkJzjy4KFOfdzwlP84phJvoJ1FvHbXJC9p6fj26aefJrxFhnBCB2wILzylhjoKIf6zkFy/fr3t2LGzTQ87hD5NeiekfpBfnwfwjht5sOKBZuD8NJgmo8QBTukIkWd/EaDykra+vt4tIIHjoWwsjNasXZvqkJTFMJMjrEDEB9KxEPGVXMqDkHaAHxLloRDnc5qI+mVBvkaNHp0ooiiPytQexYJ4dfbcOdu3L5J9dvo5o6s8kBcWZjgZxUkx7eDIkdwCih04lVsh5cHUNa29MyHF2SYTbJdHbAZM/8LisNCEWVZW4FbZWWBCk8oBb1nY4KDMj/N5X8o7psMPP/xwXv2gGIRuX6HoL8BQ2G7atMnt4EGjeEGbaK8puE8zRyFQLEhmyIcxoZT+XzC0o6GvD3UPcbz7fIW/xRQL9H/IHXDkT9ohQ4a4Ixk+f0Q3cbQFjmMJnjQoaQpdy0s834HX2PPWsLdc34UjWuEmVFtRW3z88Uj5iAKO9CitCsmDk8G4PfEuxQJ4qV+sl5B5xkHoEN+xrkM5yDdoDR1GkjZULICf9DjwDY84QB+yy3EiKTGUF31cGv30b/h4EF7S0R593hR6f/fd4Y4W+MN84OChQwkfC6UpJV6KBdEOfsaJHTsZE3bET+njAzv+Gk/AXYiG7lAsiO8vvfSSmzNQR+oTkHn6If2HbhSw4gshvEEBwZgJvF/HvONHCCfEKNPJS/ndd999rq9J44UsFgSvkH4cR43y80Fa5YccccxCsNDFw+1A0OWXQXky5qJsphykA572SR2TxsdPPsTRhqQgVvmx3tBYfNUoFjgKIQuB3IIDL6KnbMmq+208O6A4o+uAXVUtfsIQ8/Gapf/lzLNlgSCBkKn2vPrb3fl1doJxdvf5gWmxT4ac8EggOj9MX4jtuvf7uRsL3FGIy8PHQk87CuHqT2ZlTKQzWdv+7/2d0sYdNbmhl23557+KO2DVBaHew4Vz5/5HMbd45c9tYuXXbFLNTVZe1ce27RkVWwFFSrvoeE/WzjYesolVX3X+TLAumFiJAqD9SgXnP6GytzsKQf78nzynvzWsf84ymXMWHXmirWChFB9/SJR43cM36jlULKBF1iRLIR0076U8DADskDLIgEsDSTHFAib9GgTIA5N6JnD0Qbl+KJqE6T8hAwmTTc6JM+iQdk5t7SUTA/j90ccfORgmgtCG4yp/EuHn5ecBj2ZXzE54Ap1MIpVWdak+75KjEJ7zRsEoBBcPfOJRPKFoUFykWHjSwVNOykBanDsJJkyjeBxPkgYekYa0ottPQxxeloGDHmDZrRMeP1Q6QtIJP2Ehx3t++lLfdRTCPyMMfT/+8Y8T2ZKMFQspC99RtChvlUH/cTAIb4ATrz4bxVXMuf4rTKP/y5Yty0tH+lmzZ6WmRQEGPaIJJQQTLz+ftHcWCj5tvOPQDljRoRALEuoQOlQWbhtIw6s40uJ8S/CisT2KBeH2Q5yYvjZkSCJj5Oeb2kOHHmRr5CcjE17h0I5yM7kVTpVZ/wmVHln0ecZRr7379iVp/TQoFuAZ8Mgxi6iNmzYlsNCivAj5r7x8PKW8YwEgPhOyK43/Ez8PH4/yIo4+W0oj0rJow0meD9+ed5RvKBb8nW3xBL6U8gCP/ABLCF/VtvjGk3Y2HLopK8pbyiYZZmEl3hcrG+MGFg30F+ojCx3pwj+FYAhZyONfpBh+1QMO6LDsUXrK6XvH92lVeRX6igU/L/juywSKROLEEx9WcfINobZKWFFRWbQMpP3gww9cvZAftGMNQbzoVkgcY5pPF8p2/zsw4cN4pd1vaOK8f6ExM0zb0n/wqLySRXgLjeTJN/G61FByilKtUP5dqVhQ+SgT/RCKAeiS/IU0Eo/CGHhk8ic/+Yl7p/zcLBHC67/qEaUMCkrglffIT3JXtQuekL5XFpeCJ+QYjuCE1/8PjViUSZbIB8saHeUQrEIcWKs8wLIhUkgpTBrlSR+AdYfyoQ+ZFx+7uGoUC2JiblGmyXTWGi+csHVb3zUsBMbHFguR5YKsFxS2b2HEDmtZ9c12/gK7BPEiJ15YRpWVtc07P7Xyqn6Rc7yqfjav/k7LZApr93LlurTT6ZhvWsjmFmWNm+psxR/+RrwAjnwB9MQjEKKpR1ss6HhDNmOn506OnWHC017W8Ie/YWfrmKDneN8xddoWWcna6bO7bNKcflZWjXPEfs4x44UmTKywBpKcRNc4YtngHKQmjhXbZw2EAsHd5IJfFPKvjpyczl70L7Z9T5llsultRJ0gfPN9mnQ1H0PFAgMEDwMtoSbaGmxaCpWeEFjhKaRYYBD4xS9+kQxoaNdb45yPXRx2nUQXA54mMOIl/9mp5JvgWGT5dSDYtJBJpL/D8/Qzzxg7sGmwvmKBvPxbIUL4kFfhd/8/EzXM5EU/abGOCCcaaWUirUwESU9aXUvm58E7OyB816CMl/RigzlpFi1a7CYzSse1ViHetv6XxQK4eSRPKofiSw0xC07jEXF4+Va5yYddWk3sQ/pDHMjYyE8+cfUDLdDHTm0Ix46zaGcCiEkpO4AhXJif/qP8IA30idbQIScKNxYOfBctKAyK1aPyR558GQZHRysWmADjI0L0ww9fsaCyEmKRgCNTYHhIw9GoUO79NP47/RsLRqUl5DiDD6N332KBfH75SxSc+Vd8ik9K09YQRRT9iHiAAkS7cC3hRNaoI9UtioV168Jjf20ZS6M0ct4onvu88+OKvfvtUcoBZFbtl++hYkG8ZXdR6cmD3dTQB0AxHmEBEI4pwAu/QhZCAx95xNFEPtU1NQ5G34vlwRglp4viQyEaVRaFhRQLXHcKjPChWCi20KUNhM4baStpfVZYJsYl5SMZTCsv6bbERxoEjzWhDxvi5tus2bMT/KTDmSZwabA+rlLekX/xUiF5IFuEimttSHrqoBANXaVY4OYE8Rqa2GjhKFEhuhTPOExdUm5CZBtltL63FKKMliwIT5r8MYZx9EH5EHLrVFqfrPpWiPINKwWVj3wmlk28RDawWBIM+FEWMlekDMJVrDxcAY3VBTjIA4tA4Dvj9/+0B2mxQnTGt4wzl+ZKyowdOLzAps/7Gxs/u0+0eKnsbeOThVH7lQsTMAWv6GN7Dk6JKy1ajPmLsiPHVzoFBwu3iZwZn/f39sUpzhq3/qxrZ/Arwpm1fQ//0Jnr19/4JbcI1iK+J4Y9VrEga4WLWcucOm5bf/jt2BLkOufDYset/2jZM+13zNYWOVCnEoWR7K3f9raVV/c3jg0hn4tXPZTamSLP9euetglVWCrgaLFtCjmn3Kv+qlOyYfHAcQcseTguNLGyv81e9B07fnKTXczmm1O2pbydnSZULNAR05Fr0PAngopvKWTBxI6RD1dIsbBq1eq8wZDr4VpTZibjcm6kgSjtOiMGZiaDlJcJAun8gdB/D/NnkPK1+Sg/NMiFsP6iDHqKKRZC3oa4/P++YgG+wuMZnrWCDxu+U/bnnnsumTRAl842+rDwAL74ixZg/WMNan9KxySPhSdwDOCc4QVe39sbolgQnwg14eG9tQ801sYWLWE5KDfn5oHhgb9Llix1MhLCFioTdST6SM97uJhnJxb8ahscP/DxtZQXdYRzLXBTfnBxFMNPx8L9qaeecnlAB3kV2qX389Y7Z3BJA27y6QzFwqveDQzkU8gRIkoXnxZg/Z1h0VwohC84o4RX8IJF7oiRI/N4rrSvvvaay4syA9eW6/WEKwz9+onaWbPzpM5idP2GDfZ5fLTChwtx8F/9FOa+0Ak/IsVCzqdHWrrWxLGYwHwYnpGHZLU1IXSRXmkkq/pPGCoWRCP9M/lKdjlmBV9a4g3pBYOVC+mhg7wwwxd+wdDmaSscI8Eyy7/xQDBhGrVn+lSOe4hG6A2v81Vav8y8F1MsQK+eJ5580jn8FZ4wRBZCxQIKdMlIWAY/PTB+/UCXyqZ0wkM8i1vRRZnDI0iCJQ+fN6RhV7o1/Y9PZ9p7qFgA/09u2jmLpAAAIABJREFUze3QU67WPtCJpWXaQlo0dJ1i4bWE19TLhAkTErkWLWEI/1FOUm71C/hJ8OslTBP+p96HDo3GQHDwhL5DgJGPBeSA/LAO4NrvEF/4X3IFH9UmSI9lAnXqwzNO+21r0qRJ7rtw+LCF3t97//2k/6I/R2HZGb/LSrHgzmK73cyoQz1xaos7q11e1d/GY2HgnMW1X6kQHYvo63w4LGi4x7J5i6Gc/4fzF45b9dLc7RCTqvvb1t097JpEfAE0LLRVf/m7ka+Faz4W8hproQZ4abz8V1y0L2aOs4Y/+s2cxcKNX7ITkz+N8CYKiLbvjlyad2m41MGcb/rC5iz/sTueg0VNec3NtnXPmNRyn79wzGqW/ji+wpXjCvhW0A0OrVEy0F50hWSEB8XCpJqbrWHD03b+AlrvnmDN0TIvcd7IwKBJA5porpxjl4Izq9wfzlVjW7eW+mx150JZ2DAwMYCAu5BiAceJfBcsnoJZjJf6MGEcOXJkMqCSX2VVvimoP7hKbsLQl0N9UxxmggO889DsNBZSLPg+FihXZygWwIsFAmf1Q1pFsx8yaHP0Q3VBGJ6/FTz4pkyZ4iaD5AMsjpH8fPz3bdu251lDcMZZkwQfTvhbG+ooBHTwMInE/B/TaHY+Sn5eftntkjc0pF+BSX367YC80nb+QvpVRoU404JvmhRt3rIl6YtYyMgDPPIOzPK6uoS3whHm4f8HBlNk0qvNcH5diwJgkTm+QQcTNxYFPo60dz9vbk957LHouknwdKdiAaeMlEMPbT2N/mJxyLp4BR7uoE+Dx2JBfAOOmyzS4NoS5/OX9PpfKCyWB+0L3w/IKHR2tGJBzhvBL35g6VP6GBCNFYwh0TiyzYXQKpp5T/OxQF/tH30BjqMMyDR9fSnjAorgqZ7fE3Bw9hxei98+fwvFhzCqN+DpG5AXmftTrp6gWMDZouj06U97x6IK3lDHPL5iJYRfsHChg5VMzJ5dkeQT8o/2JmUz+FF++GNwiLu1/5F/8EqWCLEuo03woBgveVxwY8jLzvoPSwEpTNLkpDsUC5Rz5apVLfZDjF+vvfaaq0fVEU4NW8vb6urqhK/kjdNaHwd8kY8FvvNwdSYKOh+u2Dv+c1R3jOdYJInvpENW3nwr5yuFcZIjjAcPRu2/5X7gsOsrsNJTPtDJfKkzfpeXYsFbmDjnjtmsnW86Yas2v+IczUVe7ftYWRt3XX0/C3I2N33eP9q58zKdiRZGvt+HdVvfjHaGY5PzhSvui4WpZyyifoVzvPONtuOu79myL19n9Tdc87FQrIEX/BYfg8gc22+rv3qj1Tnrj+uccmHLP/5PyzaejQboblAs5I4NIHMZO3JitbPmmVDR3ybVcAzim3biVO5crF/GEye32LS5f+csDFAqlOFrwVngtEapwNGJ3i7deOefAeXeTTZlztdt577J1tRMB6sjGC0v7H36uuPdKRZiBzl0vuzMt/e6ScrBAptOXQusNMUCA4iOMQDLIojz5kxKSn1wMCgPxdAPnk8+5ZrRfN6nTRSACSdFxLFIYwK7bNlydzMCu/Dg1SS7mMVCVygWoIMy79kTOdEqVDbxgIkYXprhj3iEUzB9D9Pv2r3b1Rv5UG52R7VLLFiF7JYLDtjlRbyjK7/WhCgWRDchcoGpMxOZM2da85xx8CzuRbtPB7sZyJ/4wxEQ/3uhd3D5+PBCDw5wIfu1tbmrJ1mM+MdZOO9fqiM0P39MUVEsSSaZTPtHc3BsyjceaMGDPul9On18etd3Z+Ey+DmXlrqF56p/wbYnpO5KtVjAaoAyqF7WrCnuJyKNLspFGcAhWU1bRPlOv+BdIad/aXm0Js5fZInnLaVHdjZv2epu82An2z/a1NGKBXZtyQNewTPkGAViSzS29F28V32mKRboq1A2+/JLX8c48fBAnvSxgXGAb8DxPPDAA8kxPtoiDm5DXvPff4rRDxzWJdzSgXKLxRB8V1mgtycoFhi3VKZi5eEbt1FQJ/AH+kmrNODQOyHKAv9IEeN02mKSdPMXLEjaK7ixyPFxtfddigXxnvDzz/e6PgqasExs1djgxhLGhzOXyIhPa1cpFvwjWZStFEexHOHwHXnCd8ZJn/5S3jkiymIfueBBKe0rrcGhoxDQBgy3R4XyEublf6f/U/uGTvqXo8dyznqpQ/pivoEfWI6iciMJGzxq5+l9QdRH0AfoyKDkhLlKZ/wuG8WCHM1pEYUJNxWjytm5d5LNmPfPid8FX0nQ1nfMwsurv277jyxI8omOY2iCnrXTZ3Y5XwyYe2P+PXnOLdZ4/mA33w4h+hRm7MKmOneDQR0OHHuw1UKPPQrBJPTcGdv5wA+dckY3Qaz689+xpl3r7KIGHa6aDBZwnf0/Op6jur5oG7a97ZybTqru426DmLv8NstkI4+x0KI2w2J/575pzg9D6GNhYlXrFAu59Dh+7GvVS//DDh5ZbM20UY6POKdehF3Pn9byP7puMmexgGJh586d7a5Xdgw0KBCmKRZwKsQAgBMsOn8NNq0JlY4QPOSFlp06yNV9Tl4Ux+IJL/Vr1621+QvmG0cwPv3sM3clJfkzqBH6+EVXMcVCVxyFgCa8JXOsQ+UpVO98ZzGNYgHekJaBnMkBadIWOUzcuJqK8pLm3nvvdTIR5kVadnkEx7lmJnU+nP9eiMZi8bJY0DltJhMtTQAL4StGy85du5JyUOYRI3I74z6P0nD7eDGphh/wGJrxtq40hw8fcUdF+E49UBasA/z0gi0UAotCyV/UMKH0FzXsLlIGyTBXZBbCp/iQBskxeMRzwbY3bI1i4Z1333W8YrIL33RkoLU0YLZOeh7K5C+ihIsJvb5TP/6NLoJpayj+hiH4iGPyzg0127Zvc9fBYSHAlZMs/lg0qy6hC/qhk3fCu+/Bx0LHHoXwb4Ugn9YqFlROtR3+i15CHikWBAsv2HnlSIqDuTN/V5qyFnqEm+95vLor6vNw8qu6U34KVQf0e9Q5iysUpBUVFTZ6zBh35MFvT+Th/yc/8vfboPIiDGnuzKMQvkd+n4a0d45+qSyUB0WazxM/TXS8Yajr10hDe0TmQnjkGOUp+OAJshvC+Hjb8p6mWOAYGrg6Iq9COLpKsZDIf9xOSumHcP77y0dzToHhP2Nxa/nrO3FErtlUCRVIvsUCstDSkUyfn7zzMEdzbTzuw3wFOxZTXFcethu16zA+7b9wEyrde++91xl6BbtsFAuRMKAxjLSGucWUFAwZO/bFeqtd/iO3sGmrMiFJV8EZcfw29LP123LaJyk4HD2xQCxZPcB50i+vYce3r63YUNrOTmsFvE3wWvBms3bkg5euWSy0edGftRMzx9mKP/ntPGuFA68+5nVU+RrtNtVXO+ijbTRlGm3G/O84vyP4WMC/wr7DsXO2S650vGiLVt0TtRfnCDXyFdL2WyE4CtHPlq99ws6c3RMPaNHRoRwvupNHucV0jp5L40LFAubg7VUsMHCwMGFwo9Oncy+kWGDikTYwlBqnQcOHf/udtws6QmNRWllZ5czpdbzBTwut+q93DU763zMUCw84xUixutU3JmKYFkK/yuCb6Gvg90OODAiWevRvUxBeJjx4jmcRDeykyZOT/kG4BNvWUBYLmqiyyA2VF23F7adjl1/yStgaXx9+WVEs+Hz78KOPEp6wg+RP/pi0afLn4/DpSnvf8/nnbjeGfHg4XiGfGeCpmTMnoYHvOKkjvqU8/O8vvvSiwwEveoJiQWU9dbr1vn0oF2bfkiFwcYWkz1tgNKGn/QOTpnzw07Tm3eetn454Juo4s2QXnKNo5K1+jXfo4X/4LhisFzpasSCLBfGC9uHT3dp3yqn2RTl4pFjwcTmT7iGRrwuVm5C0Ki//05607+IbO55+PlJ4EEf/uHTpUmdGz40tpPFx+e+qA5SGvCsEpicoFlpz7SjXsaouCFvyjaOri4Glz5fTPZ+v+EoRTuoIc/RCsu+na817IcVCR+cT0tRdigWsRaClWPlQLDwaH19T/RSDD8um/1y7yRxQfeUjv/zlJbdK+BYL5MWYVywv/5ve8X+AfJCevLhmVzRgMSXfIX7bU5tPi9M34RQM+PWN47md8bvMFAuXLgJyxxL4lrXG86esfv1T7nhCdDQiujrPOZdzu7CcBY8cy41358nTd2Yjz/bs+PazOUv/q4iQZO3QsUVWXvN1K3c7xP1sSm1/O3NO1zfpbH43LaiyWeM4BDvqmWMHbct3b4l8LWC5wLGI6+Onh1gxyGLh2PSe4KtCE8+sXdi73VbfdH1ydefyG3rZ+m/8uTXv3x5ZK0iB02bFwKWyrU6llJDOCaXX9j0To5sgqvvZpOp+VrHouxa2EV3z2Hj+qFNAJMq0Eo4QJe1CjlKr+th4l46rJL9pa7e+YU3N6bcDlFKOngATKhZ0FKK9tOlIgAaoVMXC6dNu0aLBgEGARQzejDG7jMxaH3EmcIrnW/4z0MEyAAJPOs7oskuvMjh5yWbdjswLL0YLJg08GnTI2x+EiNdkFpM6/1tHKRaUt0LRmxb6zhuhhRsuqLs02DCOidhb3lEI0uM7I4QL/1NueAB98DY0ifxs1KiELyxuUEj5E/YQX1v+S7EAzTxOsVDk+qy25EEarrxSHpQZr+ZtwdWwIlLICFdoseA7QWMRoyMGmnCVkidmv74pPJ7gpVggPYoFyS50VFVXt6os0MLxCtKCpzsVC1xTJxmEHvGrFD75MFgsqE4IiykWBOc7/PNxdcQ7PG48f95wSsZ1ubQx8lVfoFBxstghlDJPfVhHKxbYMeRGAvGBsLUWC2k88vHxXkixICea4kmu74+OOeT3/9F4kBsvBjrz7WjsiN75hvItpIk6oF/94IMPHd/hJ3T5oepBtIjn9953n3H1KfWhb5ebYuGSNrF//yU88nlG25OZPGVmVxlLBsHAz48++iiR47vvLt0PkHCUEoaKBfoHjrKVkrY9MCgW/L7o3eHD8+YZxXCjuEK24BsyhF+CQvBScKq94DOkEKziI8VCZLFAHtBJfeh7qSFj+IMPPeRoBQdtLbyuMlIs3O9goHHNmjWtzgfFgspHyPW7ohHFArc4qB1SHjaBonZPH5CbG6b2Bd78kfGW/oM+YOjQoZ2hV7jcLBbSF1+yIpAVw4Wm07bt83KbseDbzhEdTuVyiyc839/sjkxwdCEXH773debkfC+r7m9fnNSdyJcK5rnzR6xm2X/axKqvuesny2v625Zdoy3D7RBOkKNFn45xSFi6LISGWLlwev5Mi26HiK+eRMGgpwcoF6RYONqNioWo81E9Z61p/w7b/K9fdzdriFcrvvJbdm7J7FipwE0MOfguq9dYiSF6LzSdtDnLfuQUC1groBTbtCO3OwiNUjKQZvOOj9t4CwQ+FPoaxyV0tWTF4u/avkPznKNT2mG3yXoHKHa6U7HARAVFBgOYG8QGDnQ7b+wUcp+4QnZ6eaK4tPBQ/D0KWWSFgyp+I7COYBDjxgoNahqENUHkPwPRG2++6UyRFy1a5Haz/Ksq/auPQvmXCbnwF9v11CSVPHlCXP7/7lAsjJ8wIZk0U57Nm6NxAeUBPFYZCX0/DD7d7X3vLsXCJ5/GDmpb2Cnyy4fM1dXXO1mGJxzNGTNmbFKvyDBWCnyjvpn04MgqlFUfZ9o7ZqMchQAHMsS1d76jyYWLFrl42hQwNTU1joaW8vG/S47B0d2KBcoAHfCN4z9pPCkWh7zi4JL04n24s0vZwwl9RyoWxFuFLMiwoqBsft/D/7Tn+RdesM8+G+XM81esXOEm3uLJladYiK7bo3zIN9YYLY0BfHdO3QgPHkzGA40jae0Mnwmhopn8yJc6kKzwn/aGczyORtTOrbXVq1c7qzfBAXOlKxZoY1ggqB0R7t69O+m/KP/TTz+dHJfAD8OpU/lH44q101K/dadigTJLPt4d/m5JigXa/NJlS50sIy/IWGcoFnxrOCxKfL87pfKWG7V8J8YsyLEi8tOjWODYo9oHFnH+9/BdfZ4fchQCPkqW/H5dFguUAX7Rv3HNMnMp184PHkzmhulzwtx80P9+7VaIoguGaMFEJWWkkco229ETq2zqvH+2MneVHoqCfrH3+7+KPebHC6TUnVq+9Y483Vf0s/p1j3qLx1DBkbWVG151+ZRV97EJVf0NJ47NmUbXwTiaYud/oYB12f9YwUF+x95/2ikXVvzBr7urEuuvv87Yge8Jvhd6gmLBKWHc5DljFy+ct72P/yy27IiUMChmjn7wciQPefWKckEKhlBGOu+/FvGHji2zqbW3WFnV12xSTV+bOvfv7NjJtaZrWn1Za2o+bXOW/kesGEDWQ8Va+n/n4LHyJsPaJ7rqtb9VL/6hnTmLhU7OwkMdpp/n5fLenYoFJtfsLDHAMLlm8V7o2rlC/NQOuXbT9V/w1A2O2t4a9pYbpBjUNTlgRwXN+PQZM5wH+H379+dNFEjLw+4mSgkNhMUUC7LU0IB5OSsW8DAuaw3Kw7WeknWuodIRCL59NuqzopML1Udrw65SLLDjQzk08XvxxRfbVJ7qmhqHBzljZ3n+/AUJHpQx3LYgviFTWB+0lifr16939QKtyCR+LuSMkPoJ753HAaLqrZS8gH3hhReSdtKdioWJE8uSeqG8bdkdozyk1UM9h/0EfPGdNwLTkYoFn+/Qww6mJs6qR+SFifwHH35odXX1hlmyzo6H6XXUDDpZ9HbkUYjusFiQfDIm4A+G9gNf4JEczQrG54Xei30DJqxv/s+YOSNR6sBHHvo7dkc51rVk6VLn00NnzP08nGLIO0oAnVe6YoHyf77386T/on7GjhuX9F8oW+AhdQc/pk+fkfQ7Pu9UZ20Nu1OxoDkAIdf++paRxcqzJL5iEf7At2KKhdB5YykWCyiW8bUjOaYOWIQXoyntGzcnQB8POLBcCusOxYKsGalnfMGEMGm4FUfbAzcP+cBL33kjxwM5iqdvfG/P8VxoE32dYbJw2R+FUMVEC7rcTmk2XvCdPrvXlq15wrAiiI5DRM7lnLO5ypsKLqhk8j2+AvjeNrX2G3a20d8ZyF9AcvVlWfXNbpeYIxGTa79hx75YGztxjCpRFZmjufMWm34e7iiEW/BGC98MTgjv/oEtS45D9ByHjj1DsRAdX+Gmh30vDbT63/tSTgHz5etsx23/YJljnsm1swiRUiFfLvx66Oz3lZtedj4VuGKyrLqfza//mTUnxxKQwUjekEOUblPmfCuyPChRqeCsd7BSqOjvLB0mV/e1NVvesvNNp1wnJfmW5VBnl7ez8HenYoEy+c7/GEgWLMwtxEotc1IXUrQGilkc8/kLZAbf8ePHX3Lloo9H79CwZ88e+8UDD1xVigXKz84Bi0oGduqGM4osjplMffRxZPKqiQwWIaXWV2vgukqxwK6MdmE0+fOvwCqFZng2ZOiQZHIHz5iESZaYEIfXTeLLQt8VFsqL7zyzKyry8iBP6kTpDx85nHynLCxWw4VVoTyIP3nqlKE8Iy11352KBawv4CMTWEJ2jIvRnvaNCbY/iWVnLw2OvkjyTNiRigXVDeGFpiZnEaV2RV44vMN7frhQSas3lKgvv/xyQuuVoFhQfVBev2+BR1OnRbeaCKZYCH/Fa+DC/0pLe3/wwegsOXlQB5i2l6LYBifKBuoAmeQh/dWgWIBvcnJKmWmX6idZYBLHA09a40hS9VJK2J2KBcqldivFgi9vhejnaJ3kDBxYdhSCDS2nSlEsnD17Lu+mHfJC0VMoj7R4ysGxOdUf4dtvv30JDt95IzAoNMJ+K8SvdkiIspR0ergqFOtV8ZH+DceifBfPauZEVnch3lL+Cy+wnfG7AhQL0YIuWjTxfqlZOh7xN25/z8rn4IwxskRgkSTlQfpuLbA4v+trZe4avr62c58683jxmLdbfdGWrn3YyqowQe/r0i1ZdXfiBZ9dZe0sl1LxHQXzK88L/6+cZ34Wl1lrOrjLVn/lt9wxiOUcgcDXwrWjEHGHkbVsc7MdeHuw1f/er0W+KJw/iuts3dd+3zJnTsZ+K5C1iJ+qr0iJ0zUKI+WJXJ2/cNamzf1mrNiKFAv7Doeez6O2Qv2v3/aBlVVyLAglQekWCxyBKKv+X1Ze8zd26OjCuONDoRe1PddZpuyGiNbLIexuxcKc2lo3CWEA4Xn/g/dbtQiiDnBm53u0dvUSKxl4Jw9wO8/yd9zhtPD+QAgMdVUorKuvc7uCWFUw2BWzWJAJuQbNy9ViQbzQdX9MhljAsFvOJADzeyaVlLPY7kt720BXKRaQBxboyAllpWzs3rDQES/SyqJvhCxgSQtPxBtZEigtnqmRQ2DIC9NifSMUPj9O73yDHm5KAL/onDx5cpIOGCb/zz33nIMhD/LC27fwFAqV99atW531kGjsTsUCptZ33BHxlLLwsFtcqAxp8ew+i+eUifO9aXDhTmFHKhb8/FiIQc9PfvKTpF/aujVyjqg68OHDd3b0UFBJxq4ExYJf7pkzZyZtiDJibXb+woXUOgt5IzzcHsKRIVmyAecraVDiqK0SYknEgjXEV+g/iyMs7CST4LjSFQvwAv6OHj3aKeooOwo7ruDkG21LPB0+fLiL83leiJetje9OxYL6RNov/bA/jyhUDniGrx3xBhwdrViAzx9++KHrUzQ2jB03NhkXCtEWxkupobpdtHjxJW1CioVbb73VyT/+rbD4U9sLcSpesrBo0WJnKSReotDz+3TgJ0yYkCdPH3/8sWu/whHm4f9XfrR/+gH/2zXFQrDrBnMKL9bjxb+X5vODtVa5+PuRlQJO5/J8L2D67S+woneunGThhcPH5WsesabM+bxKiSoo2g0+9sU6mzr3m5EyopobInrbkeMr3KKruxQLjr5AARLFZa1p20pb/82/SPexgDVDNygaut5iQYvtWBmAdr/pvB3+5A1b8ae/nbNUuP46W/f1r9i5tUtzfjMK7AZHMtE5yoVC8r5u25uJtQw3QcxZ/l+WyTS59hF1KnF74Kq95vNWtej7kVxX9i5otRMp3CJfClK+TajobQvqf2pHv1gdt71L21lnlr8rcHe3YoHzsBpwCRnQWLxqcGiJB+ygY66nwZSjDStXrsrrt2bEE1UmQeCfNau4Yz7lTchA9sabb7h0DIQ87Nyzm59GW2sUCyzYKLOeNHyKYyKLp3bRwKSWutP3YiETsbY4bwQnNz8oT0JuS8A6gXd4Ce3suhfKX7ws9L2l+K5SLEDnmLFjknpGVl566aXk1oaW6GSCiV8G8Qq+IAtKJz7gNBPcgsNbPd7Y9V3whULMwkkLfuHYtn17Xj4spj4e8XEeHBOzlhZOomHs2LEJfuq4OxULLKJ9E1/KzTWApUww4SH9i45biWcVlRV5/BKvu1KxQN1J2QFdLdWNaCTkGAVyQzrqBzzLli9LyuTDtuW9O45C+HQiz5JtQqzNwqMeklU/nd5R3NBXwh+Ol2ANsjG+XlfpdOsN/CMP38mq8Pih0hHHO4tr8V+0+ufE/bTA+U+h6yZRCAoX8JQhHGd8OmgD8p6vcoS+Q3w6wvfWOm9U3rt27076fuj86OOP3c0mooGxeO7cuYk8ltpWQ/oK/Q8VC/CsNeUuhDeMV3kVvyo+6qE6Qrkuaw3BhCE4UDjRXkkHvwg7WrFAvhy3UB0Q4hyYBX9IU6H/HP2BNtKKzmPHjyfpxQ8UCyoPsPQ/abdG+fkorbP0eeWVZL5G+tkpjpKx9OObeE0fsHNnzipS+Pw8/HfqRT4n6APY/OBmm874XQEWC6Uv4DLZjJ1tPGDzGn7uFv/OsqDyJmeRgPIA6wQpErSQ8kOOQ5xp9B1L5ZuYXWg+a4tX/sLws4DlAufQV2x4yrCYKLQg9Cu+O95Pz59mq7/y390CWpYL+BDQe1crF7pcsZDJxFYl8e0ZzU124K1nrf73f82c7wksFr58na248Ut2ZuE0u9jcZNlMdy+mlX8UckRn2ty/TfyGIHs565qLkeNON/hHbWXfoYpYuRb5EPFlPO+dIxX4GeGoREV/m1jT21ZtfNnONmoBqaNHstwovS12h6yXmmd3KxYYIPD8roGMENNt3WscTkqA16DCt2HDhrkByB+EOLrgw7AYZoBigGFR9+JLL6UuTJRGvGMCM3LkyGRwE41c61RIQ98axYJMaTWYK19/l01xDPAMjqKhqxQL5M/1nUwWoXPI0KE2a3aFowNamLzoDLJo7ciwMxULYX2vXbcumfAwWWKnfPz4CcnEinKFaVRWrBtIIwUXvJoydYqTMz8NCohHHnkkUS4Az8IdR3KCUyjcCrGIYEKHrGM9Q4gzSOQlbCdMgiUrwEHbkqVLXFlCWD8/dpNU15SBpzsVC9CKkoSyqDw489rqXX/o0y9eERKPQsXVZbwIp91wA4gPp/fOVCyIRkImvfCVepGSCQWIYESPQsUTsujGQoH0P7n1Jy4ER2VVZWqZhKM1YXcoFiibykmdP/nkk3n9OtdwauEuOJVJ/wmxEHr++efz2iG8okyCI119fUMiT9QDyumwXQi/H9LWKiornUyBV/XH+5YtW10dkI+fl2RXYSHFAvkIH2PVE0884Zyy+riAEZ2EXaVY8GngXcp8+grazYgRIxKZxnfM3r26Ka7j50mhYoG+sJC1iF93pbz75RS84ug31AcRUnZuM+C7YMI07MTDK+QDOcNxNGmLWfnJaoA0PKUchSBflLDkQRpZVzJenDl7tsW+AcswOdKGPvC88847iaypXIQoFnS0FDjg+c8mBN9DXkheiZ80aXLSNkWrrDp9PpKGuQUw6r9xBhr6jQjzIn/mI7Qd0qo9UVf4oeiM31WlWIj8MFy0pqbTtnrz6za55pZ41xaLBHZu+zuHjSgc8hZY8Rl0FlirN78aCUkWYYksJlxFut3rrO3YOzWntKjuZ7MW/h87dXZPtzj18wU/7x1aeeKjESenj7Q1vX8v33LBXUPZ9VYLXa1YkC+T5rz0AAAgAElEQVQOdx3n6RN2aPhL1vDHv5V3A8Tqv7rBTleOCywVdI1oxw8SeXXlWdxExw2kVFBnlbWte8ZYWfXXnF8FboKoWvw9O3MuzR8IZ1nP2pzlOG1EaYDCIF3WE/l3baGfTZ/7Hduy67PIIam79UF0KOw6PhTiT0fFd7digQGERRADEwOUBtOnnn7ali1blpjIhYMOgxHmlhrYlJZzj+KNBh3M+cALjOCYHJ5rjBzOCp6QNAxMq9estpdfeSXCf0dux4n80IQX2gkoxXmjysKEDHyaCMhBkej26cKjcXcpFliQis+Ejz/xuKOZdxZuzcmxs45vF52pWFB9K2TRj9MoyYrqZtToUXmLGtUPIRYz/v3ubkJ3551OAeBfaag6J8TxJY5DJeuEWEdwBIFJs2BV/0xOOS/LLpfqgcnWz+++29asXZvAk05pWGBxDaXglRdnVVnYarIneI634N2bRbvaiNpLdyoWoA8LGZVDtFEedujSlFqUjbPy7777bsJjpcOTe5rijnw6U7EgPlNH8BoFB2WgXEx6Bw0alMiYYBVCL0e9OPLCgpN0TJjFE96rqqtSJ/XC0ZqwOxQLok8yTF+IAkX1Rlnpd1Hgqc59GeadPtK31JH84pcjbFPbt0fXy4qHwGKxdOKLL5I2JFqgjaMYm7dsSUzagffrgP8cZ1EahaQVHQqLKRYEo5uLtu/YnuD0ywte/neVYoH8/DKtXr3GlYv+DlmmP0IuoZ/bM0o5IgDOtjyhYoH2gyUXY3JbHharLIqV9vDhI6l9BO3WlxfeWYyjkG5qak7KAp9os3v37XNKeeQEvlCnpOF/ZygWyHfevHkuL9FJiGUF18VCk1+H8B4rGaydmG9Rf6pD2t7atWuTMvn1pKMQrlzx3Ih3lH84fPbrXvnhb2PixIkJ/0Tfp/HtS4IjH955NmzckChRoYt6xoqHozf0AYJTWtoDdclGiMrh+H377e5aX3B3xu8qUyzkKqip+ZwdOrrYZsz/jpUlRyDkgyHdIz63RJRXf91OO0VBjMt1BDpjzsLtpM1Y8Lfu2kmuqcR6Yf32d1OF0RfMrn1nshUrFpzAZuxUTbmt/svfjRbUN/S6KiwWfpVpShQs2VPHbPfA2yJHjddfZ/XOp0Iva7ihl30xZYRdbPLPGuYmq11fb7mBJ+pEmqx2+e02ZU7klHRSVT9bvXmIJQqTvFsqMnbw6EIrq77FJlZhrcAxh2JHIfra+Io+VrXkB3bsizXewBLLz8VMj7XEaU+9dLdiAdpZBMlUnwFYAxyDFf4MysrLra6+wS2i5s2f7+4jZrGjwQl4YDknq51fDTbgZ4BHceEGwli5wAKKhRca9PqGBjdYsVDBCz2ms9KSa6LnBqh4Mu+8+e/de8kgTV6lKBaAg77QCz07G7W1cx0tWGz4ZWDSrJ0PytuVFgsocR5+ODq24fOQM5bL6+ouWaRSvo56Olux4NMJv9nVwCIFHjNppry8Dxw40F555RVbsHChm0hSbpQqKFmY8AAHPHKDrOB00K8/3vWfSVGaAuPee+91DuFmzZplq1atdvJeXj7JKRSQV+jgkUy++dabru0Ir18W3plkQQv1pHTQx6SWM6wcGWKSRvvizD6LVnBzdIBJovLrbsUC5ZNTMdUHtMETyhL1D/W2Zs1a1344DsXuFmWnTigT7+yC0z+EfNL/zlQsqI4ImXij4BBdLDiQIdoYV1AuXrLElQUZmDZtmvP9QR1QZu14qlyShWnTpyXypfK0NewJigUWCVISUG7qnTpkwUM9siBBIY38LliwwIa9PcztcMIPwcIj+moUU+K/eMIii0WhcBOCn/Y8btw416+Bn9s5pk+f7sYhmX8LP6H4zzuLqjAf8hOMwmKKBeQAWvRgkTR/wQJ3GwrjmL9o62rFgnhHyOKe8Ug8gF74DQ8bGlYUbGM+jra+S7EAP12+t91mAx95xFk6Yu2IAoqrfFvzPPb44y49cwh2ygv1Exx38+ufd/ptnA2ygYE8clQJS0poEY2Dnx/s+lXoJa6YYiHsh0q1WICfKApeGzLE7ror2rAQrQ88+KBzlM2tRatWrXL9S1lZmRtbJJfAQh8hFiihfyDVF4oFKf2ob+B5wEMbof/leAM3+KBEHzFyhKsLZBsYpcFpI3nQZtLaDfUMH4WbtNBH3k8/87Rz5Eufj3J97tx5rg5oL8D7/SN1ikUY9HfG76pSLOgqShZdHE3g/4mT661m+Y+ctUJ0HAKv9+mKBedrobK3rd82PFm4OauF2HLhovO6n7XPD8608mqc3N1s5dX9bErtN+zU2b3xjnfHTTAl1K0OncWCnFzmFsmnq8fZ2n5/7Bw5upsQusHPQpdaLMSWGxf2brM99/8gcmQppcINvWzVX91o5yo+jeotmzXnCDNOA8+7w1FjVNda2GftwJF5Tta45YSbILiN5ORpnJJF9RodwcnVcf36QdGtDhz7Qc6r0mUdi4Xy6q/ZktW/sHONh3PXuOYpKiTLOfytlsUOXHB1VN49QbHAoMJuAIMFg4cGEg1yGowZLHhXCJwPWzNnTt4AxcQL3AxQn3z6iUvr0sfmiMKjgU4DFzBJnrfd5nZgWKgojoENPxBpddDSUQgNoIS6Exw6/HJADwO079Ao8rEQmVRCR1cqFpjMovhxEwPPeoOFnX8GM40f7Y3rKsWCXy+LFi1KduAkI9SP6l9yojrjv+JYuLOzTLnBiQz6PFA+OAZkEUM68PBoUUEcE0PhFe7bb8/JOztMWEv4uMN38sKaQgqDBI+3260y+WUZPWa0U3wghzzdqVgQv+CjzK2hFbq1qyvaFR+GwHI3OztgIY/8/+GEvrOcN1IWJvfwVvKlUHWkuod2v3zICEofnICSnu88Y8aOLVo2v5wtvXe3YkFtBiUf1576vBF/xBP9hwe800Z4RzbgU6131p9yS554nztvXsJD4SG89bacIs6P510PymcWUPxXPUydKofn8UZcbEGkNAqLKRY++eRTh5MyA69yQhMKP5zRqQzwqbssFqCBfgJ5hFZ4AL2Mk/641ZKsteU747l4Sai6J4QO8cyHKfYewiM7aUcrKDM+L+hLQpn06QCfHuJRcLAYR5kguM7wsSD5xtrn4YEDEz745ROviNM7of5Tn9BZSKlAHpTFV7IxPtB3UjblpZA4yYYfh1IvzW+KL9vkxfwCpTdpfTx33plTNtI2xFfgKA/lIA7LQCxfwcvTGb+rSrHgGBl0pCy8zp8/Zqs2v2plVTe7IxDuTHnqFXy9bWJ1X6te8p92/gITGC2ost65+6w1Z87bnOU/tnJuh6juZ+XV/W3Fxpctk82ZBrWl8+jYNPmm/BKyc6sX2ca/+1+xxcIVfhQim7XTS6ps47e/Gh99iG/GuP46W/Xn/93O1E6xrLtVI59XuXrXwrqrQslbNEhzpGf2on+xsuq+xhWnWMis3vRqIpe56yUj+hovHLWptd+yCRVcsxod/+FIRHLsIZD5LbtHWXPzGUNhhnxI/i71F5L7JpjLOewJigXxj115PAQzIPBoINJgof8aEDWYMLCxAGUXSrjCkEnq8OHvJQOo8lA+wqm8FD9z5ixnHjtmzJhk8AK2uro6Na+WFAvQpf4HmrUTrfx8ujDNlCw6xUJ8bpD8u1KxAA2Ye4pHhAzyH48YmcqDkPft+d/ZigXxV4sZaOV9xcoVzgJG9UGZJX9+XFhv3ECiibVwK1Tdix9YgmC5IJkTfoXCre/i/4cffZhnsi18YUi+TBAxdRXNwqkJuHAqxN8Ju14vvfySq2/gulOx4POMIxzTpk1P2qHKJNoJfd7p++Dnn7cdO3ck7S7kk/53lWKBekFZt3jx4jx6/YmzaCf0y8Vu5OYtm+3AgYPJRJt07P6pHO0Nu0OxoDZCqHfKwblxjrypDUhx4Nez3iUHLPqQ2brYmsrH5/MGOdcVifBZeNJC4QYOSwpM57GUUP0QMnb5FgXKi2/+U0yxgMk6sNSpr1wg/5/+7GfuSJTK09WKBZVH4cpVqxJlqGR38uQpiRyKTsF3VBgqFuAXdaZ24teVz/dC70qn7+AqpDCnTFgm+BaNft7gED7icfSM/wKs1FBG8Y2nMxUL0IiVw5AhQxL5FI2iT2UNQ479hQ5Dw3qTYkFp2RDCwpKxTHGElFOh8id8dtAg5yvGlw/e/f9+nszdsAjxcYfv4rny5DuWK1iQCC9hZ/yuKsWCXzF6zy2+Mrbj87E2de7/dn4WtJtbVhXdClFWxdV8LN76uV1eHOBdusCKFnDZixnbtmdcZLFQ1dcmzelnMxf8q50+k/PgeTHtpobu3r2NF4/N+7bY5m9/1ep+L3LiiBPDOo5HsJt//XWGVUFnOXXEaWT9//h1OzaNK8dYsOqJF++OxsILWf9KzXwFgNJEO2aZ0yft2LhhtupPftOW+ddt3tDL1n39T6x5B170c34oJC/dGSadAT4OslnbvW+a8xHCLRA4bJw+99t25uweJ5e+pQKWOdlss9Wte9z5VUCZ4GQZ5YJzWoqDRnwtcDSir81a9H/t2ImVyWDYnWXujrwxEUNDPeDhh53ZKANeaIbfFrreGjbMBgwY4CZ44OZmhlLxLFiw0Dmlu/e++9wEi8GIiYsGJwYPHnYOMDE8evRYMnj4C8QwPyZ9WC5gHkt6doXBGQ5SLNoZLPF+jezx4BASLTsTVtKP/OQTVx7JqfLiarQEbsCAond5O1O/t4fZfffddwkN0LRuXc4qgh0UFnvkDX7qSeZ9yrtQSLk//OgjR/tDAwY4HExggQ/pT8MBTFNzczKJdLz76V15fiZKwZOGOy0OXMK3dt3ahJ8PPvSQuyEA65a0dB0ZR/5YBHAjCPfdswOSJivE833o0KHG2dzW0oAyDMd7OHSUHCgf+CyZZ4cIE10m8+Qh/pSaHzudTPzAI5yEKhc7jbQN7VQhx8ga8s6tDKU4ACuVlrPnzrlzsOBWe9q1a3eLvKPMtG+uCmQXi7JAP3zioc0oRGHHDu+UKVOSMrVEH0oV6KF90XfJGVlL6drzHfN5THU5qiULDNU75aGOKAt1j0WWrzzlaI76A0Im4O2hRWlR4ODgFlNueAEfOU6g76WEkk+FpIFG+KqxhvPgLeGivnk4HsIRJawQ4Am88XeNxTP67qGvDy2JF6KtqqrKlRPLHnBrkSxZIiRf8sf0WmMMit+oPFGZUPqkLcr8OoKfxSyNqF/OomMVR74ql8Y/+ADP1BZwppsbZwfkLYhVvkI8fv+DD3Ly/vAAkxO9QvCKBy8PZYUv1AXtkMU2zgwF11kh45kbxwYwFrb/Uf1EuB5yslCsjij7vv373Xjs1xN8UJu95557nEXa3vi6Q5RYr776alJX+NQpxB/6IeTE9Y0DBtjhEm92UH0rJM+p06a59kvd+PIkOgnpR+njN2/e7OpV6QvRh2KBehc+5kr06YwdH330Ud4xCeWD/DJ+438jrY0UykvxtLn58xe4Pgl6wSvceieEJnjHuJ2WzzXFQictvFEEREcasnboaJ3VLONoRGQiLgUDpubR4ov4vjZr4b/Y+QucTdSCNX/X+uy5fTZz/rfdQm1idX+bVN3XNu0cETUcOqEC6SQ03RPmduabD++1zx+93R2LQKFQJ2eOsZKhsxQL5MONDJFigRsNRJNCX8GQz/OIZ4EiwskMaeOjH9mMNW5dadvv+q41/MGvR8c+yPP666zhxl625f/7up3bsCL/mIO3W9899eKVMz52c6HptM1fcXdsZYNVTB+rX/+sZZLrUKOBLhubHR89sSpSinlWCYlSoYIbUTgW0c8Wr3zQTp7e5h198PLupPbX7TwNysUgjckvi1QeJhfnz/s+NtrGE5z1gI+r9AhbO+ll8chxg8qqKptYNtGd0xv5yUh3zdeUqVOd4zasLTTJg68tDYh8Z+LGWVXM3adOm+pufeDmB85OsghhF2r37j0JXtLwkI/KQr6UKS1PrC7YLeABBuVBWOc+neDlaqXZFbOdY7CRIz9xIYqYfftyTkmpJ87MiwbqiTgfV5iP/gODxQO7nKoTLSAFUygkLQ+78Pffn7vijklSoTQdGc/kCPnEIzy0wwO/zjsyL+HyeUpe5Ik5JZO0UaNH24gRsbxMnWKLlyx2HtCpC9KLX8JVakj74ExqZWWlcd3jiJEjnWyyyMA6BsdwsoQoFWcIB43I2qzZs905cvLgIU+cHVJWlZ0dO/jNwwK7I3kOLuRR+GkrpcojZZI8btm61TkrmzRpUsKvsePGuesouU4QR3wqTxiGvOE/bVdyBm2q0zTYjoyj7teuXWczZ8006Fe9TJg4wXC2ia8FFvthnpRP/Qz9gpwahnCt/e9k/siRNtdPWn7wX/VNCN1YI6TBKk51pv/Ab9y4yWpqagzeYDnAmED/PWPmDJs7b66xkPPlWGkLheQBPEoC2jj+TTgTHtXBCOe/o7a21jlu9GVUeTAW0K+qHtJkRn02MDy+csinS+UFB84IKRPjErR8NmqUTZ8x3e1+k7fSQbfjZzzOpuUv2DCMxoRoLIOutLEqTMN/6OTBD4GOCLJwHDx4cIt1moavtXHkLX4r9GWrte+qH8nlwYPR2JpGl8pOiDzQnzJH+WzUZ27c/vSzz1y94fjQ56eTMc2JDh60I0eOJnUY5lPKHCJMk/YfGomnnvAXQj+PRQKbIhwrmzR5slXXVBv9KOOs4NNw+XGFFAvAOCenm7fYzJkzo3xGjnS3I6FExJmx2o2Pr9R36Dt1+rQ7QoGvCI6S0ja4Kha+T58xw+YvmO/6cGBVHr+9XFMsBAuAUplfDE6MRrkguObMOVuy+mGbUIlju69bWeVX4/PomJD3dxYLEyr626Yd7xdULKBw2L5npFusldegjPiacV3luQto0HN5ZWK/DMq7R4RaSOO466NnbMUf/WZircDuvrNgYJe/kx4UC0emjrNmrnZsS50nSgQaUnydJH41zp6yw+88Hd9+0cvqv3ydc87YcMOXrOH3f80ODPxhVJ8qvzsG0bZFZGfVI4oCLBAOH6+3STX9naUCSgWUXUdOrEw6jij/SM6aM03WsOEFm1iBZQK3QUTWN+MrOAbRO7rFpPKvbe3mN10bQOmldtFZ5ejJeFV2hdDqd8Rtob2U9C3BhJMv6NPTFprCNH55W/PNh/VpBF+hMqXlFZYlhNF/QuFVKBp8GMWlhaXCpaVV3LJly5OdKXYFqqqrkgmy8Au2I8POxF2MzpDXgiXer/dCcIJvb1io/K3JV7Dg0lOMrrQ80+KK4eisbyEdftmUp+qHb355lTYMSac44ejKUGVIy1NlaYlG0a8wDVd74tqDl7TtTV+IdvGutfgL0ZSGp1RYwaXhKER/GF8srf+Nd5U9xNHW/63FhyKGK3llTTF2XMf5+Ugrg8qvMA2mrXGl4vTbY6G8QphScQNXqA5KxeHTFKYRboXACkZ5+//97z7eYooFH7efpiPeRVspuIANH9J1xu+qPwqRq5BIk6WjEU3NZ2zTjk9s6txvOEsFp2Soirzk4/BuQkU/q1z0AzvbeCBRSORwRYvRpqYzVrP039xiDmeOKCVWbnzBMtxG0OMWb/FOvxbVhCzQM812as4U2/h3f+GOQ3AkorMUCuB1xy3+4NftqDsKETdyR0tUP4mFiOhMUzy4b4K/aM2H9tjRkW/Y5n/pY3U39kqsMOpv/JLVX9/L1vW50Y6OeN2yZ9jNYTHuWUfof1o+3RKXMWSzetl/OKVCdDSnvy1f80vLSBES0+yscC5etJOnt9v0eX+fWOGMx6+Cc9rIzRB9bPai79rufTOdbxDX8bjOtWcpVMK21Vn/0zpqdcYdkWch/O3B3RJ9LX0nb2AKDYAhzfqv0Kc9La7Yd+D1iI60ENp8uBDGz9d/9/PWe0vfBVcsZGfmhRdfSEwfMUXk3KifpiPyEb40XGlxgu8pITS2ls5S4X04/729Zfdx6V1he3F3ZPrW0hTCh/9FG/GFvgmms8Mwf/1XGOYfxuu/whD+SvqfVkY/jnc97Sl3Gk7w+fHCr7gwX8ULrjWh0paCU7CtwR/ClopDcIxR3IqDUkEm6Oz8h3iv5P/iBaHG7GLl9eccSlsMnm8hXPg/TM/3NJgwTv/D0M9T38I8iikWQljhUOjjD2GL/ffT+3CKJ9ST9l1x1xQLnbaQazYsB3RrBAznP4vMY6c22uyF/8fGzY4sFcqSIxE3WXlVH9u08zOv49BiVuFF27pnok2u6WflNZyD72dTa//Jvji1OUrjrBVYwOXgVdndEroFadxw8xbnWcs0nrN9j95qDb/PYrzzrBXq4mMXq/v/gW378Tft1JhX7eLJnImUu5nByUEBnsVlQCnSfOKwHXrtflvxld+2uhsifxFSjDg/EddfZ1v/ua817dsRKVF080MiZ1Ee3Xf7Q7i4j+jZtW+KszJwN49U3WTT5v6NnTsXmaFnnMIqVo44ucrawhU/j5QKVTfZ+Mq+zqno+IreNrHqZqup+6GdPrM7UUpgIRK1gwL8TXgT0nbtfylt1h9IS4EvBqMBJA2m2LdS4JXeD/Xup/fjtCtRqIzA8ui7nxacivfxF3oHVvgKwXRm/O49e5yzSCwVmERy3hua4IHKpbCj6fDL3Vl5tJdmvy7bQmOxND7ukM62fvPx+Hn77z5Md763haZifAnLIvwKw++d/V/5KkzLz/+msvlxpNF/hWl4WhvX3biUv8JC9Pvf9a6wUJowXvAK+c67/19xSsu3QvUhmPaE4A7zB5/yFO7wv+JLCdPwp6UDzofFdB6lAmMC5/c/+OCDvO9pOC6HOL+MpdIb8qaldK2pL3ALvi20tURLW3AWUyyI1pbybe93Px+fR+ANy+T/v6ZY6IZFDbu+J89st8WrHrTy6pttfGXsUb8ycuo4tfZv7fTZaKcqNNsn7dlz+2324u+5hWB0Q0Q/W7P59VgZQcfU0xZkaQvKOO5Co30x/RPb8r1vGrv9znKhJSVDoe8F4rFYiHw64NchtmC48Uu27YfftEPvD7Ez9XOdZUF+I4zoyxw7YGfra+3wp+/Yrnu+Zyv+9L8l1glSKEQ097L13/wLO/zuYMtIaSELiDDsBpnLL1u+fDReOG61dT+JnYhyG0R/d8xBVjCuE/E6kr0HqyI/H5VY23C0p4+Nr+hrU+Z801ZsfMEaG48mx00ivx/5g2UxWq59y6+btvJDnbzClvAAVwqsYBS2hLeU763BJViFpeAvBaYj8AmHwlLyFczRY8fszTffdJNI7U7h5EnfuzJsC/1dSV9b81K5FKbhCb+F/9PStBRXCEcYr/8KW8Jbyncfl/9eStoQpr3pOxtfiN//X4h2f+Lsw19t7z5//PfO5ENH5dMReHwcelfYmTwohJu88euAo0qUClIsdIXTxkI0dVR8R7W5ttaP0insqHK1hKdYfmnf8CuB1aLqX84bi+WThqcYfGu/lYr/mmKhyxd50cKfBVdT81lbv+19mzq3vzva4HwtYFJe3c+WrHnYmpojh2SRoiBa6Ebv3DYxJj4OEXnvnzbvm3a2ESdkaYv4jlmstFYIi8Ini+1oJ7z5+BE7Pvp1W/Wnv+WOErgbI27oZQ0oG2JlALc7uMX89b3iqyt1lWN0FEHHKRIlgn/EwlktRIoFZ8EgXDf0shV/9v/aulv+wg4M/rk1LpxsjfUVduTdJ2zzD//W1vT/iq3889+xuhtj6wTScZMFuKELnwp/8Gt26Lm7rOnAntihYw/ktyfnKKuwnFEnsXPfDJs852Zn/YKzxbKar9mR4yvcogYYKbcyzmnMF1Zb99Pk2tOyapRhWM30MfA0Nzd2y2KoqKx5Zb8G17Nl82qoHxxCcl3YkiVLbMWKle4qNu7glud9rBWGvT0s2UG5GnhyrYzX2uU1GbgmA1erDODgEae1S5YutZUrV1l5ebm7ZUCLSm7SePW115zzv6uVR1dbuSOLhfsTixWnWDh7Npm392R+XFMsdOWiQyb1LOyceTnmVs2258BMm73oe1ZehSf+yKwcq4X9Rxa6RZ2/66tFXnP2gs1Z9iMrq85531++9gFrShZ2PVjBIKVCbFbv/C7AG8yRju6zAy8OtA1/91fuJgenBIgX8XU3RMclnILB3SgR+GZAecAVlvHiP7F+kIIhtmhAKYAfBKeAkIIgThspLqIbK9zxDMV7ygTRtPZrf2y77vsvu7Bhqf0q23wZLKh9meA9Y+cvnLTKxf/qLBDKqns7q4Xl6x5LOi9fscD77v2TnJUNVg1lVcheX6td/hM79sW6uPx+HtcmSj25879GW/fIJzdx3HrrrW4nQle6oUzgnYertVbF1x1eq6PuqaNrfL/G92sycE0GOlsGtLnDNcdPPPmEOwInXwqMBSgWNEbU1dW5eZmbkyVz6Gt11Nl11F34N27a5K7HRQaQiWeefabDbqTp7DJdUyx0pWLB5ZU7qiAlAZV84uQWm1t3u1MuuF3j6r5WW3ebZd2CVed/fHPlrO07XGuTa26JFRJ9rLzmG3bg8ALjTHyPt1xIOsYcrYnfgWyzNR/YZV9MH22bv9fX3bIg6wBClALuqkqUAk4xkFMwoAxAceCUBjf2sobf+5Jt//db7ET5x3Zm6QI7MfYd2/bvf51Lj+Lg/2/vzJ/jOM87nz8itbW1P+69tT9utmLOAR6SqFuO5I29ViI5dmkdO3FZXsl27JUcH9LGzlp2yXKyjr3OWtHaloi5AJIiMd09OEiCF0QCvECCBEAQBAiCuO+Z6R5/t5737Z4BKEIDzoU5vqpi9Wi63z6e9/O+g/fbz+H+y3o6eN+5goQSKlSCxt9Hz7/9Zxh48g8w9du/x9pwPzJSZcItS+R4iQ4rztRWf1z0on+9UHXh6luQ0qUiEMSsJhw68iRWk3P3KF3qYGFpGK0dj6hjQ0bQDZn4HpZWbqkcCvpHMsd3uScvnn+r/c7jqokVGSfyx4LUh5e42RdeeEG9lZCt/AGx/8CBipXgqx6aS54AACAASURBVCa78F44TskAGWg0BuT3QEqYvvb6a2r+9xaS3lZ+E6Ss4PpcO41mo0Z83v7+fiUsiLAk4ZHf/s63a8ZjhcJCBReBeuGVybrLrxcWZOCIG/mZ/r9FzNqjPBfkDfLFwX9U4sLGuCS9QFxLzqL99J+r8pNhM6jc04/2flUdX315FnI/mJ6A8Du1INfPorwWpC9EcFCig7t1bCQvn8bYd7+I/ieC6PvDf4Oef/fPlVfCKU9AUB4KOjRBeSz8q9/H2f/0L3HtucexdOKwqkKhJ6bcue3xq5h485vo/3gT+v7zv1ahDp4nQva8EibxH/8Fzgf+A/qfasKtH7yI5LmuDefTzyLCTy15LGibS2WHg12fQNQMQEIaxAvhwrWfb/A88CpapNIrOH7268qjQY5rSTyAK8Nvw7blXA5s1xtHlzrN9XUj/iDwmdn/+RiQmtDyx8L6t1IvvfwSDhw4oMZf9reigr9P+e6Z+8k1GSADZKB4Bu6e3+X/3/jRG1pwdgVmERbkNyESjW4Ii5Nj727PPim+T6rFhl7/Dg4O4rXXX8er33oVr7zyCn7y1lsUFgpVLKqlc8t/H3pBdvcEkU4v48atQ2htf0x5IrS0P5yNd9deCHpR6MF3606XGw4huRn8iFq7cWuyowbc8r2JQNsh62GxPlxEVdHITaLOwjRWL53GbFsMkz/9DkY+/zjO7/z3ykNBvBjk35WnP4bJv38Ny73dcNZWNvXc8Owu51w5dwIzkXcw/r0vYfhzj2Dos3sx9o3P4M7bb2G+8xCSV3vhLM26gofct+6D7NYTQrLfe89WjVvv3jM4f/WnbmURSdgYwIGuJ7C4NLxOWNB9I+LB+KSJlsQehOIBWCeew+RsD2xHSpy62WHXeaBoj4hqfHbeU/nnNdp4KzYeHR2FaVl497338N57+2AlEpA/JLwqGFs5B48ha2SADJCB2mTA+xte+k8+Dw0Nqd+Bfc3NePfdd2FZlvouldJ/Z7Gfa7OfC+k34WEtmcTU1JT6d+fOFGZmZrKhMIWcs5JtCl3/f1S73/uonfn2VfLhq/la80tDsE4+j1BbEMf7XkLalkSOelGo8zPkFoinzn0d4poeivuV90Ks/QEkUzPqeDV51UJoxH2/mfOe30FmeR6Zyev4XWrtHov/xpmMtsazFmqWlkeUCCWCguTpEC+EK8O//JAgJaLCWnIGBzqfQsQI4sjZv8TSqi5DKWxt7ZrsA9qJDJABMkAGyAAZIANkgAzUMwP51vmF7KewcN+L5A8PMlm0La+M4cylv0EssUdVj5BwAVsSHLoLOgmlkH+zCwM42PUkopZfLRJFZLg0+AuknZRO/lhTb9Q/bIt7D0BZ1N61sM0udNd/v/7zVs9dx8c5DlKpRXT3fkUnbFQJGIMqAaNUKVFClOdq59hIpRdxvPcbOND5EC4N/SOSd+Vf0KESdWyvEozle/NLm9EuZIAMkAEyQAbIABkgA/XDQCHCQb42FBZKtBhxbCn1l8bA9d+gpXMXbk0eV7FW3ptiJSw4DtJ2Gj0XfuAKC1I20I/DR5/B6uqUG4ulF+HVnHeh8ElF8iZIycr1g1I/r/6OwsJ62wgz45MJRM2dyktBcnPErF24eduC7VW28ISFTAZDN1pwoGs3xiePrUvoqEtQehyuPz8/r+eQn8kDGSADZIAMkAEyQAbIQGMwkE8kKGQ/hYUNi9zCQBIRwPNMkDfzt6eOoffKD7CyNr3xrbJbunJxeRQHOh9Vb6GjVkBtT597xU0q2AiL6/ViQmE2b4RJz7aT6Dz9eRUyo8IgjAC6Pvgikqn5rAilvBYyGcwtDODs5dcxt3DFFW60oCA8am+ZRuCKLDXCuOAzknMyQAbIABkgA2SADBTHQCHCQb42FBZKICwI2F4SPM89fWVtEsPjv0U67SXNs12RQSBwcONWG2IJP96LBxAz/dgXD2Lsdpu7YCwOlOocaBQT7qtfHAeDN95ByGhCzPpDhI0AIpYPs7PnlVAg5/KqjyRTcxgefQ+p1DIyGTvHoogKjuZNXftD3iL1yBmf6b44K9H8x2uSOzJABsgAGSADZIAM1A4D+USCQvZTWCjRH9YbkjRm8yrYSNsr7uJuI2jp9AqOnnkR4rHQbARUGUHr1AtYXZu+K1RgY7v6GLDe23NvW4/PWPgziRgwtziAaEKXMm2ON6l8HOcG3tSlIl2BQDwRhAfNmA4x8TwYNCfavgyDKLwv6mO88fnZj2SADJABMkAGyAAZIAM5BgoRDvK1obBQImFhq6DmBAgHt6a6EYrvVHkWomYQEbMJV0d+rYQILgZz4G/VtrV9nK4AYauknyn0XPqfiKhkjSIq+HD42KewuHwjG+ZQ28/aaH3L5yWvZIAMkAEyQAbIABkgA9XDQD6RoJD9FBYqLCzIgNLiQgYZJ43TF/5a51pISK6FAPZ3PIi5xaG7SjF6b/a9bfVAyQmi2L5Y71WgP9+Z7UNru3gr7HSrQfhwefhX90h8Wey12Z78kgEyQAbIABkgA2SADJCBRmOgEOEgXxsKCxUWFta7qkvCx1RyFsbxZxGKSwy9H2HDh2O9X0MqvfThEo0VvtdGG2Db9bw68ackWXSwujaDtu5nVBWIkOlDOB5AZ8/nVNnJjfdHkWmjPfiDSHuQATJABsgAGSADZIAMkIGtMJBPJChkP4WFii/W9QLSS7wni8rBmxEVBqHEBTOAWPse3Jyw7nJ750JyK4OkJo/xcnLYKVwa/BmkrKSUId3XFsT+jocxPX+pAfJu8EegJtmt+PxJTsgJGSADZIAMkAEyQAaKZaAQ4SBfGwoLFf7DeH3pPy/fwlpyDu2nP4eI6Veu7xEjgPixT2EtNZMtK1gsPGxfrROQVxYyg4XFIbx/5GnltSJVIEJxP3ovvwHbSVJYqPA45Xip1vHC+yKbZIAMkAEyQAbIABkoloF8IkEh+yksVMmCZWFpGC3texAy/YgY8sY6gBN9fwXbyZWrLBYgtq+2ScjLryClI1M40fcVhKXvhQEzgJaO3VhcvqlEBV02strun/fDMUUGyAAZIANkgAyQATJABmqNgUKEg3xtKCxUibCQyTjoH3obMUsn7FMLy/YHMHa7QyXts213EZphSEStDdx89yuVIAZHmxEypDKI67Vi7sTobeOepUrznY/7+eNGBsgAGSADZIAMkAEyQAbIwGYM5BMJCtlPYaFqhIUMVpNTaOt+VsXXh80A5F/i5HPZXAs6yR8HyGYDpBa/t50MFpdHcejYJxA1pbSk9lg43vcKHNdbRY6pxWfjPbPfyAAZIANkgAyQATJABshA9TFQiHCQrw2FhSoRFhzbVlUBJqaOoyXxgCo9qdziDT/O9r8BJ5OC57XAwVl9g/P++sTzOnHgODZ6Lr6mQh9ESAoZPrR27MXMXJ/KryFVROTcDIWo9T7n/d/fGKG9aC8yQAbIABkgA2SADJSLgXwiQSH7KSxUibAg0KhSlI6DC9d+BkngGIr7lMDQktiJW3faIYkfywUXz1sh2zrpbB9Kf4+M70fUDCJqBdAc36EEhivD/wTHScPzVLAzdrYN+6lC/cSxRubIABkgA2SADJABMkAG6pSBQoSDfG0oLFQTLPJ22nGwvDoB6+Tz2bfYksix/eR/QzI1f9fg9t58c7FVGwtu6S+vzxzML13H4aOfUCEv0sdRy4ejZ15UOTVyz+Mdzz7O2YS2oC3IABkgA2SADJABMkAGyEChDOQTCQrZT2GhmoSFdYvOm7c7dYUAd8EZNptw5uL3kJF4e0dc6GXBabtbDqpCB1Ul2+lwBhuSrFGue7b/+6oCiCTqDBs+7O98DHdmztwlHrFvK9lHvBZ5IwNkgAyQATJABsgAGah3BgoRDvK1obBQRcKC4woLEncvb7bPD/zI9VqQ8pN+VYpydMKEJHF0lHu8bD2RgRNAtU8AtttXIgqN3TZc4UiHu0SMJpy/+hOVc4EhL2S52lnm/ZFRMkAGyAAZIANkgAzULgP5RIJC9lNYqBphQbu8y6JSv9l2sLo2jfbTL0Dc5KUMoVQMkCoRq6t3tLigvBYoLNTMpOb21/ziNRw88kcImz4lHEVMH46e/TJS6SVXKKrdSapm+qJqxj37msyQATJABsgAGSADZIAMVJaBQoSDfG0oLFTVAsOLp3dFBieDW3e6EDV3Imz6VSLHkBHAB5d+ANtJKXFBx+x77SoLJCeA+7O3Fo2kCsT3lLeCCoGw/CoEYnruAmw7dVd+hfs7P/uD9iIDZIAMkAEyQAbIABkgA2QgHwP5RIJC9lNYqBphwRUH1Fvt3GCQ6gCXBn+mvBYkuZ+UJIyYQVy7EVbhEl4liXzwcH/OpttlC+mr62MxRK3dKlGjiETSn5cGf6FEBREeJMwll+Bx++95u2zF67LvyQAZIANkgAyQATJABshAeRgoRDjI14bCQtUIC/eCRudaSKWT6Or5okr0FzJ8iFhBHDr6DOYXh9xEf66Hg4RRqOeR6hIsUbjdE5Hkv7Bt3YciGMwtXEGzocWhsLlD9WPXBy/ATnneJ7rk6HbfN69/r7HI78gFGSADZIAMkAEyQAbIQH0wkE8kKGQ/hYWqFhYEXMmhkMadmR5EE3sQMQIqJELi8o+dfQnJ1LISF7Sg4B7vPpOuHFEf8NfeJCb95vWfg5S9guO9LyNkBhA1AwjFRRx6GrPzV5QY5PWVt6295yVn7DMyQAbIABkgA2SADJABMlALDBQiHORrQ2GhioUFXR1CD0554z04EtaighFEzAog1ObDhWtvul4KcpyUn5StA9vd1gLY9XiPKp9Cth8yuDL8/1TyzZi5Q+fLiAdxdeQdZDLpdYk4vYmYOTPqkQk+k8c3t2SBDJABMkAGyAAZIAPbyUA+kaCQ/RQWqlhYkHAGVYIyu3Vw+uK3VI6FZiOAqBVAa8ejmLjTrd96e6UnVTlKLk63c7Dq0qHitWBjfPIoYpYk3wyi2fCrfBknzn0Ntr2KDR4Kqt84yW5nv/Ha5I8MkAEyQAbIABkgA2Sg3hkoRDjI14bCQhULC+J9IAtPvUjVnxeWrmN/xxNKXAgZfoTiPhjHP43V5JIOiXCTP25YsFbxM9bzoBUvk5XVSZgnPgvxVBAhKBQPwDr5LFbWJt38CzJxr0/YuP4zJ/V65oPPRr7JABkgA2SADJABMkAGtoOBfCJBIfspLFT5oltEhaxI4L7RvjVpoSXxoHKplwoRYSOAUxe+hmRqAWk3aWO2TZU/33YMpFJfM5ffQk+MnhgkJUF7r/wQYcOHkNmkKkBIFYgb44eVJ0Ou+oOIR9LW23KCLXUf8XxkigyQATJABsgAGSADZIAMaAYKEQ7ytaGwUIML77Rt49LgPyBsNin3+rDhR9TchYGR32arEHDQVGri9EJOvK2+rnibDI2+i4jVhKgVRHNcJ928MPAT2HZyQ8JG9lWl+orXIWtkgAyQATJABsgAGSADZCCfSFDIfgoLNSgsyNvt1bUpdPZ8ASIqRMyA8lrY37EXs/MDG0pQcuIo98ShQxdyXgvaw2R2oR8Hu55G1PJD8mHErB3oOP35bGhL7vhy3x/PzzFABsgAGSADZIAMkAEyQAbIQI6BQoSDfG0oLNSgsKAHhYP5has40PWkdrE3RFzw4/Cx/4LF5RGKCxXr17tzIjhIpVdx9MyXEDJ8CBtBRCwfWtsfwuR0T1ZYkPwLuVCI3CDnhEdbkAEyQAbIABkgA2SADJABMlBOBvKJBIXsp7BQsQVoKQeHnU3UeOvOEcQSuxGOS7WBICLGDpy88B3Y9tq6MpSlvDbPde9BrkMhJMyh7/LrCMcDiJo+SILNiLkLV0d+rcUeNweGPoduc+/z0c60CxkgA2SADJABMkAGyAAZIAOlZ6AQ4SBfGwoLNSgs5KpFZJBOr6Lvyo9VtYGwqcWFWGIXBq6/k60mwcFY+sG4waZZ7wMHI+Pvo6X9QRWaIoka5V/PxdeQydjI9pt7PBNslrlfanBsb+CK9+96XpETckEGyAAZIANkgAyQgVIykE8kKGQ/hYW6+OM9CaP702ox25Lwq7fksfYmjN3ugu2+Ic+53vMteSkHpW179pTSkndwsOtRNMf9bsJGP+LHPonF5TE42eM4KZbS/jwXeSIDZIAMkAEyQAbIABkgA/fHQCHCQb42FBbqQlhwsLg0jHj3J1Vcv5SgbI77YJ54FgtLI67nggM7k2F4RIn7W8qBykS2sjqBxKnPqhKgUv5TQiEOdD6CyelTcGwdusIJ7/4mPNqL9iIDZIAMkAEyQAbIABkgA6VnIJ9IUMh+CgslXmhuF/i2bWP01mGEjSaVLDBi+CACg3XyM8g4qawbPhMGln5girhw9vIPlceI2Dxiao+FodEWlaxRbC5hENvFBq9L25MBMkAGyAAZIANkgAyQATLgMVCIcJCvDYWFOhEWBBLHTuPS0M8QMZuUqCCJAyXvQt/Aj5G2V1iFoAx97ThpXB9rVQk0I0YAIdOPUDyI0xf+GqnUoq4Ckc3BwMnMm8y4JQtkgAyQATJABsgAGSADZGB7GMgnEhSyn8JCGRab2zFAbDulQh6kKsHJc68ilpDEgfrNuVSNuDnRhnQ6zTfnJe7vyenjiLY/iIjpQ7MRQNQKwDz5KaytzShRQXJbOCL60GOBHhslZm875hlec3t+/Gl32p0MkAEyQAbIABkoJQOFCAf52lBYqKM/9r0qAwtLwzjc/SmE4n5ErIAqQ7m/42FML5zb4LUgC14NqJeA0Pt/brcycFfWJK/C59DcpkUcCYE42PVHmF+6CsdNmkkbk6WtsMRjyAkZIANkgAyQATJABshApRjIJxIUsp/CQnZxXS8ga5Fgeua8qlAgi11V9tAIwjzxaYjooBe7Uv5QYv8pKmxpADs2JI+FspfjwLZXcfTsSwhLTgUVchJAxAxg6GY0Kyps6bx1x1+9jCM+B/klA2SADJABMkAGyAAZqE8GChEO8rWhsFA3Czvbrf4g8ItY4GDoZgwRayfC8aBKLBiKB3Dy/DeRTi9Dl0l0kFHiQkZtOXFsPnEoEcZlxbbXcO7qW5AEmSIsKHHBDKL38vcp1NTNeNqcBY4T2oYMkAEyQAbIABkgA2SglhnIJxIUsp/CQl0thLT3geeFkEov4/zAG1pYEM8FQ79VP3Pp+3DsNaTlDbwrQtTywKjUvWu7Ohi51YbWjoeVJ4gkyJRKEMfOvoxkemlDqEml7ovX4Q8bGSADZIAMkAEyQAbIABkgA1tloBDhIF8bCgt1IyxoLwWBSUId0m6ywN85aRzr/XJWVFBhEeZuDI2GkcnYXAhvuf8dSCLGmfkriFm7VElJyWEhYk1rxwNYWBpS9tRCDSe1rU5qPI6skAEyQAbIABkgA2SADJCByjKQTyQoZD+FhS0vLCvb2cUOLhEXvH8LSyMwT/yJWgSLsBCx/Hi/6ylMTp9WwoLn4VDsNeu9/eLSDZgnnkNYciq43h8HjzyOOzMfKDuK8KDDUGqLlXrvNz4feSQDZIAMkAEyQAbIABkgAzkGChEO8rWhsFCnwoI3cBxbh0dMz55H1JJ8AAGdGyAeREt7EPOLQx9RClG39c7VKFslyLgigRYL9CA80fs1RE2psuFD2GhCxGzCtRuhdZU1mAyzURjhc+Z+mGgL2oIMkAEyQAbIABkgA7XFQD6RoJD9FBbqXVjISCWDjEoqeOPWIbR27HVzA8gCOYCuD/4Ca8lp17vB0Vu3VGKjThA6UaMWCSS0IZlawrkrbyCkvBTEW0EEGj/O9H8fksdC7OSFQND7o7Ym1UZlnM9NTskAGSADZIAMkAEy0LgMFCIc5GtDYaHehQXvzbttw3bSuHTtp2huCyhxIdauq0V0970I206tK5Mo+QQaOf+CiAoiyIgNMiofRdjcg6jlg0rWaPnQ3ftVVXJSHyPHy8TUmB4e/FFq3B8l9j37ngyQATJABsgAGSADtcdAPpGgkP0UFupcWJDFbu4NfAbJ1ApOnfsfiJgBtUiWfAHi0n/h6luw06v6WCVG1N4AKdWkJt4HtuvlMTl9Cgc6HkXYlPAH8fLwwzj+nJuscX1OBW3nUt0Dz9O4/LHv2fdkgAyQATJABsgAGSAD5WSgEOEgXxsKCw0gLEieAPUGXlz2nQzWknPo7PkSWiy/cu8PGzvQ2v4ghm+2rBMWdFhEOYGu1nNrezmYnr+Ag12PqXKSEgYRNYOIJvZierZPJ73MsrNeYOAkWK39yvsim2SADJABMkAGyAAZIANkIJNPIyhoP4WF7OKwfgeZF/fvufbLYJpbuIyDR55U+QIkIaGUTmzp2I3x20eyIQBeu7offFkPDR3KoMWXaXSc/gIipoQ/aE+FlvaHMDph6pwKG/JQuCEQ2fPUL0t1z0IDzAfsQ45PMkAGyAAZIANkgAw0NgMFKQd5GlFYaMiFhA3btjE3fxEHu55YV4YyiENHn8HU7AU3X4C7YHZtpBMUbvyuticlN3zB8+hwJATCQSq1gKNnvqzCRSKmP5vs8tLQz2Hba0i7eSukekRtPz/vn/1HBsgAGSADZIAMkAEyQAYajYE8GkFBuyksNOriUC2mHYyMv4+WxAO60oEkJ2wLwDrxLNZW72RzM8hAk5wD9TbgVMJFSdKoqjroyhlpexW9l/8WzXEJEwmi2fAjavnRc+mbcOx0NkGjLkNZTyJL/fVvvfHK5yGjZIAMkAEyQAbIABkgA6VgoCDlIE8jCgsNKSw4sG0HGcdG2l7DleF/QsSSEora5V8W1J09f4nV1VuumLB+Ab3+c+0PbB3u4Sa4dBxcu/EbtLQ/gIihQyCi1g4c+eArWE3OuKU49fN75SVLMbB5jtrniH3IPiQDZIAMkAEyQAbIABmoFQbyaAQF7aaw0JDCQm7Qe3kX+gbeVCER4vov+RZilg89F1+D46RRt4toVVJS20LsMDrRprwUlMhiBFV+hVjiUayujq8TWFwRosG5qZVJk/eZG+u0BW1BBsgAGSADZIAMkAEyIAyU4z8KCw24QFTlJ91QCJUnwMlgNTmF430vI2LkPBekJGXv5R8ilV5RuQe80pX1NSHp6he3p0/h/SMfR9jwQYkrRgDx7j/GzHy/Wykjkw2ZyD1/fXlv5J6LEy5tQQbIABkgA2SADJABMkAG6pUBCgsNKAJUEmYnvYL2088jbPoRsfwIG35EzJ24cv1tZDJpJS7o3AJ6klE5ClSf2FWff8HzutD3nCulKSLL0vJN7O+UspIS/hDUXgvmLozfNtRzNUx1DI6vque4kvMBr8U/psgAGSADZIAMkAEyUJ8MUFjgwqeMCx/Ju2BjfnEIRvef6koRRgAhw4/9HXsxMn5YhUQ4kpshs/5NvYQGyIBb/111DkCvqoXnsSET5eLSKBKnPoOwsUMLKmYAscQeXLvxa9hSUnJDWcnqfC5O+OwXMkAGyAAZIANkgAyQATJABrbKAIUFCgtlFBZ0VQRZfM8u9CNq7UHYDLoCgx8tiT0Yn2zXi+1sP3hv/qvfY8ETPrycEqoShOPg6NkXEWrbqZ5VRBR55stDv0DatlUIxO+clBsGwolqqxMVjyMrZIAMkAEyQAbIABkgA2SgehmgsJBd0FZvJ9XyAJI3+V4ZxYmp4zjQ+bgSFiQ8IJoI4PCRZzA9d85N5uh6KDjV76kgfeKFM4igIM+4lpzDqfOvIirhDxL6YUroRxAnz7+KteRCNgRCt6uNZ6xl9njvnNPIABkgA2SADJABMkAGyEBlGKCwQGGhbB4L6g1+1r4S3pDG0GgEkYQsuAMIm5LUMIj3uz6O2YXL7kLd81iozAAobqLR4oAWTzI4P/ATxBKSTyGgqmBIqc2TfV9HMrXgJmvUHgvrc0oUd/1asBHvkX1MBsgAGSADZIAMkAEyQAbqnQEKC9mFL2EvB+wSJuC90VcVIDIZXBr8P2hpfwARo0nlW4haAVgnnsP80ojKq+B5AnihBuW4r5KdU3lkJHF1ZB9ESJDQBxFLxFuh4/RnsbQydleuCM9TwduSu5L1Bcdy2URC9hHHKRkgA2SADJABMkAGyMBHMUBhgYuRii9GbCeF89f+DmFjp6oSIZ4Lkoeg4/TnkUxOrRMXqmfx7VWA0GKH9qoQAUSEk8HRMGLtuxBx8ylI5Yu27j/G/OJgNlziowYh93GSJgNkgAyQATJABsgAGSADZKCWGaCwQGGh4sKCWpBnUjh29mWEldeCD1EJjTD8aO/5CySTsypnQa705PZOMuJx4Q1y7X2h/1+SMU7N92F/x0OIxCWvQgBRy48DEtqxOKBEBy0+5Np75+GWNiEDZIAMkAEyQAbIABkgA2SgXhigsLBu0VgvnVr9z6Hf9Nv2Ck6d/xYiEkKgwgcCiJpN6jvbXquat/1aCNEhHbnQDhsTU0exv/MxnaTRFGEkiKi1S1W6UMcpj4bq8bqofi74w8I+IgNkgAyQATJABsgAGSADtcgAhQUKC9m38ZUCWHsAOLAzNtaSszCOP49w3IewISER2nPhRO9/h4gLlbqnj7qO9pwQgUCLBLZjY2FxGPHuj2Nfmy6f2XzYj1iiCaO3O9VxkqBRnlNECdvh5PhR9uU+8kEGyAAZIANkgAyQATJABmqbAQoLFBYqvni3bXn7Lwtv8VxwsLQ8hq4zX0TEkIoKkvxQKkbswvmrb1b83u49obkigQgFmQzmFq7AOvmcqv6ghRC53yAGRt6B5I9QooIrJuRyM9T2RHFvu/CZaBcyQAbIABkgA2SADJABMkAGMuXQFfB7xZyVndKYA3NxeQRt3Z9U4QQh04+oCisI4vzAm8g4DiSfgWajvKEF2sNAX0uHQEh/6GumHQfLKxOwTvyZ9q4w/AjFdQWI/sGfw7bTVSKENCZDnDvY72SADJABMkAGyAAZIANkYHsYKEYD2KwthQV6QRS0wJ6Zv4i4Ky6ETc9zIYjL19+G48iiXXs4lHOy8DwMRFTIOK6YobwPHKysTuLo2a/oQFODNgAACgxJREFUEpnZnApB9F75UdXkgyinbXju7ZmkaXfanQyQATJABsgAGSADZKDaGdhMHCjmewoLFBYKEhacjI3ZhUs4fPQZRMwdKtQgan0MscSDuHrjvdw5ZdFfJhvr/A+ed4S3zWB1bRqdH3xB35MZhBI+DD+6e7+KVHqRwkKZ+qNc/czz8seZDJABMkAGyAAZIANkgAyUjoFiBITN2lJY4CKroIW/zrmQwcTUERzofFJVWwgZTaoMZdgIYGg0BNtOVmAR7+Z/cPsxmVpCz8XvQu5BVbAw/IhZQXSf/SrstK5eoTwc2O8F9Tsn9NJN6LQlbUkGyAAZIANkgAyQATKwHQxsJg4U8z2FBS4wC1pg5hbnDu7MnMLBrqfcBIl+ldixpf1h3Bg/VNC5tzq4vLwK3jaZXMDJc99A2BSBQyeXlOoVnT1/jsWVcXUvUiVCJaRk9Yey9s1W+5DH8ceUDJABMkAGyAAZIANkgAxUloFiBITN2lJYoLBQ8ALTK9Eo+RRGJw6jpf0B5bHQHNdeAhErgJsTpptzofSDxRM3HCUWJNF35ccIW0FElLeCDxErCOvEZ5BKz6vqDzJhybE6hKL098MJkTYlA2SADJABMkAGyAAZIANkoNoZ2EwcKOZ7CgsUFgoWFjYOGBs3b3fiQMejynMhYvqUyHCw63ElLuhqDTqhoycIbGy/+QTkOFI6Uudq2CAKiEjgZGDbqzjb/wZiid0IGXJd7a2QOPlnmF8cLtHzbX5/W30OHkcbkgEyQAbIABkgA2SADJABMrDdDBQjIGzWlsIChYUSLrwdDN9sQTSxB2FViUHCIqRiRBNuTx3T3gK2CAT3n9DRExa8trYbymA7KVwc+t+IWjsQivsRdZM1HjzylBIVcu04gW33BMbrk0EyQAbIABkgA2SADJABMrD9DGwmDhTzPYUFCgslExZUSIKTwvBYFC2JvZD8BiIwhIwA9nc8hrGJhHutQoQFGYA2bAlnkFKWmQxsJ42B4V8imnhIeUdELL/yVoh3/1fMzl/U4Q9lrErBSXH7J0X2AfuADJABMkAGyAAZIANkgAzcHwPFCAibtaWwQGGhZMKC9iLQi/7rY62IWDvdsAg/ms0diFq7MDPXpwSC+x/8+rzisWCLsODY6L/+tqr8EDX9aFYVKQKItTdhZv48UmkpP3n/Asb939f9DWKen/YiA2SADJABMkAGyAAZIANkYDsZ2EwcKOZ7CgsUFkomLMhiXw8QB7a9hoGR36AlsdsNiwiobWv7Ixi73X7f1/TyMtiOFhUGb4axv2OvW+YyABEXDh19BrenetxEjVpUyN0TJ6/tnLx4bfJHBsgAGSADZIAMkAEyQAaqg4FiBITN2lJYoLBw34v8rU4Ikv9gZLwVUUvEhR1KWIgYPrR2PIJp5bkgiRdFANBJHe8+ryRm9L6TMpHyWQSG62PN6pySvyFs+hEy/IglmjA+2U0vBfKcZcZjh9vcOKItaAsyQAbIABkgA2SADJCBzcSBYr6nsMCFWFkXYml7FZeHfomIuVuFLUi+BVUxwmzC6C0pRSmVHURY0KKBnui02LDxs/7u5kQc+zseQVgladT5G94/8hTGJtuzlSM4WXKyJANkgAyQATJABsgAGSADZIAM3JuBYgSEzdpSWKCwUFZhQeVEsNcwdDOKqNWEsLFTJXWMWj4c6HwMI+OGur7nkaAHvw5jyE4ErrfC+O0E9nc8roUJI4iwEVAlJkcn9Dk2lKJkv5a5X+89SWX7jPan/ckAGSADZIAMkAEyQAbIQFUysJk4UMz3FBYIexlgv0sYkAoOdhKXh36FWEKEhaBO6mj4lNggiR5tJ6k8F3IJF/U5vAoQE1PH0drxqBIlQqYIFBJSsRdDN8PIOA7SrP5Qhn6keEChhAyQATJABsgAGSADZIAM1BsDxQgIm7WlsEBhocQL0vWignzO5U8Q8WB4rAWt7Q8ocSFiBRExAmjteAjXbrzrCgt64tLeBw7Ek2F27hwOHX0aUVOXr5TcCrH2h7So4FZ+8JI71tug5/Pwh4wMkAEyQAbIABkgA2SADJCBUjKwmThQzPcUFigslFhY8AZ9TmBYn0PBydi4dqMZMWsXRCBoNoKIqnwJPgxc/xXS9kr2fsRbYXruAmJKiND5FCJWANHEbvQP/gMcJ5091rblurlrlnLg8Vxen3JLFsgAGSADZIAMkAEyQAbIQK0zUIyAsFlbCgsUFrKL8/INEG/Br7dOJo2xCRP7Ox/TpShNSegYRCyxBxeu/h0yTkp5LywuX4dx/E+Ud4NUf5AQCilfeWnw/0LOUb775WRJ25IBMkAGyAAZIANkgAyQATJQnwxsJg4U8z2FBQoL27JAF2+EsQkLLYm9SlRoNv2Imn5ErB042/8aFhavIpJ4CBH53tiBkBFExGzC2f7/BSljSe+E+pzk+OPFfiUDZIAMkAEyQAbIABkgA+VloBgBYbO2FBYoLGyTsGArceDWnS4cPvoJhAzxSPAjFPchYu5Ca/vDOlGjfGf6EDV2ou/Kj2Hba255Smlf3gHH89O+ZIAMkAEyQAbIABkgA2SADNQbA5uJA8V8T2GBi9NtWaDbTgYZx0batjEzfx6tHU9gX5sP+9oCCCtxwYd9cR+a4z7sO+zHB/1/41aO0IKEas++25a+q7eJlc/DPxbIABkgA2SADJABMkAGGomBYgSEzdpSWODidFsWp5LQ0XZLRMrnqdmzMI7/KUIq7EESNfoQiuvcC6cvfBvJ1Bx06UldZYJVIDj5N9Lkz2cl72SADJABMkAGyAAZIAOlYmAzcaCY7yksUFjYFmHhXoNiYWkI5onnETE+ppI6irDQc+G7SNurVXOP97pvfsdJngyQATJABsgAGSADZIAMkIFaYaAYAWGzthQWKCxU1aJ9cWkQiVMvIGrtRHfvX2Flbbqq7q9WJgveJ3/YyAAZIANkgAyQATJABsgAGbgXA5uJA8V8T2GBwkJVLdwlPGJldQJjkxbS9ooKf7jXYOB3nCTJABkgA2SADJABMkAGyAAZIAP3z0AxAsJmbYsSFjY7Kb+nBWgBWoAWoAVoAVqAFqAFaAFagBagBWiBxrAAhYXG6Gc+JS1AC9ACtAAtQAvQArQALUAL0AK0AC1QFgtQWCiLWXlSWoAWoAVoAVqAFqAFaAFagBagBWgBWqAxLEBhoTH6mU9JC9ACtAAtQAvQArQALUAL0AK0AC1AC5TFAhQWymJWnpQWoAVoAVqAFqAFaAFagBagBWgBWoAWaAwLUFhojH7mU9ICtAAtQAvQArQALUAL0AK0AC1AC9ACZbEAhYWymJUnpQVoAVqAFqAFaAFagBagBWgBWoAWoAUawwIUFhqjn/mUtAAtQAvQArQALUAL0AK0AC1AC9ACtEBZLEBhoSxm5UlpAVqAFqAFaAFagBagBWgBWoAWoAVogcawwP8HaJJ6Ft/l69k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
        <p:nvSpPr>
          <p:cNvPr id="1028" name="AutoShape 4" descr="data:image/png;base64,iVBORw0KGgoAAAANSUhEUgAABBYAAAE8CAYAAAB0LTJdAAAgAElEQVR4Aey9Z3cdx5U2Oj9iPPe9H+9rv3PvO1/uh7vWWESg7LFlkiAtp7HGYWyPFahgWRKVLYmSrCxROVtWjkRkEkXgACAyCBIkiAyCBAgQkcg5nIDZdz1VvfvUaZ4GTgDAc8B91upV3XW6K+x6qrrq6V17/wPF8VtaWiI5RAaCAcGAYEAwIBgQDAgGBAOCAcGAYEAwIBhIDgzEQQG4PvoPrv9E8IcAJzmAI+0k7SQYEAwIBgQDggHBgGBAMCAYEAwIBgQDwMBa/IRYEK0L0ToRDAgGBAOCAcGAYEAwIBgQDAgGBAOCgSsEA0IsXCENLUyiMImCAcGAYEAwIBgQDAgGBAOCAcGAYEAwsBYYEGJBiAVhEQUDggHBgGBAMCAYEAwIBgQDggHBgGBAMBAzBoRYEPDEDJ61YLokTWFQBQOCAcGAYEAwIBgQDAgGBAOCAcFAcmFAiAUhFoRYEAwIBgQDggHBgGBAMCAYEAwIBgQDggHBQMwYEGJBwBMzeIRFTC4WUdpL2kswIBgQDAgGBAOCAcGAYEAwIBhYCwwIsSDEghALggHBgGBAMCAYEAwIBgQDggHBgGBAMCAYiBkDQiwIeGIGz1owXZKmMKiCAcGAYEAwIBgQDAgGBAOCAcGAYCC5MCDEghALQiwIBgQDggHBgGBAMCAYEAwIBgQDggHBgGAgZgwIsSDgiRk8wiImF4so7SXtJRgQDAgGBAOCAcGAYEAwIBgQDKwFBoRYEGJBiAXBgGBAMCAYEAwIBgQDggHBgGBAMCAYEAzEjAEhFgQ8MYNnLZguSVMYVMGAYEAwIBgQDAgGBAOCAcGAYEAwkFwYEGJBiAUhFgQDggHBgGBAMCAYEAwIBgQDggHBgGBAMBAzBoRYEPDEDB5hEZOLRZT2kvYSDAgGBAOCAcGAYEAwIBgQDAgG1gIDQiwIsSDEgmBAMCAYEAwIBgQDggHBgGBAMCAYEAwIBmLGgBALAp6YwbMWTJekKQyqYEAwIBgQDAgGBAOCAcGAYEAwIBhILgwIsSDEghALggHBgGBAMCAYEAwIBgQDggHBgGBAMCAYiBkDQiwIeGIGj7CIycUiSntJewkGBAOCAcGAYEAwIBgQDAgGBANrgQEhFoRYEGJBMCAYEAwIBgQDggHBgGBAMCAYEAwIBgQDMWNAiAUBT8zgWQumS9IUBlUwIBgQDAgGBAOCAcGAYEAwIBgQDCQXBoRYEGJBiAXBgGBAMCAYEAwIBgQDggHBgGBAMCAYEAzEjAEhFgQ8MYMnkVnEQNh2DWzIuiZyO0jZkotplvaS9hIMCAYEA4IBwYBgQDAgGIgFA0IshF2ACphiAVMiPKMJBU0g8HlgyboOLJHPH6BAQAiGRGgrKYOMM4IBwYBgQDAgGBAMCAYEA4KBjYEBIRaEWNgwX/GDRAI6J5MHoaE/IMSCDN4bY/CWdpR2FAwIBgQDggHBgGBAMCAYSBQMCLEgxMKGIRZCO5WlpbAUoLmFbhodb1Zkg9JWEI2FDdrm8mIJ7QMiD5GHYEAwIBgQDAgGBAOCAcHA+mBAiAUhFjbkIlNvfwjQom+MWi88REU1v6bJ6fOqrrIVYn0GFxnERc6CAcGAYEAwIBgQDAgGBAOCgSsDA0IsCLGwQYkF2FNYpAvDb1N18zbKKUynmoaHyOubpUDgyujcMohLOwsGBAOCAcGAYEAwIBgQDAgGBAPrgQEhFoRY2JDEgj/gpd6RT6i6dTsda9tG2Z50yitKp1Ntz5LPN68MOJoEQyDgJ9hfWI9OJ3nI4C4YEAwIBgQDggHBgGBAMCAYEAxsJAwIsSDEwoZZTPP2B3TQsalyqmn9CVW1bKdjrdspt/AqpbWQW7iJOnr2ansLfhAJfkUyCKkgA/tGGtilLoJnwYBgQDAgGBAMCAYEA4KB9cSAEAtCLGwYYkF3nADNzJ2huo7/osrmDKpqyaDqNhALaZTjSaOcghT6uuzHNDxWa2soaJsLoq2wngOP5CUvOsGAYEAwIBgQDAgGBAOCAcHAxsGAEAtCLGwoYmHBN0S1Z6+jqubtVNWaQVVNGVTTmkHZBemKXMhTBEMq5R1NpamZLtstpd92T7lxOrcM1NKWggHBgGBAMCAYEAwIBgQDggHBwHpgQIgFIRY2DLEQWFqk9t4nqLplB1U2b1PbIKqatyk7CzmFqZTt0UeOJ4WyCtKp7OStNL8wQoGlJbUdYj06nOQhA7tgQDAgGBAMCAYEA4IBwYBgQDCw0TAgxIIQC0lPLIAYQMc8N/AyVbVup8qmDCpv2kaVTVupognbIbYrUiGrIJWyC1LUoc49qXS88S8Ew406jYAQDNIfkr4/bLSXlNRHJl6CAcGAYEAwIBgQDAgGEh8DQizIQirJF1IBCiz5aHD8AFW3ZCgiobJpC1U0gWDYQuWN2s5CtieNsixSAeQCbC2AXMjxbKKmc++R3z+v5MAkBewuaGOQid+JZaCVNhIMCAYEA4IBwYBgQDAgGBAMCAYuJwaEWBBiISmJBZsAWFqi2YU2qmm7jiqVlsI2Km/crgiFiiacY0tEBjmJhez8FMpSxhw30b7iH1DfxaOKSNAuKMWQ4+UclCRveSkKBgQDggHBgGBAMCAYEAwIBpILA0IsCLGQlMQCBhpoFcwudFJt+3VKUwEkQnnjVipX2goIM6jCjViAvYWCTZTlSadszybaX7KVRicaLS0FEAvaFeVSQEgGGdSTa1CX9pL2EgwIBgQDggHBgGBAMCAYWG8MCLEgxELSEguL3nFqvXA/VTRiCwTsKWyzD00q/EjZWwinsZBVsEnZWsgsSKNs2F7I30SFx/7T9hShXVBiQBJiYb0HJclPXoSCAcGAYEAwIBgQDAgGBAOCgeTCgBALQiwkJbHgCyxQ99DrVN6wjaqaYVMB5MI2raVgbYmobMKWiK1ht0LAvgKOXM9VlOXR57DBcKz+L+T1zSmZaBsLQizIoJ5cg7q0l7SXYEAwIBgQDAgGBAOCAcHAemNAiAUhFhKaWGBvDegYbFfBH1ikC8MfUlXzVmVXgW0pmBoL5nk4jQX2DnFJ6EmhUy3PBo05qq0QQi6s98Ak+cnLUDAgGBAMCAYEA4IBwYBgQDCQPBgQYkGIhYQmFvRgEiC/4aVhdLqKatp+RhVNP1beH8oaM2yCwSQU+DxyYmETZeanUK4nnc71ZNPSkl+2Qkj/SIL+kTwvHJkcSFsJBgQDggHBgGBAMCAY2JgYEGJBFk4JvnBibQEdzsy20on231JF41Yqa9Q2FSqbtirvD0wkOMPIiYUUyvbADWUaHSrNoMGRYxaxwGXYmIOADO7SroIBwYBgQDAgGBAMCAYEA4IBwUA8GBBiQYiFBCcW0MH1wn7B20d1535P5fXbqMqyo1DRuIXKGqG5oG0sOEkFXEdDLGTmp1KOIheuon3Fm2l86pwhHyEY4hls5Fl5WQkGBAOCAcGAYEAwIBgQDAgGNiYGhFgQYsFYOCcqyAPK5kF775OEbQ8gC+BaEmQCwkrlVjLUK4RJMERDLGiNhVTKhkHH/DQqrb2VFr1jhhvKRJWRlEteUoIBwYBgQDAgGBAMCAYEA4IBwcDlwYAQC0IsJAyxEAiYnSBAS8pw4hL5Az7qHHxeEQjY/qCIBMO1pEkihDsPEgupysXkJQYbC1Jc43M8qVRZt4uWArC3sERwQxlaTrPMci4DuWBAMCAYEAwIBgQDggHBgGBAMHDlYUCIBSEWEodYCGkL3nYQoMGxfVTdcq3SVKhs3EIVlm2FcCRCuLggseBOICxHNuQWplLT2XfI718IMSIpA+aVN2BKm0ubCwYEA4IBwYBgQDAgGBAMCAYuxYAQCyGL2UsFJKBZX5lAGyCgbCpoYmFqvpmOt11HZQ1sqPFHyhNEOALBLS5eYiHzSBodOPpD6rlYbLu8FK2F9cWF9EORt2BAMCAYEAwIBgQDggHBgGAgcTEgxIIQCwmjsYCBIrDkV4v3wNISzS50UG37tbY9BWyBKGvYQRVN7vYUwpEL8RIL2Z5NlJWfSvuKv0+jEw3kt4xJysCWuAObtI20jWBAMCAYEAwIBgQDggHBgGBg/TAgxIIQCwlFLHDnX/ROUkv3vVTeAJsKbKxxmzLeiOtwBIJbXLzEQlbBJm3MsSCFimr+k2Zme8TOgvSbhOw33H8kXL+XqMhaZC0YEAwIBgQDggHBgGBgaS14BfqHeFKVRpGO6ffP0/nBF5WmQnmTpaHQuIPKGrdSVQtIBnfXkuHIhXiJhVxPGoFcyC1Mo8z8q+hYwz3k9c3JwlLIBcGAYEAwIBgQDAgGBAOCAcGAYEAwsCTEgoDgMg0E8K5gkkjargI8QCxS78iHtivJcERBtHHxEgtwQQnjjlkFaYRtEbg+2fIMLXpnbJsLS4ZdCLNeci5EmWBAMCAYEAwIBgQDggHBgGBAMLDRMRCPcoHbs6KxcJkW68kDVu26MVje4PX4dBVVt/6UKhqvUeRCtCRCuPvjJRayClIpxwNi4SrKKkin7Px0yilMp84LmYocgSFHvz9gkAwycAbbVmQhshAMCAYEA4IBwYBgQDAgGBAMbHQMuJED8cQLsSDEQog2wnKdiDUVcM/UbD2dPPsb5U5SbXeI0q1kOFIBcfESC1pbIYWy81O1xoLSXEihAyXbaHC4nJS2QiBATi2M5eot/8nLRTAgGBAMCAYEA4IBwYBgQDAgGNgoGIiHQHB7VogFIRZWIBZCt0GgMy14B6iuYyeVnt5Glc2WDYUobSmsFbGQ4/kuZXvSKLMgVWkrZOV/l3ILU5XdhQNHM2h8qjXEReZGGRykHvKiEwwIBgQDggHBgGBAMCAYEAwIBiLBgBs5EE+8EAtCLCxLLGDrgAan3j7g9U3Tmd6/UiXcSIJMaNyiPUFE6f1hrYiF7IJ0RSJgO4TWXkilbJAM6kihstrbaGFxQrZCCO6XxX0kA7Lcw2ODhIIFwYBgQDAgGBAMCAYEA8mEgXgIBLdnhViQBVaECyw/+QNe6hx4PqilsEpkgkkyBLdCgAzQ5MDqhKmUmb9JGXWsqruNfLanCGhkmIcMisk0KEpZBa+CAcGAYEAwIBgQDAgGBAOCgegw4EYOxBMvxIIQCxERC4GlJbo4vo+qW39C5Q1bySQDVvM8SCysJqmgjTlmF2xWXiL25qdRS8fbFAh47br7/X61RUJsL0Q3KMkgLvISDAgGBAOCAcGAYEAwIBgQDCQXBuIhENyeFWJBiAV7ce0+IARocqaOjrX+kiqbdqwZqQCCYq2IheyCNNqbr4065nhSaV/xD6l30EPY6sHbPYRUSK4B0R2vUg+RjWBAMCAYEAwIBgQDggHBgGDADQNu5EA88UIsCLGwArEQoNmFc1Rz5hfKA0RZ41ZlU2E1tRTMtNaKWMgqSKEcpbGwibLyocGQQnlHv0fDoycpsOS3vUQIuSADsNsALPGCDcGAYEAwIBgQDAgGBAOCgY2AgXgIBLdnhVgQYmFZYsHrm6KWC/dQBTQVGrdReRMMNm5bM62FtSQWsiwDjspmg2cT5RVuIk/172lm9oIiFrDdYyMMFFIHaUfBgGBAMCAYEAwIBgQDggHBgGDADQNu5EA88UIsyGLSdTEdCCxSR//jikyobNyiyQSQCqvkWtLUVODztSIWsgs2ETxFwA1lbuF3KTM/jbI96YRtEZV1t5PXN29rLbh1QImXwVkwIBgQDAgGBAOCAcGAYEAwIBhIdgzEQyC4PSvEghALBrEQsL7cB5QHiAvDH6+ZZgITCc5w7YiFcMYgUym3CARDKtW1PUNwpam1FuBaE54ilsSgo/QPo3/ISzTZX6JSfsGwYEAwIBgQDAgGBAOCgSU3biCueCEWZOFkLZxAJmCg8avriZkaqmpZW0ONTlIB1+tJLOQWplGOZzPlFqZQlucHdL4nN2QRGQjAxSZkokkGGYTkRSQYEAwIBgQDggHBgGBAMCAYEAwkOwbiYhBcHhZiQYgFYzGtNRam5k5RTdt1VN6wdrYUwpEK600s5BRCWyGNcovSlb2FAyVbqG+o2NbagCFHPpJ98JDyywtQMCAYEAwIBgQDggHBgGBAMCAYAAbW4ifEghALBrGwRAveATrdeYsy0FjZtH1Db4WAZwgYcoTdhez8VMr2bKJDpT+hsYlm+u8ln+GGUgYgeQkJBgQDggHBgGBAMCAYEAwIBgQDGwMDQiwICRBCAqx2x/b5p6i993Eqa9hGlU1b19T7Q0JoLHg2kfIU4UklGHfMKsDWiBQqqb2V5hdG1RYIcT+5MQbP1e4rkp7gQjAgGBAMCAYEA4IBwYBgIFkxIMSCEAurRiwEF8xQ918if2CBOgdf1IRCE7ZArK1byZWJBSz2wxlcXP24UDeUKcpTRFnt7eT3z9ryhozMgcMf0LYozDg5D5WRyEPkIRgQDAgGBAOCAcGAYEAwIBhIPAwIsSDEQsjiNtZOGlwkB40SDo7vV8Yayxu3UXnjVqqAxgLIBUUyrJ+thfU03uhGXGTlp1JeUTo1nX2XAkt+ghFHNuCobS7w4BCUX6xtIc+xLCUULAgGBAOCAcGAYEAwIBgQDAgG1gMDQiwIsbAqxAKDlbUWxmeqqabtl1TZpEmFyqYtVNZwuTUWVl8zwY1IuCTek0Y5+ZtoX9EP6MLAN8EtEQEQCXxg0BOtBcaShPISFAwIBgQDggHBgGBAMCAYEAwkBwaEWBBiYdWIBa21EKCZ+XY63v4rpZ0AbQVoKZQ37tD2FZTmwvppK6y3V4hLCAVr60VWwSbK9aRRNow6FqbT8FgtBZbgjlNvG1kyNBhk8EyOwVPaSdpJMCAYEAwIBgQDggHBgGBAMKAxIMSCEAurRiygU/l9M9TUfQ9VNm4lvQUCpAK0FjKosumaK3YrRHZ+CmXmpynDjlkFV1Fh9e9ocrpXkQus5cFbI2RwkheUYEAwIBgQDAgGBAOCAcGAYEAwkEwYEGJBiIVVIRZ8/gD5AgvU3v8QVTRuJbiVhF2FqmbLG4SyqwBXk7CzcDk0FlKJXUG6aRWsaTy8RMD9JFxR5qersKT2evJ6Z4mNNkJ7IZkGDymrvOwEA4IBwYBgQDAgGBAMCAYEA4IBYGAtfv8QT6ICzOQEZiDgowtDH1Fls9ZQWMlIo94iAdJBH+XKqCOedRIPW1WaylaD2lIBOw36PpWGtdUCZAXu0flCO8IiL5pxnkE5Hq0tkO1JsQgGuIJMIVwzoZCVj/NN1nWq/k/9D1JCH/reNMr2bFL/6/gU0s/ieSYwTA8U5nkwP+R1suVZ8vpmrC0RAQoI0SXkimBAMCAYEAwIBgQDggHBgGBAMJBkGIiHA3B7VoiFJANBLGQOL4D9lsvE0enjVN26ncoboJWwjaqatlEpjDXyAt8MG7ElAjYXtupDGXi8Rm2Z0EQDNB0yqLJ5G5U3ZKg0K5s0wVDRvJXKm7dSRfM2qm79MdWd+y862/coXRh6hy6O59DI1GEamymnybmTNL3QRLOLbTTn7aCxqUYaGa+nkYlaGhqtpN6BfDrfm0Ntne9RXevzVFl3BxVU/TvlFn6PsgvTKKfwKsr1WNsXPExCXGWRDlcRvDx89Q2uYTsBJAPIgzTKgQ0FRU7gHpAZmyjHw8+ZpALIiFRFeHT25OqBU9xNygvkChg7Yhlv5JnkJJyl3aTdBAOCAcGAYEAwcOVgwI0ciCdeiIUNvzhgLwb4wh6giZmTdLztp5aRxh9RhdoGocNwxALIh3JsiYB2AzQVlP0FbJ0IaizAReSpc3+k5u6/0JmeZ6nr4t/o4vh+mpw9SXOLHeT1j5A/4HVZiIZuKdA2DIwy254YuKMH7w8EvLSwOEwTU+00MFxJnT2ZVN/2OtU07qbS2tvoSMXPNfkA8kCRCSAdNJkQ3GqBaxxaAyKrQG99YM2IYIhn0yiv6N+o72Kx7X5SBmBuFwkFC4IBwYBgQDAgGBAMCAYEA4KBZMBAPASC27NCLGxoYkEvwkEowNjgom+ITnfeQmUN2xRZUNm8naBdUNa4XWkchCMWqqB10LidyhqgsbBF3VfZkkHH26+jjv7naGSykGYXusnrGyN/YI6w2L+0MwXJgEv/MwcfP7HHBdNIInuwCH3WT7gnSEQgHXhuWFJlwJaF+cVRGp/ppP5hD9U2/ZUOlW2xCIYUyvGk094jqUoTASRDVsF3lRZDcHtFqMZCjkU4gJg4XP5jGp9qC1NPsy5yHtpeIg+Rh2BAMCAYEAwIBgQDggHBgGAgETDgRg7EEy/EwoYmFpaUlgLAu+iboLaeRxx2EfT2B21DIfxWCJAKx9t+TvWdt9OZ3mdoaGI/zcyfo8DSolpY8zaLpUs0C4KDRujiPxgfW6eKjKTQ5QoooiJguYf0+/00Nd1GHT3ZVNOwm4pr/kAHS64hpaWQD3IB2gpstyGUWMguuMreQgENh5LjO2l+fljIhQ3ef2LDaLwYl+dF7oIBwYBgQDAgGBAMCAYEA2uHgXgIBLdnhVi4AhZGPv88dfQ/b7uPrGzeos+V/QRsb4ARRr3VobxBu56satlBzd1309DkIZqeP6s0EmD00V6wXwa5ac2F1elgqMvcwgiNT52hjt4cKqndSTmFVxNcTWL7A7Y9qG0QlgHJnII0ysxn0kFvpyg/uYsWvVM2uRDUslidMspgKnIUDAgGBAOCAcGAYEAwIBgQDAgGVhsDbuRAPPFCLFyGBfJqA0Onx1/y/cprAeJAAsAt4sWx/VTdcq2yi4DtDjDUCO8LZY1B7wzYElHT9h/UcH4X9Y9+RguLPWprAW+j0GGsnZrLFtvz4bZC2JoSqv1iSz9YJ7+q69RMN7V1vU/Fx2+igyVbLNsL8DiRSlnskSJfe5LAdU5hKjV3vEvQiGBSgcO1aePY5CdlEbkJBgQDggHBgGBAMCAYEAwIBgQDjIF4CAS3Z4VY2CjEgtqKoDsLL26xcB6dLqeatl9aRAK2O2iPDdr9I863UuP5m6l3JJOm59vI5+Mv8Np+ARMLDMLQBf1ynXOFxb7loYLTjTzU6UZeDvcymmlocgD3BmjRO01jk83U3vU5FR37rfIeAW0FbfgR9hlANsCLRArtK/4BdfXu09tClH2HFeq9UfAm9bA1VSLHrjsWJQ2RjWBAMCAYEAwIBgQDggHBwHphwI0ciCdeiIUNtkDS2xX04nZmvp1Onv0PZaARHh0qm7ZQeeMOKmvYQjVtv6Cmrj/RxEwtBZaCBhex2A5+yQ/XuSNbOAcX7bjffAbaAeHSRZx5n3ntjNfP+w1NAfc03fIKH69ImYCfYI+By3NxpJpKT+ykA0czLAOP2CqBbRFplKPcW26miyM1pMpzSR3C57Na5ZV0RL6CAcGAYEAwIBgQDAgGBAOCAcFANBiIh0Bwe1aIBddFbrKBM3Tx7fVNUnP3LqpsztBH0zaqatlOdef+SD3Dn9LUXLNaCAOA2C6htRw4DQ7hYYHlwHEccvzyIWtPaKDrZwNLPlr0TtD84hDNzl2gyZlzND59RnlaGJ9qpYnpMzQ1c45m5i7Q7PwgoS5+/8IlhERo2suXY/mOZmlnsByg/cHnFj58AR+NTTRTc8d75Kn6d7U9IscDOwxwQbmJ8iv/k+bmB1YgZeIpozy7fBuKfEQ+ggHBgGBAMCAYEAwIBgQDgoFIMOBGDsQTL8TCBiEWTALAH5in1p67qLJ5B1W1ZihC4fiZX9DwZCb5A7P2l3i4djQJhWAabh1yJVIBC3SfIgFgMHJuYYhGJ0/R+d5Mqj/zHJWdvJ2+Lt1BakGO7QQFentB5hGcw2gitAB0HIwnZlmeGLI8myjHs5n2H/0RFR77HZ1oepRazr1LF/oP0fhkEy0sThDy8wcWVf6saRBJpwreg7pZxIexrQT/s1xYkwN5dfbupf1Hf0h5xZspu2Cz2h7hqf41eb3TlxAgwTzc5CrxIiPBgGBAMCAYEAwIBgQDggHBgGBgfTAQD4Hg9qwQCxuEWOBFMdTxe0c+VqRCdet2ajx/O/WPZtGib8ha8K5EDjCYg/eFbmvQRiGXljQpsegdp5GJBurs2UcN7W+rRf/R4zvpUOl2tdhmuwRw0cjnHGoygd06glxIpSy4fVQHe2BgLw36f9yjvTUg1J4bcj2b6XD5T6jkxC10oulxaj73LnX3H6LR8dO0sDgastAP1oW3fATrqQayEFLB8Z+NlYDSTFjwjtG5C1lUcvx6yi1KV54k6lqfIZ8P5A3kGNDaILI9IqQN5IXBfUxCwYJgQDAgGBAMCAYEA4IBwcD6Y8CNHIgnXogFe7G4/g26mp3Ip2wCLNHYVJXWUGjfQcOTh8jvn6XAUtCuwXLbB7AlgsuE+5S9BT/H6RDxc3O91NG7l4pqrqe8on+jfYWbKadwM2V7rqLsgnRldyBHuWlMpxxoImDLgNJQYJJAayaoOHhcUKQDNBXwPO7RWwyQltZisK6tNNT9ypjiJsosSCFoPGTlQ8MhlXIKrqKsgnQC2ZBb+H3ad/TfqLD6j9Te/RnNznaR0tJQWgjBeqFOajuIRQawDC4N+ZkgVvAsNBi6+7+mgyVXK22Mrv595PP7VF5Iw4/zDYIzqUew7UUWIgvBgGBAMCAYEAwIBgQDgoFkxEA8BILbs0IsbJgFn5/GZ2qp/vzvqPvie7TovWh/Nddg50Uxh5cOAvYCmwkGtWheoInpdurq/4bqWp8lT9WvLJLA0hwogCHDNMrKZ40CS+NAaRYEPSnA2CG8KOQUptH+4mvo67Jr6UjFv5On6jdUeOz3VFxzvTqKjiH8LxVXUPUbOlL5S/q69MfqGUVeqHRBJLAGBOdrloeNK+qyaXICBEcqfVP+czreuJvOdmfS8PhJS6MBMtEHvENEKi88A5npw08Li2PU2vk3yq+4jvouepQbShAW2qjjpfJOxkFIyiztKBgQDAgGBAOCAcGAYEAwIBhIbgy4kQPxxAuxsEGIhQXfKA1OfEkLi4MUCGgvD1rtn4kEDpfvBFgkY5Gb8AAAACAASURBVMG8sDBO57q/ooLq39OhkgzKKfieJgY8mzSxoLQQNlF2frreugDSIH8TZWLBnw9vCal0uOzHVFm3i5rPvUnn+w7S8NhxmpzpounZXpqZ66e5+SGaXxhVC/KFxXFyHvgPdhpm5/ppZraPpma6aGS8nnoGC6jjwhfU0LaHyk/dQgdKfkTZnhTKzNeuIEF0aDIB5MN3VRlzlP2Gq7RmQz40JlLpQPGP6HD5L6i25VEaGT9FfktueqBkgmF5eQW1PLR8Ifu5uYvU2vmhMkrJ5IMMvsvLUeQj8hEMCAYEA4IBwYBgQDAgGBAMrA8G4iEQ3J4VYmGDEAuwoQDDieiM/JXc2TFN+wKX/Bfw0ex8P/UNFtPxxodpXzGIBGxNsLQOPNhikErZ+WmUjQW8pamw/+g1lF/1ayqpvY1OtT5N5/tyaWyijmB/QGkBwKsEa0BYstbkRWin4S//znLhOvz9eJ4X8z5FUoyOn6T2ri+ptulxKq29jQqqfk37iq+xbDYY2zHUlopUyvakU24htl6kU7ZnExVU/4Lqz7xBF0draWFxRG0hYaIlXLkUaWBrOmi7C3wfNB/m5gdVW3A5+T8JQ9te5CHyEAwIBgQDggHBgGBAMCAYEAysHwbcyIF44oVY2CDEgltHVB4NQhb2l2oujE2eobrWpym/8leUU/g9ghcG3tqgtA+U3QMYJ4S2QhodKt1BJ5of0wYSJ5oVIeG1DRauX4dwrfNSgFCe2fkBGptooQsDh+lUy9P0TcXPCLYftB0I2GQAaaJDTS6ASElT3h4Kqn5Hje2v09zCgCJrmNxgDxE676As+X+3Mkn85cdFJG3A7chhJM/IPcnRttJO0k7xYGClMYH/R8jn8eQnz4bidSPI1G/ZwtoIdVkLfCayXNzK5ha/FvKRNEPHBJFH/PKIh0Bwe1aIhQ1OLOiv6vjqr1X7+cW26J2i4fE6qml4SHk0YG8LOcoAYprSSMhUREIK7S/eqr7+17e+QGMTp23NiMTu1OaiHx4g4MXCT1Mz56i9+1MqPXELfV3+c8or+p7SwIAWhiZTtKHInCJtsyEzfxPVND1MIxP1tOCdUFoScDvJrieVfKGVYbmlXE4rJLHlFf8AtVHqNzExQefPnw8eXefp/BocXd1dNDg4qI7h4WFCvpOTkzQ/P28vTNBfnRMXvua+vFHkLvWIvA8yBiAzPucwGeWIsuPw+XzU09OzJv3NtQ+fP0+dnZ2qv/f19dHFixftfolz9MvZ2VnyevUWQ6d8Tbmb58775FpjFTLCOOfaHuHG2vPnqbu7W42NkGMiynl0dJS6urpWrJe65/x5Gh8ft+w5Rd7vNzKGBgYHg+9cvH/D4WAV4iD/3r4+u4/jHYx+jvZAX5+bm6OFhYWwGFsOdxi7NnL7SN02Zj91IwfiiRdiYYMTC2oBrEgFvRjGl/wLA99Q+anbKa9ws7WYxld8y/ghbCcUXKW8PJSdvI3OXdhLo+MN5PVNG4vpxO9geAEEtQtAMvCBsgfI71+kqZkL1HfxKNWfeYUKqn5hyQByYC0GbbcB20Hyir5PpSd2UkdfFi16J5THDDXBAcmgvD4EiQwZgBMfH8u1UVFREd208ybaefNOO8T5ah8333Iz3X3P3XTffffRQw89RE88+QQ99fTTtOfFF+nTzz6l0tIyNdFaXFyMepKzXP3kv+TGJ7cfT3I55PhkDrE4e+DBB1e9ry3Xd2+++WaVH/rjrl276L7779PHfffRXx76i+qXL770Ir319lv00UcfEcaHru5uArFnLiY2UjusJoaccsF1cXFx1G18259uo1N1p5TcV7N8q5EW6vTa66+rOvG7IxzmgDEVv3MnFRUXhR3XV6M8yZjGq6+9qmRz62232tiw5bUK719uF6R55113qvcu+vr9D9yvjsf/+jg9/fTT9NLLL9Err75C73/wPh09epT6Bwbs+Z6TzHdiOxnlLmXeGPOBWNsxHgLB7VkhFjY4saAW0QE/eX0zNDxWQ4XVv1HEQdaRNMopTKWcQhgy1MYOcX6gdAedbH6SpibPqpee3/oavxRIzK8E4TsTkwhBcgEvgBBtAmt7COLgtQGGGweGK6my7jaC3QhsjYBNidzCqygT59BoKEhVBiK/Lt9B3f0HCFofWhPEMvQYsuXkyh6swrdL4ssEE4fio8V0y623rCmpwJNO5IOJDk96EI9zvkaIiVZObi4NDQ2pr6bAsrmgSVZZS7nj7w/AAoinlpaWDfG1TBMLD9gLC+4naxneeNONqg/ecOMNKl/0ST7M/oi+yH0V5w89/JBaIOOLJ8YNWWREjuejJUejamPIHUdWVlZC4nx4ZERhBngxF8ZO3JoYKiwqSsi6XK5x+Y033rDfu2hryBHycspwta6d717kiTGA88Q15/XAgw/Q/gMHCOOT892r5pay/UmwnKRrSTdyIJ54IRaSFAyRDv4+3yL1DhZS+ak7jC/yMFaoF8pQ/99XnEoVdbuos3c/zc732dsm1ERJLZZ5oY6Jg8uX+QRaVOsJnrOc1rVdzgCBLAmVI1xD+tR2ibPdey2ZBW1LaIOV2oVlblEqFR77A5298CnNL0KlUZMYwS0SzrTlOlTWiSkPYAdf03hywROLtQp5oon0w+XJcQjvuece+tt7f6Pa2lq1iNE4T0w5JkNbJ3sZsZhtbWujN998U31ZT0Y8oMxcboSXg1hA38MiwuyLZn83FxhmPPfZXXffTZ9/8YVSrTbrkuz4WsvyR6uxwG2w+9Hdjnf25R//0OaHDh2yF6FOjLhdQ/NlLWWcbGm/9tprqh+irflwk1008ejX/B51Pmf2ec7TjHM+B+2GvZmZ1N/fL+/gDb52Srb+E2t54yEQ3J4VYmHDdo4ATc6cp7LaPxLsBChvDsooI9T7YbQQNgXS1Bd6bAkAKHlRrLcQ+JU3Bz1RMomFyNwwxgryeJ5D+aFBMLPQTV7fnDsJ4tLmwa0TPFkJ0Mz8Bao6fRdlKa0FuNHUrirhVhPkzN4jKXSg5PvUN1SSJLYnuG4SumFtvYgF56QFkx6eQPPkBl9VeDLE9yP84ssvL/ly4lYfid94WMe4nJ2do77wATP33HtP0i5SeDEOokQRCw+sr8YC+hf3N5xDgwEh+h7icc390LyPn+N70AaNTU1J2w5rPU5wOyMfaIVBfpEekDHuBdY7OjttMmqtyxxJ+tiP/+xzzyqcoHyMH2fdTOzgvLCoULBizMVeeVVvhYAMWZvAKcNYrpFeuOfMeMYX7kPerMWEe/AfjwU4x4F4aDB4xa6CYNjAcCTjRaLd40YOxBMvxEISggKLZyyC1UJaLab1Vx8mBqZmzlNd26t0sGSL5WoxVXlDwGIY6vz7i39IJxqfoOHxk+QPLFoDg/MLfwJNxq1tDJiYaPKA67tE84tj1HOxmOrbX6XS2p20v/gHaotHd/+hqIkFtw4fWPLR6EQTNZx5mQ6X/UyTMrBJobQ+tOZHTuFmqji1iwaGKsjn9xrl1ESMnlSxjJ1hAsk6CfuDW7vFGh/t1zRzUhJuAhNtHE9m8Jw5+THj8R/2f0MNm+up+oetkSOYYrlspBAGBKuqqtS+f+CBj2QmFsz20RoLLjYWdloL0Z1BDYNo+1a4+7mPcT/mhQOHeIb/w7ndD7k8jgXygYMHlfE3s15yHjoeRUssmG3wt/feSyhiAcYA0f/MMuLc7WD8iMZCKCZeNTQWIDvul0zquckzknjuy2Y/5ucijeP7OcRWjY8/+VgZdjVJM+nroe0q8khsecRDILg9K8RCEi6k/jsA67NQ5dcL1OCgFqDzfXm0/+gOyitMocwjmyhHGWOEdgLO06mm4S80MzeoCAXYFlCLEeUxIXHBDzsPmjTBIj1APhjN8i/Q+d4sOliaQbme71NOwSalPQDDk3AhWVr7R3vBtVoDG7ZJLC6OU0vHu5RX+D3KVlof6ZRXlEp781MoJ/8qyi36Ph1vfJDmF8ZoSdluYLlabWVqhiQh9lZLlomcTqTEAk9IOOQJhzPE//zFA//xhImf44kTrvlw3od4PMdfUvg+TGhHRkZWHeuJ3D5XatlAIr3wwgv2FzXGCLBwJRALjH9M6G+8UdtFcPa1WK4hP36O88A19znuawjR/xCiz3I/5ns5vP3Pt1NJaanqk9DCAF6D72h+H1zZYSzEAsv7lltvpYnJyYQZ80pKSmysMAYQuh2oBzAkxEJoHwhHLDj7o5tMV4pHfzX7LvdlpG/2ZW4bficjXcS5pY/7oK0CPEofD23PK/U9nWz1diMH4okXYiEJF3c8gClSwPqKjy/q1afvo7352hAjjA3meODtIYXyin5AlXX30MXRCmVDQNtJwFf/oPunRO8Mus4BtcVhYKScjh6/kbI9qUGjigXpqr7KZaTarrCZ5r2jqzD5YO0CDJpM5gSUHYZTLS/QobIfU9aRFOWeE4SG9q6RSofLfk5dffuVNw09seRBl9PT8k90uV+J5YuUWHBONjBZccbxNf7DBAUHJjgcb4Z8D6dz001B9V+e3GAiw/9zHKxYT03BkChji7Em4UbBL9yhwcYG8MI4wjmwAEzAu8hGqOtyGgvcP5QMbg41eGr2o1jOuS8h5P7F6YTka9hiYNmHux/kx9GSEtvYqvTN0LEoWmIBMmY5/+n2P9Hx48cTAu9oV4y/wArKFw4/jCMO+R4hFkIx4UYscLtzyHKMONy5k/Au5T7Oz5nXzrT5mtuKnwkX4p6XX3nZdoW6EcZhqUMoNjeyPOIhENyeFWIh6YgFGBi0CIGlJfL55qm14290sGSr0k7IUl/sseDGtodNVHjsP+ji6DHywV1kwEd+a/Hh9+vtBMEOk9iLEqWxEPDT6TMvKq8Ne49oOxFKa6BAEyhagyCopTE4WrWqiy1tg4EJAYQ+mpjqoFMtTyhtkBxsj8hPoVzPvypPG7mFm6n05O00PXPecn0ZIL/Cm8NDRdJhcGMPupEQC3BTtefFPfTCnj3KPSRCPoe7SOfB/+NrpjmhwUSFrzGZwYFrJhDM/1hbAc+Y/8MN2xdffLmqWA+OCxu7rZOhnli8wL2hEyu45gnwlUAscF/AFqDmlha6cOHCqh+dnZ1Ue7KWqqqrKT+/gF5//XW64847bDmjDFwOyP+GG25Q14hDW5h9FGME0mOtBQ6TAXNrXcZoiQUT65DxV199lRDjXV9fnxqLUT4uo4kPjjdDxooQC6HvlnDEAuSGdx3LFC4hn3v+uUver873rXnN797nntPP7d69W7UV0gaWkL7ZPjjn9zCPr87/cY0y4YD2FNL49NNPE4LsWuu+K+mH4jbZ5eFGDsQTL8RCEi7qMNEM+LGobaeq+l1KKwFfyjMLUihXuY9MoSMVP6Gmc2/T4iK+ZIKICHYGJhfQIdguQyJ3DtR3Zq5feWnIzE+hbBif9KRZBihTtZaAByEIBq2xAfsH7V1frpqdBS2zIPmiZAr7FhZR0DdYTIXHrieQCcqWBcpZoF15fl22nXr682nRO+0oTzC9RJb/lVa2SIiFzKyskIktMOomJ7f/EI/FxvTMjLIyffLkKaqoqKQPPvyAHnv8cbpr1122dgNPYjDRwcGTIXwZxSQH16dOnXItg1vZJD44LiaqLICT8+fP25NfnmTzBBjhlbAVAvXE8cjuR2hsbGzVsc791BkCF+c6OuiTTz+hR3bvtt3goR144cGEwi23BDWK8N+HH30YUk5OO1Gxtl7lioVYYNwjfPzxx5Wb1fUqr1s+73/woVpcMg44ZKyGCxk3QiyEjr3hiAV+z0FmOFpbW0P6k1u7RBOPd/D4+Lh6B9c3NFB+fj69+dZb9Njjjy3rOhRty+XCOcoKLz3Sx0PbNZq2kHvXX3bxEAhuzwqxkMDEQugAZWkYBPSeze7+g/RN+c8tQ4KbKJu9FRSk0fHGh2ly+ty6eynQi+xwHcN90XXJQALSRC3SOFyiBd8MlZ28jXKx9UEZTYRGBhbtvHhHyMSCDqGt0dj+yqq/hMzymvXF+cLiGJ3t/ooOlvxIlQdlUN4jClIV4VDb/Bh5vZMWGQE5RSGXBMapKZONcB4RsZCZuSoTiNA+rvsO4iYnJ6mjo4M+/OgjNWHhCQwmrjhHyOe4xsQGez2np0FehfbBcHk475HrUJklmjyYWOC2di5YrhRiAfWHy8G1IBZWanP0o+HhYcrKzgpZcHBfRJvgnNsGZYU2UUtLyyV9cqW8Nvr/yxELLE9oioTDO/4Hodp9QXuzYlmt5ziHvGZmZwkaaNzuvAjGNZfbxIOJC8QLsRA65oYjFiBHPiC/9epLaN+xsXGqPXmSHnr4Yfudy+3KbekM33zrzRDCaz0xyf1AwlBciTyWl4cbORBPvBALjkl4IoEwqGXAi+yAWrzWNj9HmflXUXbhJrW3H4tqLLi/Lr+WOnvzKOD3qomMufBNjHppUmT5smCxzYefFhYnqOLUzdr4JOoJQkHZjmAiAaSCeWCLhNZaONXy9Los3rE1RZfZr7aaTM10U/mp2yiv8GrKLoT3iFTKzE9XZMOhkgwaGa9Xti7QPuqwn+d6Lz8QLC8/eTZe+awnseAsK09EOIQXgIKCArrzrjttIgGTGUxMMZHlSRdCTLarj1Xbixikwek485Hr5OonQiwEjeFBa+ByEAtmn6mrq6Ndd+9yVaXmPop+ev8D94uXCMc8y41YwDgGmSE8cPCAGuOcize+/uDDj/Q8ZxltMbPNVvu8ra1NlY+1VVBuLjtrkqEeGKfZXg7KznUUYiF0DF6JWIDc1pNY4Pfn0NAQPfzIwzaBxO3HOHSG0FoA1njrk7yDQ9t5tfuhpBeffOMhENyeFWLB8cJLLJDywgDhEk1Nd1L5ydsptxDuI2GsUBsLzCmElsJumpg6axAK2jXj5apP6BYLvWBGnCY7cB2+M+jFNuxIoM4+amh/QxMHls0I1kxQmgshhIImFzSpoM9rm56x8nHPz60ckcfrtFXd7IVcgBa9U3SuJ1vZvsD2jDxsUfGkUY5nE31ddi2dvfA5+f1e2+YFiAkts0jIl/Cyi7zM8vxysrqcxIJZLp7YIA4qoA/+Rbvhw8SGJ678lQwhjjfefFOPAZdpsm2WX85Xr58JsZAYxAL3SSwaKioqbO0E5+KCF5Doq/iqfaa93fWddyX2k+WIBcgOC/TTp+vVmIfzcPL98x1/VkZr10t+zgXi4cOH7XIxocDlhCq9Ordco3I8Ql6YCrEQOj4mErHAmOI2h+elp55+yiaO0IZmm5rnr772qiL0eazgtCQMbW+RR2LIw40ciCdeiAWXBW4igF4tri07CAMj1bS/5PuUlZ9O+4vwtT5VfQ3fd3QrdfR8pQw68pd+04bCetZDkwb6K3wwX17UB0MerIP3BDtYQG310ITKxEyHduvoSdN2CwrSKMuypQD3kqGaCpbWgv1/KjWcec3YdhDMI1y+scZxnYPPa2KA22529gIV1vyO9h5Bm2lyAVsk8grTqbblWfL6ZgwNjbUpY7Bskn4ksricxIJb30A89n5iAgMCAV/JQC5ggqOuLfd7sJgOmw1u6URSf7kn8fqJEAuJQSw4+8ZHH3+s+qC5sHCeo69C64i/YDrTuBKv3YgFyI4Xbf39/fTMs8/Y1+HkWn3s2LoSNua4+sKeF0IWl1xubOHILyhQ/91886ULUNwHIkKIhdBxNlGIBW5jhOY5yP0/36ENubqRXcAoDLpiy9SV2K+lzqGYTgZ5xEMguD0rxEICEwsY1Hy+BTp3YS99XZpBWZZLxZyCdKVeX3J8Jw2N1agv30EA+y8jW8rkATqX/gI/OVdPF4Y/obGZUlpY7KelpeW/yCuNhQC++E9QQdWvtK2C/BRtW8Ha8gFtBTeNhZzC7yryJasghTp7s9Z8K4QmFvACCtZLb2Hhl1KAZueHqPHsq3Tg6A8ppyCNoGGS40mlvKJ0qm64j7B1wk4ngfEYxFjyDZ7RlP1yEgvLlXNqetrWWgCZoCaohktKTGow4SnweGRSs8H6kRALiUkszM3NKWOSzkUv90X0URALb7zxhvRJo0+6EQsYv3jRNnjxIpWUloYs3k05474PP/yQfD7fust2YGBAEbpoXz5QHpzDa8mZM+12uXmrBJcd9+BeIRZC5xGJRCyYhAITDIuLi/T6G2/Y7crtaYZoV7yb4WoW73J+drn3uvwXigORx/rKw40ciCdeiAXjZZdogPb5vdR09lXK9qQruwH7ClPUOfbsV9ffQ/PeCXvw4rJrV5QAZnChy/+tZ4iFMr7QdF58nqqbM6gKR+sOOj/0FC343NlcuMFEOUGm5BVZbjPz0wgaCmw7IROLc2Ws0rStwBoLm5UdhlxPGg0O19iM89rV3SRTIHd9zeQC8tVbHALUM3hYebPILUyhvUdQ3jTlFjS/6uc0Od1tteXlbbe1k9P6Dpbx1ONyEws8qTG/cHLc4cPfqIkLJjOYoHLIk1pcv/baa5eMC/HIQ569/NgVYiExiQX0y+zs7GUXG9Asgj0G6UfBfuRGLJiLtMHBizQ7O2sTDeZ/fP74X/+qDN2ut2zh3hcLSHPcZQ2yffv3U1dXV8h2NdzHZRZiIYgDs90SiVgwy2Wenz17VrWj2Z7crmb41ttvEewjmc/Kefh2F7lcXrnEQyC4PSvEwqoRC8EFpl5IarDovfc45z304UEU/OKNdAI0Nz9CdW17KK9wM+UWplt2FdLoUOk2aul8l3y+OWPQCuadSJ3UH1ig422/pMrmrVTZvIOqWrZRZXMGnTz7G+ofyyKvb0IbL7TbQNfd652ispO3W54VwpAHYWwrmNsioM2Q69ms0ueFfmLIJUCjE6epuAZuKWHUEZonIEnSqKD6tzQ8dkJpPvAiEmVmTQZdD7Od+VzLTN1ruBRNjPqGx3qil+1yEwvh5MOY6OruvoRYMCc0OIevb06Dn+PreMLl0lruv5XyxLPxPL9S+uH+D5efM855HS4dZ1wsz0SSBhMLvJDhEO2N82i8QqxGGZ1lXq3r0dFReuBBbUvEiWu+TgTjjWZ94eYVbiaZ6HNbdCwsLNj90nw+2vPl2g//mYcz7eWejede57MrXa9ELECGFy9eVPL629/esxfljHeE0ASA1412y35FNHVbqXzh/me5QnMMxnS5vVl7DNcoD9TgL1y4YJeZ72P84hr1W0uNBZYFh+HqE0kc1znedCLJK1GIhZXKCu0jbstwIdr22eeeC+uhaaW05f/knDMmc7u5kQPxxAuxYC9qVwvQeLHzghBp6gUgFtkrDc5+yxvCgnecqusfUAYaQSrsP/pdtQ1iX3Ea9Q56LDeSTFTo/BIR2HOLXVTetI0qcDRupfJGfV7elEGVTVuprecp8vlBkAQXx6jHxMw5yiv6ofqibxIGkZ1r+xMVdXcaWhu8CF+tNo49HX/AT3PzA1Rcs5Ny4N3Ck64MO4JcOFiWQf1DFUrDQdvJ0NoLPr+JqWBdAktaBRS4CnqmCGIuETGRDGVKRGIBckM7z8/Pq8krJrPhJjWIu/vuu9fsa8lKYxiX09nOeC6SZ/m5aO7lZ6INlyvTcvmzJsly9yz3XyTl5OdZzRvEAre5uXDlRcu9990blXwjKcPluCcZiQWo7GNfPfoe2obbBNe8iER8/8DAqhALbu3CmHH+z/EcOv/na8Y1Y47j1yJ0IxZYXgihsYC8QdywTCFH1hRgeX/66Wfrin14BEEZcHC5+PrlV7SL6/UkFrjdnO3kbG9c87HSvc7/1+M6WYgFzA/MMRg4dB6PPvYojU9MrCsu16ONJI/Y5/6JKrt4CAS3Z4VYWDViAQt9XtTx4s9Pi74xmlqoI0UsWCRDOIDBAwLisR+/pvER9UU7tyhV7ceHocaC6l/T8NhJe2KCvNRLws4zUQDPdV+iqflTVNGoSYQKRSpsp8qmLVTZlEEVjduVJkN737Pk801r2SlL9gFq7/5MGTrMUrYVotNYgO0CEBB9Q0Wa4DFsH4ST+3rG8Utdhf55OtX6FO0r/p728KEMcqbT4bLtNDBcodxRomy4V5Ux4LfxxThb9I/S9Pwp8vmntUYMCC2+f9VwnSi4Wr9yJCqxABzgqyfc1/GE1jmhwTX+x97vEPysAh6Wwxb+m5yaIuw97uzsVF8RT9efpuPHj1Ntba06Tp48SWfOnCEsxGZnTY2r9cUtyhquLlhQwY3h+a4ugsoryn2i9oRdflxzHTo6OtSXSZYzJvfh0lR9NwrZm2mY511d3SELV17A8v7tu++52343hMuT03KG4e69nHHJSCxMTk4SPBSg73G7cL9EP+W4E7W1y7ZRpHJHG5rtyOf8PP8/OTmlyIzO8+d1fzx92sb0iRMn1IId/RGaAdhywM9z6EyX41cjdCMWeMGGkIkFlA92C5xjHl/D6wbKv5bl5Tojj8ysLFUWzt/00HP06FElx/UkFlA2rjtCPkc8kw6IA05hEBMaHg0NDQoLx0/o8Rl4wFiHEONcc3OzGgfRBlNTmF+Evn85HzMv5z3RXic6scCyhIxAJHEfd4bAxX333ycGHB2YiRYPcn9on1srebiRA/HEC7GwCuDXCz0NArXgV2kGaG6xn3qG36FF34gemJdZ9GErxOzcIJXX/Zn2YZGpvmRDVT6F8it/QRNTZ9Tikb0N8Fd+nV9wMb9W4IskXdOuAMo3NXeKyhu3UkXTdq210LSFypt2UDnIhuZrVAhthgvD71FgadF+eXmqf6fqnZmvSYLINBU0AYFtEN9UXEez8/x1CLJJFPnocvDLeGFxihrPvaXJI08a5RamKaOcB0u2UE//YYss0OXXsg1iDO2Btl/w9VHf6Pvk880qTQeFB9kSYWMpEtw670lUYgG4gQGphx/WPrXdJjf4er1W+zsZuwp/gYAiOpqam+m9v79Hjz32mFoAYJF716677C+LmGjhwAQcX3axSIDrrvc/eJ+amppVW5npOttjta+defX29lJubi49/czTtPvR3WpSiPLzwgGL6VtaNwAAIABJREFUHF7w6DrcqbYe/OWhh+iJJ5+gt956i06eOqW0SVgusZQZ5cLCGmTMsZoa+6iuPkYHDh5UE1kuk7mIRRxUs48dq6GamksPWM5HegODg3H1i1jqFO0zyUgsQIvozrvusokF50ID2EEbFRUXr6r8eaFjahiAeGxuaVFGDbElCi5q0R/R73i8QFm4TMAN+iNw/MknnxD6Mqfr7CfRtuVy97sRCyw7EGa8FQJjHjQB+D/ui1wH1OfYOniHgDwwrj751JNKlqYcIVssJmFbAfW+HMSCs71wfe7cOcrOzqHnnn9OjW0PPPiAGivgPQjld44jfA2yBu8RYOOxxx+jN958gyqrqmhiItSulzPP5dp8pf8SlVjgOnLYdqbNJhIZk2YIuUK+INlXqrP8vz6LZ5Gzu5zjIRDcnhViYRWIBYCWF9WwqeD3+2hkqpIaun5HU7OnrcHFfXGLAWthcZKON+221eNzPVpbofj4DTQ3r40dIl02BJioHQULW102ECsdpDQVFLkAzQVoKoBo2EYVzdBeyKCyxgyqbf8NTc+dVc8teCeVxwTt9QEuJaMnF+rb9pDfv2hpLLjLfb1lqF9MwAe2OAQ1XM50fkIHSn5IOZ7NiljIK0ylQ6UZNDRyXG17wXNsg0PLN7ROF8e/ptaeW2l6ro2wPSLYBtwWEkbT1olKLKAOC4sLaqGAyQtPDM1JDc4x8Y2mvtHeC/ye6+igDz78UE1SecFilsMsGy8EzP8Rh+dwHzQsCouK1ESMFzXRlima+9GfZmZmCCrNbOUbZeEyYVGDsjplzPVAPN+LkK+xgPvqq6/Ul75Y6wG1b6Rppov0+aso58XlxfUNN96g7jfl6zyH2zvgGuXS41BijgnJSCwMDQ0TFmLcNghZ/ub5yZOnVqVf6vdB8B2Aa2yV+fCjjxShx9gMVwYuI/4zy8aYQzwWk3CPia/bseJ4pf64ErGA8jCxgLRgZd+sD9cRIeLfeRd2p3xrjm2QkCxDhDz24RzEJGswrTexwPJGe/X29dKRI0cIhi1ZPgi5vbn8/B/LFaEzjq85xD1wsQoChW2GrNZ4kqjEAsuW69ndfYHuve8+G4+m/HDOcu7r61uV/s75S5iY76xkbxc3ciCeeCEW7IVwZKANt2hjUgEA8/lnqXvoXTp17rc0NJlvEQFm2lgkaiICaWHBuLCobSrAoB++WsMdIYz6lRy/nqZmuoL3L6PxkDjgDqri+f0zVN26QxMKTdsIthVANFQ24QDBAM0F2F7IoI6Bl9UgPD7ZTHAVCUIBoT4Pvx1C/ae2PmgCAmREXtFmmpw+r7UU8OU+4WUGomFeecHA1hfY1MjypKitMAdKt1LfRahWwoaCnkgqrDnqhOe7h96kU+f+k4YmTU0Hxh1PQjnkeAnD9ZtEJRYwsYHKL9SuMXnBYS4weYKTk5O7ahMankyxnKAa+/HHHysr9zyp5nzNySdPrhDH8VxmXPP/5rPQxNi7d29Y1VvOfzVCbGN46eWX1GId5eAycpmc5eN4LqvzmuMR4j98ufzgww/CqsI65emsD+8n5zw4ZLKDy4b4myxXoxxnlsM8x714HrheKX9nedb7OtmIBcgTJBuIBW7/nTuDe65VO1mL37Pnzq1av+R2GRoaog8/+lB9Xea8uL0Rokxu+EC8+R/fzyG0HdAfp6fDq8JzGRBGi6uViAWU2yQWJiYnbXLNxDbX79HHHqORkdFVl69ZR5x/9NFHqo+bRB/kBTnm5+fb+a8VscBy5tAs39DwMH32+WeKqGUZme2LOC4rn/N9CHGvGY9rZxzfv+vuu5Uspqam7LYPVyazfCudJwuxAFIFxnJZFuFC0ViQueVKeE+U/+MhENyeFWIhSmJBg0Ev0LTBPHQg/ZV40TtMbT2PUlWLXij7A0H1/iCI9MIbRvwQF/B76VTLHsopSLEJBRAMpSegqTClvj572U9zAtkLCNbHHECsr/CWPQC8aNp6HrCIha2KUIBtBRAK2qAjwgwqb9pOJ9q20rx/nAaHSzSZ4EmhrPw0y8VkOGIhVWk2ZB4BAZFOmfkplFeURud78zSpoNo1qBUQvrxm2S/fuSIN8NWpJ5fyiv9NebRQJJPa1vETGptqN+rEpJTpljJASwE/tVy4h6patyuSweubVMYr0Qas5RDE6+WrayK3A5ct0YgF1YYWmdTU1GQvyjG55YmjufCEjQCuSzwhTxTxFQwqwFXVVWoBg4kU58eLECymbr31Vnviev3119tf80BA4D58Wcdz9jOORQ9PYu+9915qa2uz/dNzOTiMpk7mF1ecV1VVKS2L62/Q5ePy8ISby4CQz2+44QZ7wo37uO7OCSXXC8+hbfDll9vCLLtZJmddWGNByfjGoKxMEgf5c9lwn5mvs0y4xr24Zy2t0DvrEet1MhAL3JYc8p5rbhNnyJiBMbdo5MLp8zO45jj0R2yRgRvLcG3OmDDbn8uFOPyP/ghcOfGM/8znsYhqaW0Nq71glonLGUkYCbHANhaQHvrMu+++q+rK9eC+i/qgv7W0tkQl30jKyfegntMzM0ouyAtjAkLulyCWgF2+f62IBU6fcYBraGrUnjypvqKjXCgTazGhHVlejBNc4x4zHufc5owHEwcYz/l5xg9CGCkcGbG2+jrm0mYZudzLhYlOLHDZYX9n167w/Q4ygfygvQbSj5+RUOaciYoBN3IgnnghFhyD4cqNrxdqyo2k9SzUz8dnq6ix61aqas6gus4/0MJin0Nbgb8W8+TATz6/l1o73qK8wqvVl2oYHoR3AGx/mJrtVpMINTjbhvvQOTmd5Oiog2OHqKI5g6oUgWB5iFBeIbRRR+UponEblTVtp9GpAuruP2RpK6RSTsGmFTQWsE3C0lbIT6Wq+gfJ75+zJ18rt2WiyNAim/wL1N71GeUUatIky5NG2BZxpPI6Gp/EpAnYQ/szBoKkAeo6MdtIJ9p/RdUt26m150GamYNdDo0Z4Cictk3yyGj92irRiAVuI7QhT754Ygj3ZljU8yQQ6q+YhEc7qeM8woVQec3OydETUSsvnlzyhJRDnpwiRBwO3MsTcJxzHM7Ng+MRYmJWWFgYMjGLtk58P0IsxI7kH1GLAaTP8jLzN8vO8XwvXyNU992iy85ltuMddcI2D9hMQBn4CCdjjgOxYOdlfPnm9ub/uKy45jKaZeH7OMT9vMef5cJ5JlKY6MSCKTtuzy+++CLYZo725/YBAWA+G43M+TkmpNAfc6z+aOIA504sOLVa+H/GhYkZTovj+BrjC/qjx+iPXCYOuWyR1itaYgH5wKCgsx+grBz35ZdfxizjSMpdXV2txg/IDnlCPjhw/uabb4aMVWtFLLC8UV6cY+vFvn371J5+lMskBbgdGYPcngjN/zieMREu5Gf4XvP5vz7xV8IWES4Tl5HDSGSLe/jdxnkgdB4tLWtHHkVazsbGRhsH4WQF2Tyy+xFlCDjSNOW+9ZvfiaxDZR0PgeD2rBALURMLeqHG4ASpMDTxDR0/A6OE2+n4mWtpbqEjZBHnXNBhwMUCsasvl6C+j4VkbiEWyJvpcPlPaH5h+JIXZOiCMhQYXJbECHnRq8u44O2juo4bqKwe2x+w9YENOYJksOwtKA2Ga6hj4CU6339IEQqZ+WlKi0PbWginsaDjsvIhtxQ6UPoDmp3rU1tLQl9owW0EiSGfS9vO3OYQwP71ns8pp3Az5XlSKEd5i0ijopo/0Nz8RbUlQuPJZ2+P0ISDnmgMju+l6hYt57pz/0FjMzUGEWFqOVxajkSVz3qXK9GIBcYzLLhjIsMTaZ6A4ZrjDx/GVpjVa1t8DQOpgLyc+WICxRNM/IdJLb6U8WSLJ4W45vs4HYSI4xDnXA/1RfBGrd2Qt2/fJWNhLPUrLy9X6XOZkB+XySyfs+y4H/XisuF/U4MB8VwH1B3nLAuOx9aI7u5ue+K9XPlrT9aG5MX58oKBy8dlR4h8EA+58f9miHvwPHAd7QJwubKuxX+JTiygztwfEcJwI29Ngsyd7YS2wQFbHrHKnvND3uiPuXl5qp05L8Yb8uf8cI52Z/wgZA0FxgzjQt1rbavB84jne7hOyAv/7du/P8SWAZeNw0gxES2xgHRhOPChhx9WdUL5uG4oIw60A+QTaRkivQ91Q7qwYQE5IF/Om/scvMWgfVkOa0UsmGVGXpmZWfY4xjJBGc32Y/lwaNYB5ec2R53wHLc14nHOz+HaHN9xL/7Dc3v2vBgzvrlOyUIsHP7mG1smLBszhJyeePJJ5YWD6ybh6s1JRJarK0s3ciCeeCEW4piEzy8OUOfAi1TdmkFVzTvUgu7C8AeOF1voQhsvAxzDY7X0dflPSBlptDQVCqp+qbw/KM8PFvnAi0b9lZq/WK8usNauo6K8fuob/UxtfYBtBdhT0AYdLbeTilTQhh0bu+6n/qEiRRRkeUAYYCvE8sYbcz1p5Kn+T5qcbteL7hCPCCx7DhNTbppY0JMXtIXXt0iNZ1+j3MKrlTFHbIuAJktN018IniRwDz+jscKT3QAF/It0pvdxqm7ZRpXNGXSi/RfUM/IRLfrGQ8iutWvzxJRxNPVNFGKBFyIYL2Bs8NXXXrUXDpi84MCEhkOo3rMlajwTTZ3D3Ys8P/7kE4LhP55EIj98BUWe5uSVz+FN4ZVXX1F7ffcf2E/5BflUUlpKBw4cUG7aMHnE10++3xmaEzRMWKGRgS+l8dQH7vbuuecepdnB8kK+OHiBwOVAvR5+5GF67+9/p08+/ZRy83Lp0KFDVFlVSQcPHqR9+/fRF19+SS/seUHtq+d0zHIjjvNRcrrpJnrxpRdtw27hZM1x+CqLr12PPPIIPbJ7Nz2swkeUdX9T5jhHHrwYQIh7wx27d+9W6eGLK+eTqGGiEwsmDtE/3//gA7v/LYeFAwcPxIVhtNfM7Kzqj+GwhjjkDxzwwhBxd9x5J73y6qv0+RefK/yiP5aWlqqv3FnZWWpMAfFlpsnYcsYhXewd5/5oyiJaPEVLLCAvaB39/f2/22XlfsYhyg3vLNGWZbn7eQwGqQG1f+TB8oGscY5xd9DhcWWtiQUQHd8ccV/gchl5rEZbYkx5+5136PMvvlDtjzG5orJSbZECPnENGw3ACzxCsLaLiQPzHO8F+3rnTkU6LSfLlf5LBmIBeHjppZeC9Q6joYR+8trrr9leglaqt/yf/HPGZG7DeAgEt2eFWIiJWIDHgz5q6PojVTVtp6qW7XSsZRud6vgteX2jhL3szpeufY29erO9dLAUXgBSKadIuxnMLdxMg8OY+GG/PG+XQDrc6eJfKKwv+IPlDQR8dKbvr9r1pLKxYBEMTduorBHeIbYo7xCNnffQ8PgpY3sDjDdqjYRwLidzClLpQMlPaGJaG8UKykobbVTbVVZhgbUecuOy+/1abvBqUV1/F+UUpFFuUTplF6ZSVn46nT7zJPn9XqXxws9w+RhjswsdVHv291TVskVrLzRto/beh8nnX1jVSRfnu9HCy00scDuyXOF//Omnn1aTWP5ChokjJrY8uUWIhS+ecT7P6UQbghBAfvhCj/zMCTwmlByHeHwtLPAUqMkUFgBmGfgcIf6DAUqkDRd4eJbT5UkqXyNEHihDY2NT1NhFfviiDNeWnCbngXRxznlAfiBEsH8W7u0wgeRFhVNuiEc9RsfGKCc3V7UBp2uGSJvTRzxU5lkWzjT5GmkjfxxQeefz9vaz9mSW5c4h0sY+eL43XIi01uJrLpd7tcJEJxa4nmhHj8cTgiu0h9kmaBdcYzFeX18fNX7NvHCOPgOcMq4YW0wkcDzuuf3229VWIuCf+6MTe8AaMDE7N0elZaW2Oj2XGyGfm3mp/tjUpLCMNJ3pcrmXC2MhFpAevEOgLCgX6om6m+UE+bpcvpH+Z9YJ59AWc7YtlwN5os8hbX5urYmF+oZ61V4oE+pvtj3LAyE0DPa8uIfarXEN7Y0ycjmd8sD/OLDForm5heCeEnI2bSwwFjhv/I+8QFBhTHSmGel1ohMLkNngxYu2vE05m+eQR3ZOdsxyiFRech+vjSSMBwtu5EA88UIsLEMshG5h0HvUsUjG1ofas9cpI40gFaB6XtP2c5qaqw15uWDhF1zc6sHc652kytN3qy/QygOEB4vjLdTd/7X1rCYT9NaHjdNhFnzD1ApDjo3wDrFNay0gVB4itDHH5q4HaME7qraGgEjIyre0FTywtQCbC7jW3iJyC79PNY1/oZm5AUW+YEHu9rKMp9NdtmcD8DCyQFWnd1G2J13hBUTUgZJrlB0KlMttgoDtOb0jnylcwubHsdbtyvZH/fn/oomZY9qoowP3Gw1v8bTb5SQWzDYFoVBRWaG+iPHEhSezfM2TurffeVstIKKtN/cZM8R5Z2enMnJo5scTa55QIgQ5gC9gw8N6+xanE0k5YFH8wMGDWpvA0LzgupkhtBzgvgvpR5PHidrakAWTabGf08fCoKenJ2TsjqT8uAdlgVcATN45PYSm3DgeVvZZTpGmz/fBnSDSYdlzmhyCWOB7kzmMhFjY/ejuuBYwTvlEgicTd9ASw1f/O++8025zt3ZB+7z88su2az5n3pFcI28YAb3jjjtCMACM4TDzBsH3xZdfhHhUiCQP3APCD/3R1ChC+TkPhWnL7gdsRvT199t90ZRPJPlFSyxwmug/Zn0Z/xxCewDeESJpU07TGYZ79u9/D2pKmDLBeHK0BJ6bQudqa0UsoGwghJgshSxUu1hjAxMtiIOGxen6eptQDFcvZ7md1yAk4Qr4zruCWGdZO0MQTjBkGks+yDeRiAXUwVkPaPBBU43lzfXHtdkOuG60iDenPOU6tJ+IPC6/POIhENyeFWLB8UJgoOuFVoD8tqE8LPRm6NzA01TV8jO1OK6Cq0QsjBu3UufgG8ZedhAK2A9p7WkPaK8RSLul423KLfyetqlQmK7cCjadxf7LRcswnyYjuBwbJQTJsugbVfLDlojSBniJ2ErlzVupslnbX+gaekMN5gVVv1XbIDLzNxG2OmQVpKntEXvzN1HmkRQ6Ur6VegYLyOudDVHvh+vOjSMv2IZYUu5GD1f8lPKK4IIynXIKvksHy7bS5OQ5S5slqBli1t0fWKC2C3coTZBjLbBrAXsW2+lY689paCLTeGniBcqDm5nWxpGlKZdIziMiFrKyXL9oR5KHeY85gcGkEW7pPv/8c0UoYCsAJos8YeRJNU9kED7x5BNhXRuaeURyzuWYmJhUPtkxQeJJFIcgMvj8xhtvpJqampgmrqgnyoQQ1rOfsjQyzDx54oY8Uc8PPvzQziuS+uCeTz/7zJYdl5tDpIkJOiaMuJfrH0nauNe8f3x8nJ5//nlbNshDtdnO4MIMbVlZWRnTGCXEQtDQJ7aqjMXxZTRc+3JbIgQmzWvzfmAFC3doIQCfaGMm93Ct2t3y5oFzLLbYaj6naaYXyTkIxieeeMLWVkA+wC73C+6TKMsxoz9GkrbzHp/fr8r7zLPPEPo38uL0cc7EHPKHm0v+As792Zme23WsxAJkCHsVqixh1NDRx+pO18XUx7isznZC3+Y25rGD84ccTHec/OxaEQsoY319Q3BMs7al8fsB5UKZQA719/fbcoi2fZAP1wUhNDawzY3r7QyRJ2QDmzgsx2jDRCIWzPpzPUpKS9TWvHB153EAcsA5ND74OQl5filhImLBjRyIJ16IBRdiAQBgjQUMrLMLndTcfT9VNm2n8ga9EC5rxOI4g2rP/oHmFmGcC5NlLM70Ag3P41kd+qh3sEi5RFSuBIs3q60Q5XW30MLiJPmsxZ0ezPV2iEQEYWxlMmQS8NLAeB41dv2Jqlp2UHUrtkJkKO2PiZkKNRi3df6dsmG4UJEKWksBZExh9W+p8dybNDt3UQ/a8JaBiSC2O6iJ/sYZuPRiXy9eRsZP09dlP6YcJZPNiowqPPYbmp0fWPblNTnXSMfbfkllDZY3jgZsQdHbUDoGnqN5r36ecc64DYYbR57R4DYSYuGxxx9T+50//vhj+viTjwnhRziP4sD9n3zyiVowv7Bnj9pHj0kLJmi8v5VDTFj4P4RsKFBb5NZf8qOpI9+rx5vQdoY/diyIQiZQhjcIxN9z773U1Nx8Cf7Cpcd5LRf29PbSX594QuXJk1SexLMMMLmHvYTl0jH/w6IH6rmY6LH8WIa4xlc4XhSY5eZzDs00nee4hyftmHyz3JC+cw8yyvHmW2/ZE3ZnWstdC7EQVMuHxsJqEgtu7Yx2xYH99dBKgfV955dbxir3FdXuVl/FIjcvD+6Pg/3LLS/zHvMc98OmAdLiPOx+YW0JQDz2xOMrKT+L52LJi5+HBs+TTz1pjzlcT4TID+Ett9xCHR0dUeeDPGIlFvAsxh2WRbjwq7177TJFKwOuvxli+wXXm8cSDj/99FNb5uYza0UswOUlNJ+43kz6cAhs7Lr7bsLWKbM8OI9VFvxcQUGBTbBw/s7wnXffvSRfZzncrhOFWODxHPXGgW0uIIS5D/L7iOsOmXP/wHk85IqbbCQ+OIaKLFZXFvEQCG7PCrFgvPQvBSwGFh+NTObTybO/obLGHVSl1Pe3UlXTj6iiCZ4gtlL/WKYyUqhtK+gvcZpM4K0QPpqZvUD5Vb8mbH/I9sALRBodPf5fNLegfR+zhoQug/nleHVBdGkd1yd9Xihj0Yq6LnqHaWyyjDoHnqO6jt/S8bM/I59PGyacmGqnfcVXU15xOh2p+BnVtT5PA8OVNDs/qLw+oA7+S6w/o63Wpy7rIUPemsA46urbR/uKfmh5D0mn/cWbqf7My+4v8YCf/IFFOtv/vNp2UgntmsYfK4OOlY3acGZdxy00PXfaJtC4XkGiYePIk+sWSRgJsYBJhTmZwDVPMBAfycETE04Hi1KkwZNWnDvvMb+cYf9rvF9DnfLAnmy4SOQyOevJdSwuPmovqJEGT8L43JnuStd4fnh4hB577DElA843pP6WEUSe+K2UJlSizXRYnqgbZPzGm2+qcpvpoRzR1AH38/M4x1dclh2HZh3wJXGlcof7X4gFi3DbeZPS5Glta1NfZPsHBnTY3x97ODBAvX19yvApFmRQ58YYkJ2drVSfH//r43T33drgKLcl+iHal9sYIf7j/olzuCDE9oJo8ORse/RHkGPc75BuuLxAPjAO48mP8Y80sO1g96PaYKFzTOK+9Nzzz6l8zeecdQh3HS2xYKYP9Xyo+XNbOEOMX+b94fKPNA6LytffeN0ek8y80NYDA4Nh+/NaEQt1p0/Trbe5k0woE7yGmFiItK4r3QfNDfQDUwZ8zvh88qmnYsZ7IhALTrlB8+CTTz/R9ixMY5WWtgzXGyFkj/6CLX4ryVL+vzLnlonY7m7kQDzxQiy4EAtYXHl9U9Q78gUda71WuZKE6j5sApQ34Su7JhUaOm+lQGDB3sYA4PiNNLFAxDaH2pan1Bd4kAp5RWm0v/iH1D9Ubux3N7/qb6xOpxeqWnNDa3Xo+iHejwWw30tenzb6Ay8SsC0wMlFPc/P9FPBb7qPYCOPCDPku9tB8RystdLeT92IPBWYnNamwgbZCaG8PjAl4jJinEy2PUI5Hb5+BRkde0ffo4ijcSYbHC+QLQ47HzvzMsmVhufds3koVjdC82UrH26+joQkPYeuEbqfwabnlsRHjIyUWeFLFIU/4+TqSkBcmuJcn65igmBMWMx3cj6+TBw4cVF9SMIFerUk02vLo0RK16Eb+OLCg4HJxmeApAirTq5UvT+aQHmxK4MsQ52nWHecwJAk/4pHkzQYPudxmWpAj6hEvfrnsnA6+bqP9kFe4OiBfaGfw/ZGGQiwENRZYrgj53GzbaM+daQDzSIP7pgpv0gsHnOM/7hfYLoA4jmdNoqefedrWhuE2dmKF45cLQeBxfbhcKC/nj/+w8EEazj7hvF4uH7f/4EkE2z64jqa7QeQNMpQNU0aTX7TEglk+yBFaYiwXZwj5wLuK+Uys5/D24NQQQH6QB7ytuKW7VsQCtGY4f643Yw/X2K5wIUZ7Mc66hMNrZmamq9xRDrybkE40WOB8E4FYQFlAJl0cGqKqqiq1pcSUL48VHIf+z+M95P/NN9/EVHeWgYQy/1xvDMRDILg9K8RCyKIsqCkwt9BDZ3ofVUbvFJmgvBdAjRyLsx1U3rCFjrX8jManLU8OIemgc+hFIQbY8315lFsEFXZ4gEihnMI0au58hwIBr/ViCua73qCKLT+rvGqx7yg7EwCQB3/9w/ncJPm6m2m+1kMzhV/R9Def0MKxr8k/0EFLIAQMUgAvNGgf/Lc/aJvC33uWht9/jjpv/g9q23EV1X/3O9R09b/QmWs30dk//IzOP3ArjX35GvnaamjJD7ka5UI5jPS5XHbd7TIbz1zSnus/4DkX+vMLI3T0xPXK/gQwhONw+bU0OQ0Z6rKrbSFW2fnl3j/2VdBYpuXus1xpLehtEVXNP6XOgReUDQzOk5+1ZaTSTCz5hJZt9donWmKBJxk80QsX8j08McE95jn+54VDuOc5DpNZU/04fDvFJgt8acH+dc7LGaKM0JLAnu/VzBftyOlNTU2r/eSctykjjvvoo49sWwt4jp914qGiojJsXZAm6gK/9M5nndfONFe6xtj1+OOP25NNTPSfeeYZeu+9v1PevjxlfR8GCldKx/m/EAtBGwuMA+5TfB1v6MQaLxgYL0jfeQ+XgeNx/c4779iaRM52jOYa23TML/OcF9cTeT7w4IOEL8nRpBvNvbApsWfPHlVv5M/15BBlYVsL0aQbD7GAfEB43HbbbTahY7YNyvn666/bX+3j6dO1tbV2X8b4rNpgp9ZMgatRtzqvBbGArV3QsjJlj3McKBcOaMmEIwTcyhltfFdXV9gxFXlDPugzsea/HLGA9gWJtVqEkbPe0M5pbmmhrw8fprfffluRSagLy5btjXDfUzhw2PiA4VDWIHSmL9exzUlEbmsvNzdyIJ74K5xY4IWVf4MUAAAgAElEQVQSh5jg+mhqvolOnv0VVTRlUHlDhrIBUNEIQ40Zao86tkPga29j1/3k80+7vlwwwE7NnKf8qp9RrieVsmDdv/Bqqjr9ZzX4QpuBF3IJ3YEsQ2tMlgTLynILaM0CEALzs+QdHaK5puM09tEzdOFPP6amzf9MJ7/9j1T7nW/Rif/5j8Hj2/q65d/+hUbeepjm25vINz5CS4vztOSdJ9/YMM1WHKbum7fRyX/+Fp349j/Sie98i45/+x/p+P+0DsT98z/Z/9X+8z9R41XfoaEXd9F8ez35p8Yt4kKXNfjSs8pukhom+ZAAxEJQznpwwQRpZLyRDpZsVcYc4S0C3jLqWp4kH2t2MKlgLNa83nGq69ip8AwjjtC8gV0LaN6AKIMxTWC9uftOWly8qLRIOG9o32iccluv/UDHeV+uMFpiAZMNntjxRM8M8T9/6TMnJJi44Jrv5YUMT17Chbj3kd2PUElJqZrEMJ45jFVmwNapU6fo9j/fHjJxNcuAvDOzgoY/45mwL1fOktIyJRczbz6HjJ597lllcHGlOsOnPcoMGduLAmuCimt8VcZkncviTC/a+uF+HNCo6OjspMmpKZu44LQQOvPh/JcLhVi4lFhgTKxFyH0SaXO/RByfI955jb6Tlb06buaAk9OnTyvtHR4zkB/y5TEDmj1f7f0qJjwthzXnf8eOHVN5cjmc4dPPPKO0MxjjzufDXcdLLMDgK+RtaoxwuSAjbDlajUXeW2+/bS+kzbb/4x//SNXH4GEp/PtwLYgFfEl/8skn1VY1eOOBJgkOlIvxWlGh7VS5lSvaeGebQiML8g13MD5j3QoQjlhgvKNtUU8YKn7ppZfopZdfjut45ZVX6YUXXiB4N0HawBHKz9sRzfpxvFkWljcbMwXeYiGMo20PuT98fxO5xC6XeAgEt2evUGLh0kUSBlBfYIH6R7H14RcWmaCNNFY0blFaCtBcqG7OUMbw4MlgbHrlQfx02x5lbC+7QGssHCzNoOGxer11Qn1lvrQsidVJUD7+4s9ltYxLKk0Afb54rp7633uBOm/+JTVe/S9U+7++RSe+8496wY/FfwihYJEMiLePb9Gp//0/qHXHv1LXHb+nrvtuodZr/l+q/V//pMgEEArqwP3f+RbVqrQtsuHb36Jai6RAPsdx77e/Raf+5f+k9n+/mgZeeowW2mr1V33ry779wrTrkPheEEBCYVtN07l31JYIrbWQSgeO/oiGRo9pAsDGlG4rPIPtJf2jX2kjjiDIlNaCtS2iKYO0/QVNmp0892sansy3yAQ9WGnyy8KBy0QqsTAb+yCLesRCLGDSwRMrc1JinmMCY09IjPt5Qsyh+Qyfc9q8QMY1JpVZWVnU37+8Ec+V2ob7AqzdL1cGTOza29vtxfJK6cb6PzQiUDeuuzPEpHpgwDI8avXncHl1dp6/RAuE5Y8Q9SktKwtZHEAWLI9waUYaFwt5sFzaQiyEX8w4sbGa17xgQ5p2vzCMmCIOOMICF1+vW1paQoiq5doz3H9O3IE0sPM1CAXkCcOgONajP0JrgT0CQCaQB8rAskZ/hCvYcHVyi4uXWED/gptYLoPZRtwm8Fjjln8k8Vgown0n54G2YIIYC1CMU27prAWxgLxgcwMaKnAHXN/QoNT1oX6/N3Mvvfu3v6n9/U4cuZUxmnhOEyHLwwwZDwh5K0Y06ePecMQC4x/pOo0mmvlHe470uP9y2Z1p8D2IxxY8/p/LhGuUCfgHKR9tfeX++OZpIr/VkZ8bORBP/BVKLAQbBC4KsXDy+ifpTO/9ei86LOfjay6+5FqG7mBNH8SCsrPQmEFneu5fcSAZG6+37CpcTfuK/pWyPKnU1glVNUxe9TYIU3U9cTuKRShYk/j/5i/7+Pp2sZv67/0lnfq//w+qtUgCpU2Ahb66DmoamMSATShAA8HSPkCc0kb4NrQSLO0G639+Fv+r8++AcICmQlCDAaSC0ozAs4pcQHo6/ZPf+Rb13PlT8l3spqWAT5EM/622TFhYYIIhwRfOwCvIhcJjv9KEVaH2LnKo5BqaX5xQJAJPAkw8eb2jVNEM7ZvtVNkIw6M4B7mwVbn+rG6B9sIWqmq8VhENfcN/V/kgDRAT2jBm4pMvZp1jPY+UWFCTHWuCgkmGOeHgSQiHvEjBhFRNSIyJOU9grr/+etc0eEKPEJNbPMNp4qtLXV18LtbwNezFl14KWTBw2TnE/lmv17sqC29n2zgxC+vinK8zRN0rK6tWLAcMb6mvmtaeeZYz0mPZIQ4u+sIRAc4yOcsc7hrPxPJcuLTMOCEW1p9YADaAFfRrJvS4j+MafRlfUPv6++02B45WAwPQpNnz4p6QPuAsD76Soj8CJ2uBOTPdv7//vioL6m2WA+eIKyuHvajgvGql83iJBdS3ubnFbh+UAwf6NY+RX371ZVRlcpb58DffqPS5vhwCE598+umyMl8rYoHL6MSY85rvW82Q83COx9xHWD4gdGPJNxyxgLTxXuT3Jq7RvuHKEE0c+jEOlBkH0uRr4BnX/J+d5049Bl1/w/V2/riv3NASCfceiUUW8kzkY4nIKj5ZxUMguD17BRML/PXdT1Nzp6nh/B2E7Q5YeFU0g0DQ+8/Vdgj1hVcvxsoat9Ox1p/S5CxcO7lvZZhfHCVP9W8opxAeIFIJauslJ3bSom/O2v6gJ6AwXpjYHcMkFSzNBZ+XFhqqqOexO6n+//u/tDaCRSroRb9JKmjtAVtjwSQcoMXAz3FoEQJq24R1DvKg9v/5H9T+i3Tqe+YBmq44RIHpUfJ2NtD/z957uMd1XHfD/4RkO2+SN18styTfm+TNk+SzWWRbscUiWXZc47jEli3JsmTJqpRESSRVKJEqpERJpBpVKbEAYBUJAiBBVJLovbMAIAGiEL3v0ud7fjP3d3f24t7FLnYXWMi7z3OemTt37syZM2dmZ86cOWc494B0ffiqtD2xSlp+/R2p+NoXggUaLNcKK//983Lx6ftlvL5U/LjiYZ7wJ3xfYALRfHO5v1oO5qxUgiu45QRUN20RnxJYkbcRai8cWBR09acp4Rh4GgIFaC6Az3EtQvO+pc2geH+F1Lc9JiNj52ztBXqqSGx+jW6SRdvCFSyYCxkuqsw0M85FC9J48oI0Zx6qVprpiDvzqnKsjQ8WNzjh37tvr7oiMJv+wQYFJy9u9RAXGA4DH7F8M860WIQo12vjAToDx3DcmqEcqMwSf5NmiKMcABatuLucm5srMNbGNsymffhmNt+xTq8wKViYe8ECxhV5BnwC3lv96KPyxptvSFZWlvJCwf5y9rnzmfnCDSFYwGk56zVDxIGXczyGW/Zs8uUXFKg6WTfqB2AThrTXtm61x0045XuNb5aLsLPTcivtIbAAjXCv3WvuxZUxGJkNBx9nHmgGwOMF8ED70E7iBr6AO07nN+ZzvAULZl0mr5lxM0+s4iifdHCG7Iez586FpI0XLl6CBdCb8z7+HxGPBTjxN5/ZFvQ943hvxmE7p6oq4OLVq13J9OjXZEkaxo+GXsKBaNL/jAUL8N4wJZ19e+Vk3XeV7YT8Gr3hyoMgQWkrLJf8Gq25kG/ZWMirXC415x8Vn3/Uc/L0X5mS5tY9kpa1WFvxz1osB7KXSfflwKkiXFNisOgwsFhP2AFk/UH7JselZ9ODUvbPf6O0C5RgAJoDvOpATQM8M10JExz2FZRQgQII66qELQTQWghFX/yMlPzDX8jFR38hY7VF4hsetA0zqj9QCgWUtsGUsu8w1X9ZRrJTpfmX1+lrFCiTWg+WJgM0JCr+9fMy/PELAa8Tqn2J3g9+0Rou2LxMSXn9C8oY6B64MD2qDTkOj16wDTk6eQl8Wd7yW1twlgchWtUy62oEBGnQZoBwgdo5K6So6QcyMFrsyevOOj4Nz+EIFrCQLi+vUAafqqqrlG91+JGv9gD9rkb5mq+uqZHs7GzZf+CAhv0HlBor7o7SV7a5yGHcXORwgYMQ6Vh8AXZ8NLtTuvr6elUO63IL4WUB4y4ei1dnmdDAcMOB7Yal9nB47fjx42oxyM0BaIRyUQ4B70jDu/94t2zavEng1i2c8ucqT1KwMLeCBfAD1J/BZxhTRcXF6s4+tGBol8PJs+AFt7TZ8AjcaQIHtzHAtPqGhjnj0bq6OoUP5xvixg13uOORtIiFYAFlffDhh0F4cX4gfjDIxzojCSEYgEYI5wqWh/Cpp59SngNClTeXggXgESu+M9vEMs3w8uXLrjxJvkCIucosJ9y4l2CB/M6+MJ+jiVNgwZC8gzLRz+Yz60Y6AHMChE/hti2ZL34b4yRto6NtNAIEr2//rAQL5onrxOQlOdP5qhTW3mid4urNlBIoKGN22qAdTnK1kEF7hIBtBdxBD2ZmrbnAaxXjkwOWtoI+ScZpclHN4zLlS/CJiBt126OCsdH2Tcpgxh6pv+HfAkIEChNiGCpbCV/6jJx/4FcynLtPfH2hTy2C+wF/sJY3Cr9fJlsq5cJzq6X+piVS8uXPWtcj9NUIakqc+e13ZbQSnj3wnXW6wVNZJbAwaOBxcuLEIZ7P2maCNqg4PHJBDufcYGktLFbaMUVVa/RVD3WFwZxw0A6/tPXssG2E5FgaC+rKj83zjnFQuUJON/xI2ns+NgyVOmnifDbrXXjxcAQLcLvFBVcs+xuqlN3dPVJf3yAHDx1S94hxBYELKC54EDLNGeI7+HoHfoSZcExJSQ1aTLF8hhB4xOsahBtuWJzixJaLO+JhhuEs7OA27JHVj6hy8C3LI82cz2b5991/n7y9/W0lBGpoaBAYLgvV53wXLs3d2u2VttAEC6SFV3u80nGvHZ4O2D9myL4CL+IKwpNPPSVPP/20POUBMM6JTSBCbHwffPBBpZWDcgAmP1D9GSeiTMeGA6fWuMuOq0LONsW6n1k+wtTUNFcakB7Qspk0DI960TNW6a1trQKhG8cH8eCmDOlj4+OOdZH33B8rwUJRUZEtjCV/ADfGN23eHBIn0hx0MuMQ/LJtbCvLhAHbmVTe51qw4NbPZnvMuJnXTGccIdp3ua9P4AWipKRE9u7bp7zbgCakh1cY66sQznrYD870SJ+dvOz83qwHccwhW7dtVe5VeQXJpGUy7j3ek7RJXNp4CQeiSf8UCxbMawqBjQ+ECyMTrVJ57m77pDZYmKA3VvAAoe+gW9oLSoNhpZS2/Ewmp1w8QahFvN6YVjdtkj1KPR1eIJbI3mP/IcOjbUF/XIk90DS9aEsBdhTO/f5HUvZP/1sLFXBFIYbCBGdZxV/+rPQe3CV/mo0aI4UDSggAbxU+merpkL6970jFIn1NQtlvuOZqKQF88Wqp/OqXpfe95+XKlOn+0zJQaZWTWP2FDSMWQj5pv5St3ZhmLVU8l5q5VDp7AgbpAoYXtdBleLxFCut/oIRl4PG8ahgmdQgTjGcYdsypWi4na2+S2tZVMj7ZbS/UzLITiz7RTeLzKVggHbnIw2Idm+Ndu3cr92rYUGBBFGpRBLsCp4uKVD+xHIYsnyHTsVHDwgoLKLNsxLHpwia7oKBQCgoLlX0DFcdzQYFOV3E8xwYOHfpEbWSc+BBHhBcvXrR5ke0xQyyO0b6MzEzVNraLC0Y8q83DLQFDdEgDMA/qAc1hxwICis2bNwvcWELIYNaFOGnpjDvzzeZ5oQkWzDaadDHT3eLhCBZwHQEG4mB9fmBgUIWIuwEM7CEPPATApVx7e7vSGjpw8KBtER59DT5w8gd5ANeMYCjw0iUt5GZ7EDLu1pZo0jgewX9OAF7gR45HeCeI1zhkHenp6XLvvfeqcUG6MCR+7REYcIyVYAF9AsGr6jtLKMTxixD9ivkz0r54cdMmew5geSgLQq1w7NnMt2CBgg/OgSafmnHSBW5+m5qalLehjz76SNatWyePPPKImvfRbvQx6EANFfa5WxhLwQJ4DPMvQtTvVt9s0lAWbCWwTIQAk6f5bs2aNcqGCOYQaiuRbskwurVWkn7zT79oBAhe335qBQuByVNvkrEJ8vnHpXfwhBQ1/lDyYKBRXXkwBAfGhoqbLRhxRFzdQ69eIb0Dh60/Katc60oD6+sfapK9WTCoB22Fr0lq5rXSdO6DBeFWUgsS0C5rUz0xJgMnj0vDyn9TBhZxyq9sH+B6QbwEC/D48OXPSs+BnZ4q/eFMRugPW3vBWvT7hgfkwoYHpPKrX5AieK34IrxJXKWg5O//QjqefUB8vZ0JbHfB6hsl7PCpaxG4EpFffq8SYKWC5zKXSE7JXTI5NWwtek0+hbDNJ00XHpecyhukoIZjwEOwAI0Gh72RyrO/k4Hhatv4qDbqOP+TYzg8EW6e+RYscC7RPMz+80tzc4ta8HERxAWfc2GFxdGGjRvDNuyGelY9tGra4o0LK7fymWYuxJgWqxBlo40ITVzY/oqKirA2DGgfjc8BN5aFclk2y8SzmQfp9GHOvHiPxe4zzz4rR46kC66RmItOs9/C5bmZ8sVLsFBcUqLcd6ItuDMMV57rn4kFrNflrF+vrL1jQz9TG/E+lGCB/bb60dUClexQ5aEPzPfOZ2y44A503/798uijj6o+d/IDNlGok+MMArtTp08r7QVuMJzlmnXONo4yQ9kOAP8BJ27yyLNIjweQ/1G2c5xwTACf8jDHI+gSK8ECaAX7KMSDfch5A2Fu7szeu8y+Ag+6eaVB2dDaGBwamlGgNNeCBTc+pHABp+sQukEIg3mksrJSso5lyfvvfyAvbnpRtcnkG44zpJGufA96Mu4VxlKwYONiGU4kTl51R5oObycQ0kFwDsHx2nVrFU1g+LOw8KSyuWPSlnGGJt8k45+udeCfS396CQeiSf+UChbMDRiYHa4kJ+Rc5ytysg5CBVxvWCmF2FipU1uvjRXTtXG70uZfy+TUoFqwmBsqLbTA6fi4lDdskt3pUEtfIqkZiySz8FcyOtalDOCpDXsCqNN7DxjLOCM24qND0vHcw1L6z3+tjCHCLoH2tGBdJYiTYEF5fbA0FhSejgWiN+7GpMZvGILmfp8owcnkhIzWlUrL7T9SLjHhLQLXLxCWfPEz0vzzFTJ+piYgXDHLSIi+szaaV7R2DPjwwqVs2Zv1DUnJ0Hy3/9i3pKOnwFpYBzammnZ+GRo/IwW1EKjpcUAh2vQQea5XBh4LalbqsVK1UooafiIXe3crmmqtBYP2CUGj6PCZb8FCKB7v6elVqt1c4IdaSGVlHQvaXHmVi00SF4xYSJplmgtLvrMXe3HayJj1I856GWfbw/HZzgUgXLS9+uqrqm38HiHLZmjWzTRne5lOfLDhfHzNGnnl1VeUhXCckrNeL5pHmh4vwUJOTo6iATdiZvujiZs0++Mf/xj2vetQggXSe83aNTMKFiKh74ULFwX2TXgyiv4lj6BOk09g4DRt715rDRAfjQVsCG+/XXuPcesD4gN8iafJk27fzDaNtMD3FLSwLtSNdD5HsoGPlWAB/Qz7NWb7SB+EsJOxffv2GU+azfEKtX+22wxRx8c7d9p9H4rH5lKwYOLOOMLGpibljvjFF19UV4YgkMNG2tlvJu3M9rK/kZ9CLH5rfuOMx1KwwLJZ7+EjR0TZNPKwZeRl42haek21VNdUK7eduO5x/vx5pdmC/4lQV/5I31B9n3wX3forSb+5pV80AgSvbz+lggUaRdTh6Ph5qWu9V6l051TCON0NyvsD3OtBc2H6hkqnwYid1lRYKQXVy+RsJywfTwX9saiNlXJZ6ZeR0Q45nHeTpGbAE8RS5Q2i/ux2tciEkcYFMSn5/TLR2Sat9/xECRRwoo+rA8qVpGUEUdlBiJNgARoR8ADRs3+n/Mmn3UJGNNHgKoQtDLAETHhmmgr98qeJUbm0+SEp+5e/DRKcQIBSv/JfZKy5xrK5EBC2RIRHXDfYlk0PyxaG3z8h2UW/kpSMa5VAa8/RxVJQfo/4lTtNLVhwCrXq2x6WvCrLpaqLpo4eE8uloPoGgS0GLYRYIflVKywbDSuluXOzTEz2aCFMXNs7txNtoggW3OYLbDpazpxR9gcoDODiywyxQMSpG4zNuZVDXsa7kZERpeKLb1gGF5h8dgvN/G7vY5nGuky8sk+cCEtwgjYCQLuPd34cZG3fSUMsYLmIBf6Iu9XNdIbIi3woD5tPbEDa2ttkwnIHSHrPNoyXYOHEiRy7z9letCkaIC1IN5wGnj0bnqX4UIIFlAeAtf+ZNBZA51B87+wH2Ct488031ZhB27GRIv4ISQ+0DQDPEENDQzPetXfWE84zxiPGLutnnQyBC97R7Syf+X4uQ9SN+hAez84OazyCBrEQLPBEHuXhOgRoQgBO0LSAgOaxxx5Tc5wb7Z08gvkSG3AnDdE+jG1eh0FZzm/N8udSsEBcoElRW1cn7733nnKzC5wpECBdzPmOfYd3il6Whg77E3nxPYDfMa+TPuZzLAULrJdhTQ0OfeZ2PZCsL0nvTzMPeAkHokn/1AgWTA0CbqLg9eHyYLaUNt9iaSl4CxGmCxewmQJoo40n678r/cOnPSY1vXGtbHxJXYFIzdRGGw/l3iTj473qG/wJhfojmlvGJS7Whpub7itXZKy2RBp+8HWtnUDhAa8+MGR6HEIlxDA1FmbzJ8L2MFRlcIMdPEkO5x2Wmm//i33VQ13xuOYqqVryFRk4vj9g0NEsg+UynA2OUXzj1BIAXw0ON8rerOuUUEtpy2QtkY6uAoemDLUXrsil/iOSV3OjsiMS0nij0mpwjhvtTQJCt5rzd8vQmGmd3J3OAf6e6X1w/wS+m7v0RBEsONvO+QPh/gP7gxbRXAxygcdFY3HJzB49aOmb37AMhOEsJM38sY476zefce/bSaOZnrGBxOnVq6+9Zm/e0G4AymbIhSxpYr5jHrOtJl6kG6zKb39nu5w7fz5iPJ3tiLdgwa1NZvsijZt0u+fee2OmsQA8whUsOGk40zMMnsLau5MW7FuGbBtOwrG55bicqfxw32M8QguG9bnS3rIn4PouDppEIXGx5gmcJofbxlgIFsy6YEzX2W/q+RY9pnFdycxv9pkZh6cN0J59bNIXhjzNMkLF51KwABe5+/fvl6fXr1daNybOiKPvAGgThC1sG9PNuY79zJB5IVxAnOnOOsznWAoWUKcJtbV1YfdBqP5Jvpu79VSS1olN62gECF7ffgoECzi9Dd6sYOPl94/Lhd4dUlB7g2VLQdtKmC5AcG6aAtoKyKtOa6uWSUnzT2TKP+I6qeGPaXikXQ4cv1a7/7NsK5y7gIUvrkjwhDmBGIyCDm6O/T4Zqy+Rqn//W1uoUAw7BHEQHoQqk4KFnoO7XGkd+0nKL5OXO6Xpx0sF7i0pWEBY8a//j4xV5MkVGJF0GIWEBoS5IIk9XpHwiub/ouonFf9p+x6wtXCzTE2NKTw1roFxAi2e0w0/s8aG+xhwGyu5ljtK2CfJrYTGz0o5WbdMegazlQtMjMVguqDOQL3zS6fwaJqoggXSjvRd98Q6dZLExZ+5iIR1eywYw7FgDqNrXFyaC0QsIlG22zsz31zGzbbCAB9oQXqQPuGE+AY+yKFWj9NhlMv2sj3ORTSfmY90wTPj/NYMobJ+9OhRGZ+Y8JzTZmpDvAQLOGUGrmybifds4yjLpBHuMAP/cPollMYC8Xn0scfC0lgIpz7mIf0RwlAj+hNAfrvllkCbOCbQRrg7jLW9hQse45HtZ1/x6gbT5zvE5pb0nCmMtWABau2htDxef/11e65gXwNHU+sBz5988ond5yY90eefHKZ9rZn/R+ItWEAboLIPrxi43sDxRg0FhEzj3Ib2gKdxPYRtM98hjbyFEIByQFd46Nn43EZlY4TfeoXxFSzMzn3oTPyYfD8zTydp9OmkkZdwIJr0BS9YoFABE60+yfXLyHirNLQ/IQU1WqiQDwFBpeU20lPtO3hzpT1CIA3f3SAdlz/w/NOEAb3q5q36jnvGEtmTuViOnbpZJidp5IcbK4bzzaCBzZ7+k/XLUM4hqV7y95YdBW1PQdlV+NQLFnRfTHZdkLZVN0vRNVfbACFH2T//tfTt+0CuqGsZljtKe/OcGP2pN/M+6ezOl73Hltl8uC97mXRdLrU2XsG4TvkmpK79EYGgwE2A4J22UnKrrhdtc2GF1gRSwoXvy/murTIx1WcJErTAL6BdwfoZzvcY8K4/UQULao6zBIGIFxcXq8WfuRjEQtFc8GGTBFd5oRYFly51BblsQxlYgHKh6SzTLH+u42wrcNq9Z3fIdoVqs5739MaipaVFnfht3LhRnfixvQzd2oh3Ji6Me+UFPbEJHRoatnE2+zMUrngXL8HCiZzAVQi2F2E0ABqY9Im9xkLsBQsm/aG5AHsZqg2GxxCzb3nyizz79u2fZiiV/GWWG24c4xEq/CjbrJNxk7ZIC8V7/GYuQmgNhNvGWAoWQGsYT4W3EC+aQQgTzvWZ555/3uZd0hn0xfWmujp9Wh5O38ZbsNDT2yvb33knSJgCPDHPIHTSgc8QFLBdzGvyD9/BtSK0uqAZB3eToC/nq5l4KSlY8F5bhDs+kvmSNJwrHohGgOD17YIXLJjExyZmZOyslDb/QvKrv6NsKeTWLBel6q3uiQcLD7w3T8iHDdQKKaheISfrblQuJgObpGCmHxvvksyTP5M0dQViqaRmfUNqW97S2grUCFCntomyqfJrQ4ZQx/f7ZKqpREr/4X8ZJ/bYXF+lPSd8mgUL7BufNuzom5qSrhfuVfYkTqHdsC/x+auk7J/+SkaKsvSGeZr2QjAvmPw4t3GfTE6NSkbhL2Rv1tclJWOR7Mn4qlQ2bpJg+x5+5U0CuF0eypuFYGG5Muao3bF+W/JqbpATVSuVoCGncplUn7tTJqa6xHfF56JJBP5PlDHg3W+JKlhw8pNpdJELQnOjgQXjI6tXq/vFoRbDMDaI71AGAItPsxykvfTSS8oDArwgzCekHz0qR9LT5dAnn0j1LO/bOpl7WGgAACAASURBVE8pSVekw3hXVlaW7SkAbedCGpsTk0ZckCOkIIZ5zRB34fkdvFOgPvYHQ+LgFcZLsACNBeAO/Mz2ID5bIM0QomzYWDiT4BoLpDv7Axs3tgMnvKAFnxkijWMFBgT5LUOWGU5ofoPxyE2fyUdm/OWXt6hxgLHwyZHDOj6HY/Pw4SOqThWi3vR0dcUonLYiTywECybNEH/llVfssWrSCnGMwfwCGjQOzP0sAyHnQfQrv2f/wu6Caa8G+fmtW5vjKVhAvZs2bw7iR2qvcK4B/uRZtgFp4F2kQwOHbcS3EJxs2bJF2cmAHQnzig/byXmT33mFScFCgL/ceCOZlqRPIvGAl3AgmvQFL1jgZn/KNyqdl1OksO77SiAALQVtfBGnqtpWQmhBglPooC3mo4yGtsdCuou8cOmYpGR8XdKOLZE9GUtl7/Gvy+DwefuPh1oVicNMAWOGw6ePS+VXv6QFCZ833ElCsIDT+0+zYEEJVqyNLoQMWCyMjUjnS2uUxwh6wYCAAZoLA0dTtOYCNsdBVyPme6LUbcAC4EJnlqRkWV5JMpfK4bwbZWJywDpJ0ht7v8IdxuyG5XTjjyLUWIBgQQvdMJ5gAJUGTqHlgysSZc03S/dAtnLvqq4CKXsSiS9Q4PhMRMEC+pYAPLnwg5qq1wIP6fA9D1djbJtbiAUz/LNjwckNsrm4RjlpaWkhy3ArN15pXOhGWz7LYWiWh7Tu7m6B54kPPvxANm3eJPfff7+9MAdNuMEMRX8zHxf6Bw4esPuPdbrhwHcI4yVYgMYCNxtsB56jAbMcbHTuu//+hL8KARo7+wD38nGNg+3hmGA/Mh0h1NFhXd7ss9nGR8fG5M4//EGNR7MOM56SmjoN39nWNx/fxUKwYOKNvispLQ1Js63btsrkpDa+bX7L+O49e6Z9zzGelrbXpreTT/i9GcZLsDA8PCyvv/GGPfeYPMm5G3zCdMTRBrjJfPzxx5WA+K2335K0vWmSm5urhEFOV7loB9robCefTT50iycFC/O9HkzWb47FZDw0P0QjQPD6dsELFsA0ECo0d6yVvOqblOeH/Oplkl/zXX2NoUYLDHIrnYKD0M/YLOVULZfC2pXS3pMScsGQXXSLpGYtkT1Hl8qejEVS2fiCdVpL1fnQHTv3jK830b6hXqm+7h/tk3ltX4BXAfSJ/adesMBNryVYQF/4J8bk8o5NUvJlbXMBVyLgBrNq8VdkrIbG8BJLuOCDZxJYvvdPSWbBf8uejMWSBp7MWCTNrR8Yi4SAEAJtPdv5shLAhSt0g6AttxpeVbQmkL5upAUKEOapcqqWy8m670l777sCvDR/M0y0sTAdn0QULHCOcC746D6Mmx1zQYmTKiwqcRLH771CLEqRF9+zDJaJcqB26/XtfKRzkctTtHjigLqw2QMdGxoaBJs6GBAEfXDaRzq7LbLNNHUKfcstahOKjQdwZjtmwj9egoXm5maBez24UNy3f79S69+3b59EDyhrnyrz4KFDYamhgwbzbWPB2Q9HjhxxNYjHDSfHCvp206ZNQafazrLCfcZhSSh7Aajz7e3bE2o8hts25ou1YAHl4soXNtDmmGMc/YWNdW/vZVe6wRMHTu1BW/YpvmW8uwfejwL/FTPNO/ESLGRmZqp5mvzHOZu4Mp3tfnzN40oLAUJSeDHBNR/aBDHb44w7/2f4HjRm2V5hUrAQ4BPSLRkmaZKoPOAlHIgmfcEJFrSGQuD0c3CkWqrO3qGuPcB1ZH51ZEYaPTdUcEOJu+P1P5ShMbi4ser0Y4AE6u/tL1eeIGCJPyVjsRzIvl5Gxy4F/QnNJ0MFFq4BnJE22dkqDTf9q2Ws0BImzLF2gpvQgsYbe+fMeKPLhIfNsG9KLr3ypBR96bNam8O6FgFXlBPntRcEm7YUSvBqhbEAmZu+131LzZiWtp3K3Sn4EQKvQznfl8kp91Pr3sECKaiFRg88PViuWGu0JxTPsUEBwgxhQe0Kabq4VmAokuOWOJpjKDju0h9zTM9EFiyQn8h7ECxwUWmG5qIvHMHCY48/FlQOF6xcqL64aZM9p7Fu4hKLMNIykT/UN6HeEV/mYcj0mULkx8YCKsNwebnt9W3y8CMP24IZ0J70M/uBcWxCM7MyFT3DrTtegoWZ2jrX7+dLsODVTmw4n3v+uWmbKW442ad4Rp9nZGTYfOnsW+ezV51I53hk+c4Q45HlMQxVXqK9i4dgAXTYuXNn0NgzxyHGHdwxutGioqJCfQc6m9/gefNLL7l+41YO06IVLLj1KTTP1q5bG6RVRlwRAlfyIQwtwjaCKQBxK5P4hhPiewgonLzofD5rae5EWh/ojHawLYybYW1t0nhjOH2VzDP/68iF0gfRCBC8vl0wggV7Q2Jt3nz+SbnUv09ON/xU8qpgpFHbQ9BeHCI1SDdde0Gfvt4gxU0/l6kp54kfNnJY2PrkdNXjkpq52BYunK7GtQn9PhEY60/WibE5yfvHR6X1oVuUUOH0Fz8jxV+4as6vPLgJFZBGwcLceYVwmYBgRwGniSODcumVx5S2gjbqCPyukuafr5Cpy52WnQr2td7c4zrFfPQ7+xcb+P6hZjmc+11JybhW9hxdIvuPXycdPdPvl4KHxyZapaTpV5IPQRoMlSqNhNleH3IZRzXfkbKWm2VwtFLT1IU+Wujg0g9zLFBgvyW6YMHua7/fPmXj4o6LMDwjjpPPma5CoN1bt22zT+fwLReoLHfVQ6vs/jPrJ81iEbLcUGU585gL51Dfeb1zlueVz0w3v0EcJ4AQMhzNyLAX96Qh6ecM33jjDXtjaJbtFU8KFm61NzTx8ArhRXek47RaaQbdFjBqyv7keOM9dow3bl6dfGI+e9XHPFu3brXby7oYYmzCuB7zepUVi3SvOsx0xhmGU288BAuoF4ZYca0L/UJ6MQTdqOlBXBECYHiS+RhyDszJyYn4Pz1awYIbDeEFB+0irzFEGnAl3js+2qG0E5xlsM3O9EieG5ua7HpYH0LSCmFSYyFx1jKR9G0y759nv3kJB6JJXziCBWNDMjnVJ+cubZPCGm2gUatlUx1b20aI9rQVxhshXGju2GhpKARvGH1wMTl6QdLzfyKpmdfKnowlsv/YtXLu4mG54ve+xze3g1dfeWCdSsjg90v/wfel5CuflaIvfEZfg1CeEBJDuJAIggX9B6z7G8Kj9tW3asOWlseI4i9/VjpfWqvtLJAvbZX/+Zuc/P4rSjNgyjcmuSV/tAReWmuhsnFLkKYNeQIuVKvOPSD5yjuEZZhRaf7Mxi5JsGChoGaFFNaukIKa5XKy/gbp7EsTn3/MxiMgUAgeW8RtvsJEFyyQLuBTp40Fc4GJBSfuiEMFlt94hadOn1YnYTBUx0U5QywcET/f2jonmxkTx3AWw5HmoTCC3zE06w0nzu8Y4hssqqF+DHrddtv0zQ0X42vXrYuIlknBwvwJFsAvx7OPqw0rNnPmGEN/Ig2n4ezbZ5991r5+ZPJGODzFPKeLiuzyWC5Djstz58/POK5ZXrRhqHaEeudVbzwEC8Cjr79fnnjiCZt23Hxz44urS7BTALyQH4DrAc88+6was+xb0hiGR8/Pgs6xECyYdMUVBGqngQ+IH+PE+6WXX1LXcUy6m+WY6ZHGUc5MfAk8MFdFWjbyJzUW5m/tOJv+Sn7z6eivaAQIXt8uGMGCZmK/DI81SM25e7XBONso40p14qqNyOEOePAGZzZCBnWXvGaFDIyU2hshW2Ubf0hXrsiFrhzZm/UNSc1cJCmZi+XAiRtlZKwjogVjvAen1ljAxk3DWHGWlP/f/63cShZDvd8CLw2CuU5PBMGCMswIgYEFk5fapeFHX1fGLEGv4i9cLSX/+Fcycgzu7hJpUxzo59aLh2RP5rWSAt7MuFayTv5CrqhrPFr4AL7TG3u/tHa/btlGwLiJXqDA8QbBAq5DFNTCJsNKOVX/PWm68KSMT3UbCw8s7jBBJw4dF4pgAafkXFBygcnNB5/XrVs3baHpNucMDA66ulo0F7C7dwfcO8ZqseqGS6g0t3qdaeazV9wpXAhVp/MdyjQB71kPworKStt9p9kfZhwbHOLgLN/tOSlYmD/BAvoUwjmol2O8YUwgNMceBAt8Rt+mp6fbPGHyh1vfuqUNDg0FCStM3mEcxgbdvo1HGvkdZZPXWY/5jmkzhbEULJj4YExtf2d7UD+BXuwzhAWFhUFj72JHR9Dcx37Edxs2bpCxMQjDI9tExEKwwDrRvsbGJrtNwAsCE87NxBdCEFwlMunBMmIVvv7667bQhnxo0hdxaI3Mpr6kYCEyHpsNjZPfJGns5AEv4UA06QtGsOD3T8jAcLmUNf9cjlcsU9cfsIHBSSuEAHnVyyzDjbERLGCDdbrhe9YJqzszltY8rQQK8AQBjYXS2sfjOqk7GSK8Z71h+5N/SnxDfdL0y5uErhQpNCj+kjZSyOf5DBNCsMCrLLY2gl+mutukavGXlUAGLihBo6pFfycT7c1Kc8H+M58HzQXUDZeS3JzjeXJqRA6d+KakZCyV1IxFSnuhb0DbhjD5Btd2BkfLJA9GTiGoU5oLK/VztAK6KniPgCvK5VJQs0wJLXKqVkjV2dtkaLRJ/FcS06DjQhEspKamTVtcYpHJhSbC17a+JpOTk2Et9J548gm7PCwQWQ4XkNB+wOmezesumwyTt6KJnzp1Sp1g7UlJEXguqKyslM7OTrnc16dOg7HRAx4mLqiPzzjhw8lkf/+AuqbQ1Nysytm5a6c888wz8uabb4ZFE682sB7ne6bDkB/p5hZiUwBaOr/3ek4KFuZPsMA+aW5pkT8Y3hq4WUX/cqPHNGgSYcMaifCI9TB88qmnPHkI9cDYoHM88ttYhziphl0HGPnMyc1VwjMINi9fvqzGI2xRRNLWWAoWnG0tLi5xpRvmM9Dt1ddeDZo7YIwV6exDjlc8Hz58OOwxauIRC8EC5xKUCxe4Jo4QZNG1JLVl3nv/PYWr+R37BGlmuolruHF4D/IyjkmaIYRgNdwyzXxJwYL7PsOkUTKepFGseSAaAYLXt/MuWKDtBKpF44qBk3A+34i0dm2XwrrvSq7a+ARrJOA0FFoKOozevoI6ca1aLo0XHtcTtbKnQIbW+E1ODcuhE8uV9f2UDBhuXCIDQ/XWHxbzJkhonbz37dkmJX/3F7Y9BWyQobUwn4IEZ92JIViY3m/4Ux7I2CPl//w3ls2Fq9T1iAvr77X+zLFJns67Tl6Oz7OzXv0M7yTwDgEDjrADUlKz1uJns31+mfQNyemGmyytBQjtgscXNRAiDXOrtWtK/Z3WhFBaRVUrpLT553LxcoohuNNaQAH6ONtk4hzfeCILFrg4vHjxotx3332uC2gu8rCQ3pOyJ6wFP8p9/4P35be//a1nmVjAYsMf6KP49ANwwXUCtAOLabYH8VUPPSRr1qxRp8duVzzwLeD48eNKvRmW4O/8w512WdxcPPDgA8qKPNqC/LNpk/M78/nIkfQg3NkGhsCjv78/7HopWOD3DFEO4vfep+eh2bQjkb5JNOONpA37FpoIGAcA0N65GSV/oU+ef+EFW+2e5YQbor73P/ggiPedfY7xgCtMbmUSX7d3s0lzjkfUDXhw1YOydu1a2bBhQ1hXrlh3PAULIyOj6goYxwbphhA4w6NLd7f28gCBCMYO8nKDzu+gedJ72d2LBNvhFcZCsICy2Y9wUUu80A7E0RbGEc7GFoQX/s504HHmzBlXDynEgfgUl5S48qSzTOdzUrAQn/9TJ52Tz0k6mzzgJRyIJn1eBQucNK84Ti4hZNBu6nwCewp17fdKvuU2MtLNzezzr5S2no/tCVKra4Mh9cL1YvdxSclcqjxBQKhw7NQvJVgoMrvFqtnhsYj7LUOEvu52Kfs72FW4OqEECQtFsKD6fXJCzt73S01Dyy5F2d9/TqbaDEvT86Cx4MUnXX2lkpZ1rezJhNbCUkk7vkQmJwOGSE1+bWh/2LoGAQFA7K5DuI0/dc2oEi5hb1DuLn2+CWuc6TFDISNDr/bFKz3RBAuYJwNz5RWlgbBm7Rp7YYmFnQlc4GFhXFZWZs9hXvRi2fBr7mX4DOWj3Je3vGyftPM0zKvcSNKJA8KSEm9/9NwAwDo6v2E9eGYaFuLAl4txxkkbnLxBOINv+Q3LiSakK7fSsjLP/mFfRUI/2G7gd2yD85l1R4P/fH+bqIIF0kVdidi4UW6++Wa1EUXIfnCGGEv5+flh8ZjJu6wrNy9X7rhTC8VMPmY9SMNmLFyNJJYbTmiOiaLiIntDSTyAg8mHEC6EUy7zxFOwgDp2fPRREH7Am4B5sbKqSuELTSjS0wyRFwY0ia9JD6aFCmMlWGAdEPqa+Jlx4Hr77bdLUVFRWLzGMsMNyZspqSm28MWsH3HwAvkhKVhIblzD5a1kvvnnlWgECF7fzqtgQTNVYAOOjYTeTOjTy76hQilrvsV2Jem2SYlXWkHNjdI7WGjhE9z5Pv+U5JfdI6k4DVbChSVSe+Z1608o0J6EGDS+KbkyOS7tj95uuU1MChZm1S+W1sdUV6vUrfgXpbVQYhlzbPzPReIf7gs25hjhncxZ4RSqDr9fRsYuydGCn2ojjsod6lK5ZHiHoLYQ6r7Ym6K0gbR9ElxhiI3Wguv4VLZRcO1C11PXer8MjcKNVGDsqMVMqPbF8V0iCBacC1ku7rAZPXr06DSjjc6FHhabMPZFQ2Xh8FdPT4/gJN9ZlvkMFe+6empmBfornPJD5WF7BwYG1VUFs063eEFBwMsJaYPyWU55ebmiEeiABS9PlvmMNKh0M38o3MJ9Z5Z14kROSDripNcULJjfutUHA3LAHbTgAh5xtgdxt+8WWlqiCxZAz5qaGiWAA+2pueDGo3gP7w3wKoHvZupjs6+QF99hPKK/2fdmfyOuxqOLC8VI6nLWa34LQcr6Z9bLLbcExhH5zgwLCgoj4r94ChaAPwzNQoAAvIkn6YgwNTVVjb8Pd3xo09bsQ+QpKi6OqM9MOsZasABPD8DJxJFxpEPTrLCwcNb4mrg746AnXBavfnS1K62IB8OSUtglC14zh/Oc1FiInGbh0DWZJ0nXUDzgJRyIJn2eBQv6bji1AXzWxgL2FNq731VXH5QLPHXVIb6nqM4NUFHDz2RkXBuhIX6qc/x+GR3vkkM537evQew99i3p7DlpG8czN0ihOjTu76zN8GhdiVR89Ytahd+yD+DUFEiU50S9CqEMOuLP0u+TwexDUvJ3n9MeNb5wtRR/8Wrp2/uO/jNNII0FaAIUlK8S2ABJUYKFr0lN8zZb68bkv4HhKqVBgKtG+rpCjK4UudppQB3LpEC5t1wmJ6pulOLG78vlYaj1crOKcH5sMCSCYAF9wwU+Q2xEq61NDRbNAC7mzBALTWw69u3fP+OGBmWzfNQJg3DcxJhlIs7TWXg76OntndXi0eQ5t3heXp5qF9WSnTjgGZtybEBNGjnL6ujomOaK0ywLgoYtW7YEtd1ZRqTPpCPCF198UW0EvDYDT69fr+rmNzPVdamryxYqqI3ELcFXVtBnkVytmKm++Xq/EAQL6LO0vfvs/jD5yoyDh8FnMABIbZJw+5v0h40RlIlyWLY5PhEHP3R3a4O4KD/SOlgXQue3BYUFajxyTjHHJdIAEH6wfrOsUPF4CxZwxeHp9U8r/Ex6AX94vln3xDp1dePZDRuCaMs2PfzII3abnDQJ1S6+i7Vg4dChQ3b/kw8Yon34L/jkk0+m9R/xmW3Itr/3XuhrcsQF9IM9jtnUlxQsJDfAs+Gb5DfR8U00AgSvb+dZsACCBO5WQ1thbOKiNF18TgrrbrLsKcB+wtwKFSBkKG26VSanzMUrNzxX5FLvKdl//Hp9fz1zqRzJ/4EMj7ZrLwL2xii6zo7ZYPH7pHPjA1pbAdcgklchZvWnZ294YShxoFeafn2TbWsBniKaf/Ud8Y+PzrLs+PAKNBKazu9Q13VgY2FP5hIpLMdJKYzGBfgZvDY+2SlFjf9tGW+EIcf4aSzgWhOMOuZW6rENt645MPJYe4O097wjU75hV02hmI2JGU5TEkWwYLYXG64Ua5OBxbG5WOaijiE2IQ8/8rDyBoGFIReHZnlmnO8R4mQKd45ZlhmqE0DDABqMeZnlRBs/d+6crFq1StUdqn3vvveuTE5NqXYRd9bNZ6iH04Uc6IEFL8tkHO057XFHneVFGqJ+aBfQroNJPzP+wYcf2vjjG+LtVR9oDbzNMtgeplG926uMhZC+EAQLoCPGyZNPPal4ytkv7A/2D8ZrOKfJbjwAYZHXeEQ9OJFH+a+8+oo93mfbz2b9iIOPIcRT9Vjjnm0y26jGY5gGYolbPAULqAOCHC9tBLanqqpKGSOk0IZtQwgDj7PxBsH2xVqwgGtqpLkz5Hz27IZn7XnE7EviNJsQRnBhwNJZZ6jn49nZs/pfSAoW4rMOnE2/J7/58+kLL+FANOkJIFgISMmHRqukpPlmya/VatJ5lTcErNS7nnzGb/NT3nKv+K9MBLnC81un0U2tO21vEDgJzi66Xfz+KWsyxYYteNM2n4PU39cp5f/4VwHBAtT3E1hrIVE1FmytFcvQ20jufoHxSxrALP7y52S8IndWf6jx4w+f9A3U2nZAUjOXSHr+j2ViIthoHBYhU75+qThzl+RX36CuQcCTg1OLJ2bPEFpUXa9sOSiDq+oZaTcqrYma83fI+JS+/x4/2nj/ccynYMG5IITl9Z27dqkFPjYQoRZ05rtDn3xin5KGQ0Oq5aN+uJU0y2KcC28sxLEpx4l/NItv4oU6L13qktWrVwu0IbBQ9tqsAZez5865LqBN2iEOTxDEmeVxEU7hDGwtNDc3x2zcot633n5L0Y91kn4Mcfce96FJc9JhphA4u5WJNgJ2Ge5AZyorUd8vBMEC+QyGE9mnoUL02WOPP6Z4jN866e+VjnzQIjLLJ++iz01+fumll9R4jJSvnLjgGRoyMHLI8slj5D88Ayc8nzl71h6PbmW5pcVTsEBalpYG7JwQbzPEVTGTrmY8O/tEVHNCrAULmKOIu4kn43hHQSnb70b3SNPgmhNCUvIa6/MKgUf60aOzol1SsOC9Jom035L5k7QMlweiESB4fTsPggWtoYDTVD0BYlMzIpf6j0pR408Ep5cx28CEVdZyybU2U6wb4ZmOzR5/ln4prn1CsEnT6uVLpPE83PwkgDBBbXr9SnPiT7Ct4PfJxfV3BdlWwOn6QhAs9B7cZf85gU9i+WcZ7oCbls8SKqh0n0+afvFtKbrmaimGFsg1V0vLz78pV6aCDREG+GJu+SMgCJmUfceuV7ZAlIeIzKUyOHLG4FeNl98/LrWta63rEPCwMtfjcKUUVEOTYYXkVi6X8pZbpX+4SPxXcDI9t38S4QgW3n33XeXGEBv/YOhSm2RslGcG/S0WoS1nzij/39XV1ZKZmak2E88//7y9MfZayLmlP/X0U0Fq8ZGOHbQHqsLOsrFo5AITITY4G5/bKK1trdPGJ+tkaI4lMw3xtrZ2eebZZ+yF87QF9K0B42B79+4NuUEz60Ecqs6h2oF3MATZ2Ng440bfxNtZD55xio3NPcpUdLot2Go78Vj10CplbX6m8px14DuUy3IYsk+wAcAVEPM7Zx3OZzNvIsQTXbAA+pGGCLdt26b6hH3APjFDasy89957ytAivw+H3sjb1dXlOh7NOhjfsHGjYD5xlu2s0/mM/EgDtLe3Kzsn5jg046wLaRyPzvpmeo6nYIFtgX2ZP9z1h2njhfi7hWgT7Fb09fVNo+FMbTLfx1KwgD6B5gA1VzgHsE/IewihYQJNE/aliRPp4gyR10xDHDz30Ucf2fO9SSvWjzRVtzHPAScIwlBGpJAULEROs0hpnMyfpLGTB7yEA9Gkz6lggcbiTGv0ECqc6XhR8mq/o7QTcqtumGPBAk5KlyvVb2WwDhubquXSPXDE2HyBGbkx9EtGIQzifU0JF7BZ6x9qmPPNj5M59LOFo/VHMdV5Tmqu+7/6VJ1XIBaIYKEnhGCBJzJuf4judInVZAL6asEN6hkpL5Div/ucnFaChauk5ItXy3jZCfmT0myx8qo/WPJOrPCIrJyS6rVaEJYBt5NLpKVtZxA/k3eaL74khfC+UrVC8mvm+voRNCRu1Nefqm6UnKoVUtTwY7nQ8474/FrlHgIG9nk8+zkcwcJdd9+tTtgfWf2IMmqF8JHVq0WHiIcHuMuLO8o4Ob/nnnuC7jObC0ZzYWfGkQcbfKZh8YlFoXOMREqvhoYG2/ghy3aGqBuADW9qWprgXjPqMfuIcYYmHlBXPpJ+RC2GUQ7uPnOxjLqQhhBp2Jxh04Q6zLLMuFk243CPiY0CcWUb8IxyVR233ir33X+ffPzxx3YbSD+WY4ask3nwfO78eSVkIc4Mb731VtU/wB9pCHH9At+wHLPsUHFT+MJ2MGR9cAuYkZGhTpEvdnQooU15eYXA2CVcVoYqPxHeJbpggTRC36H/BwcHlbtFxaO/1VduEAegb9Av5DOEJSUlqt9N3mGZXiHqwok1TqRZLspmuaYGA+LYXKalpQUZbiWvMXSrCzjhtBkGJ4E36iN/mfXiHeqB7YhIjMOadcZbsMC6Qhk9ZNs4f7K9W7fREHfwXMYywwljLVhAv+3erTVXzH5HGzCnkB/wDh6D2i9c8BzroXgPGmi4dgENG5QFQPnkMdCI/U/64ZlxhK+++ppn3aFolxQsRLauC0XL5LskLcPlgWgECF7fzqFgQW+ueProv+KTodEmqT5/u3XfWmsOaBXpOT4thWChWl+7wEktbDoMj1W7To4TkwOSknGtcjWZmrFEDmQvn5dT1ZmZxi8DR1Ol9O//l974LmDBwsxtneNJxBLc+Ib6pelnyy1bC1fLqWuukgvPrtLeIWyJvSlgmFs89SLSLx3dx2TP0cWSYhlxzCu9SwkWnIvMjsu7lMYAh7NrTAAAIABJREFUxkA+DCvOodYCvFFAcwj1wgaDbUCyaoW0dGyQ8cku0YLJ+AtpwhEsYMFlLqaiiaMsLM5YJp+R5ly0OevhZgMLP2yOcW+Y4yXUApJ5vELwBujAxTbqJS7ElYtN4gSXc9iYYAOLu+Ejo6NKNRtlYcEKOwFIb2trkxM5J+Sxxx6zaYg2c9HqrAvPUFuurauzN+Nsmxf+TB8fH5fNL222hS9sg0lrM37Pvfcoo5doA7xkQJAB3OnSb3xiQrnbxIYSmh3A6e233w6ijYk/+5JXPLa9Hti0AEeOQYbE2xni/dZtW+16zDoQN5+xEWC9SEccsGtXQAvMWX6iPCe6YAF8Z/YV4nn5eYq+3KByo0fac2OGEMIhczOO783ynP1g8vnx48dt4QJsK6hxaJ0Wsy7yAfp77bp1cjQjQ43Hvr5+VS94GfVhXIC3MR6hoXAiJ0cJQyEIM/mH44XeFVA+2gntmNpaePLR/2mh2sA8ZhhvwQLp2nnpkj32gftMALqZ2kssx8Q9nHisBAsmXdF3EPo428DxjXQIZ9E/6EMY74UGE+ZdlsOQbQB/wfMH8imBwmNaoIB+V/zl+J9DudQC4Xt4pCBOwAX2fZz1sL5QYVKwMLfrw1B9kXz359MXXsKBaNLnULCARRQ6S1+F6BnIlJKmX2q3dlXLpMDeTMz1SWlAY0FvpFD/cpn0uanC+eVSzwlJyVgiKVlL1d31wor7rT/X+G94whvsOFHX1vQvPn67MtZYfM1VAtsFRdBWWMA2FvBnBTAXW6AJ08OjTzQThmMR6PfJpa3P2EYcYRiz8UfXia+/2+6DK/b1iXniD+V28qKkZX1T8e2ejCWyP/ubMuUbU3yr3btqmvQNF9g2TeLqbtJFYKEEGZaAL7julZJTsVyqztwh/SNl9kI2nn0djmDBXEhx8c202YRuZXCBH6o8bmYoVDA3PhwXCCOlF77BxuPDHTvszSwWjSYuJs54h2fgg4UnhAzPPf+8vPDii7Lt9W2yafMmFX/iiScEm3canUN5bCdCPLMshtA4wF1ftoNhuG2CgODhhx+26yHebA9Dtg3v0YZHH3tMNj73nLy46UV5ecsWefPNN+Wll1+SF154QZ599lm1yEd7WR7bz3LYNuRBHXDXdsE6STTb4JzPvNqFTSL7mzizbtaJZ1MYhHz45je//Y0y8OdVdqKkJ7pgwaQT+hCAjduLmzYFjQ30B/rC7B/0BQCuDs1yQsXJJ6zngw8+UK4FWT75AM+IO+tD+l133yXr1q2TF158QQEEVJs3b1Y4r3viCbn3Xm2sFXyCTSJ5DN+yXIaoAzZCoAETLt+6tS/eggXUyf6Bu0y2xRmSXqTjmrVr1UbbDedI0qIVLJj9znYgPHzksOof4Gv2N/E309DWBx98UJ5/4QWBgc3DR47IkfR0HR45Inv37VXCymeeeUbuf+B+uzyWxT6HsInxjz7+WPbt26fysi7mJy3BP7O5SpIULESzNk1+G8n4TOYN8Es0AgSvb+dQsKAXt5NTQ9LatU3ylCABmgnfVRoLUH2OpyX6UKev3MjocLkUNfzAUBXXHUBNi4rGF60rEEuUV4jGc+/PqwX7oAFibCD8E2NSde2X1aZXCRY+f5UUK+HCwjXeyE0TVL3f/+AD2b//gN4cG+0OooetNRAYRFG/pztJq86JxlItrPnC1YrWpf/nL2W0gafG4PnA1Ymo646gPeRXLEYmJgcl8+TPtNtJaC1kLJH+oXrH4tYvIxPNkl+1bF7GIbQVMEbhhhJaS2o+qF6prmQU1q6UE5XL5WTdjdLVf1hgDyKetIxEsOBcqEb6jEWZc0ONBRrAuWBzKxt5sDnAvVrQhAtSJ3280p353J537dotd9yhrxNwgWniwgWliS83t9RCYJsYIi/zIw9ogAUp0swrEbgigpM0Z9vQHoIbzs402LCgijfqMHE242gX8GAaQ6Qzbn5v5le4//Y3dj7kZ1m4LnK5r29a/4TbL8iHPqbBOdRl9gHjJm6oHwIc0BY0hoZIuPU56TdXzwtJsACacHMNIRx41aQ/42oM3BIYz+gPXDUKpy9YPumPb9LS9trXe9DvrAehyY+Im3ML3oMfCRA2IY2AcQdcmc5vFR9Z6u5oY441Hs32O/Ekvl7hXAgWUDfotScl2PglxwpphxBtRPuxAccVLfYNQ692eKVHK1gg7mb5oDH4DPZv0GfA17zmhTaYbUMcfYj+NudU5FN9Dm0XS2hgfot3zmcIWrOzsxVd6uvrFa+beUxa4vuampqI/6OTgoUYrlMjWCuaPJaM//n1gZdwIJr0OAsW9Mk5NznDY2ekrm21FNZoy/NwOad82asTTJ0WSgAQt3dVWkuC6t815+6eNinyZDez8BfKIwTc92GDdrE7x8irhSez/TOKelBjs6s2vH4ZPX1kQQgSnIYk3bxCmPQsLy9Xd0jxR/baa1sN2sd/QjDxYF/5pyal8T//XRvEVBohV8nl7c9Y/UCcLAHDPE320E7IL7vfcjsJOwtLpa0j3aAdhX7d6jqCsrHgolUQt/EXVJdDY0m5vcS1DHiKWSGFtTfJmc5NMjnlplFEekcXZh3Lsk9onAu1WD9zkWeWi4UZnrlwM5+d8dS0VGVTgfwYjxDXAKCGjZNK4gT8gAvxR8h3xJFtwDPz8juEBJbBZ4RIW/XQQ1JaWhrk3cJtDIbTZnwHLxGwdG/Wh0U36iN+bANxMHFiu8z2MM38juWxDLglbGtvM8Zb5PwJ/NEPb739ts0bxAObB8RNHPDMdL7DphEq8OHQa77yaMGCdjlq0t6Mow8vX76cUO1A/2RmZapNnImrWxz9Ae0BqKDPhs7gA2zyMB7N8tn/DPmO/c9nM8Q785lxlMF3DCEcKysrs4Ups8Gd33gJb816OzsvzYo+5hyBeGVlpe3ZgOUzRHsZRzthk4U4RhNCsIBySU+GrAthZlbWrOqCcAEaVOwXlo1nZ518NvMynxmiDOZhSFyff+F5aWpqUkIF0BNXwB544AHVNpZBHPjNkSOwURbZPAfBAsrBnEwcWD7SULZ5/SbS8pP5I+uPJL3+POgVjQDB69s4CRa060UIFLRQwS/9Q8VyuvGHkl99vb7+YJ1Qzs1mJYTNhpqVGp8anI4i30pp6XjWdVKc8o3K/uPLlTcICBb2HlsmlwfqXPPO/aDUm0Ndr18uPPiThPb+4BQo8NlNsEBa4o4hVL7x54M/GdxX5iLCPDEx4/jW+czyYhL6/TKw9zV1zQSuJ3HVpOkH/5/iCW3EkZOT2T9Mm4sQJ7tTUlK3XnANIiVzsezJXCK1zTSwFMBryj8hBbXLlQbRvI/LIGGDY/xWLZeylh/K2IRp/RxCTLSF7fGLz45HRmdsosFjPLHjoinWIRdLXDyBpwGsh+/d0t986y25cDHYJWes+dwsD/Hzra0C44DED3gBd3MDi3d8RtxsA+LMj3c4GTXz8Blp8MmOTaY5RjnWzbSZ4vjG/A6eG7CpI51vvvlmu69N/Mw+QZwA3MgXZtuwaWdbmAffbN/+TtBm3sRlJty93mMBbuJKPEyc0T7mAV2JHzY8KDcWeHjhF006rq243SMHTQFoF3iwN8EECxgfuBIB7SH0A/F1hhwzSM/NzQvi70jpBoOhj69Zo+pjuUF8ahmTBL/yPXgC/IAQADyIL9LN7804bEOgb2LFN8ezs71pdIueA7GBNeegSOnD/AODg0rTB+3h3IS2cxyDNqADnk37F/x+NiE83ZCuDMkLrA/ef2ZTNr7BPLb+mWdsvCFkglaCs0+Zzv5HCDD7n/gAT8RZDrQUMjIzlUcK1Mm+gEYHxiDy8xuWwRBzFDxZRNK+l19+2aYZ8UMIrQzyaV1doqy3I1tTREKHZN4kbeeSB7yEA9Gkx0GwEFjYw9jaxFS/XOj9QE7V/1Byq2D1XW/eqR2QCBsYeIHQ7vW0d4i27u2uE+LIWLvsPYa76kslJXORHMn7vgwNm5ubeR4Qlnq+f3RAqr72FeUNghv2hRJ6CRawoElPT1eqe/jzwkI5JydHLXTcFjv8E8QAdXsfs4Hr98tUX7eU/eNfaXpfc7WUfOkz4utKHL5A++vPvKsECxCI7cm4Vk5VrRY/r3WokwU9bkuafqaNNip7B44NfajN/hy/w5gtbvyVdA+ki98/YV9HCjbwyLkovHFJPrE1Fm6bfgLExWGsQi7MUB43f1BP5QIN6TCUBpeIb771pjoVhaEt4sqQ/Ox8Znq0IcvFaRnG3XPPPWcvLIEj24EwFG3QLmcepHFMw1VmXl5ekFs+1E2ItB3EG99xTsDCGHfE4SoTuJq09sTduGfMPNiIYOFL/JmOxTzsMpw8eTJI24K4mzgxLZIQG7yXXn7ZpjOuO5D+xMEtBJ65eXk270RSZ7zykhbsX7QNJ+Nu+DMt0TQW2AbQqKWlRdk0IK6hQlxraW2LTpMFG2FcTcB4tOcPazyCN73qN/mF41GFFp/jO/DL0+ufVuMx0k3iTPzCOdYLP6R3dHa6rsNmKtvtPdwDs81miDgFDBACun07mzQIYTmvMHS2NWsWGgsmr035fHLs+HFlLJFtYL+xLtSNNgKYhpDtRkj8mBfCqrS9e5UmnFkf6MDn7BMnXMtk/fjPghHMSGiHOc3ElTibYY1hMDSSspN5w1sDJen050enaAQIXt/GRbBgnxT6xqW+7VElUNAChOVSUL1ScqqWS07VjdoTwxxvSJyCDLjVy6lcqa3QK1xWSkdfmuuEeHmg2jaCl5q1VDILfymj412ueed+gHIT5ZfJutNS8n/+WhtrxCn6AgIvwQLoCQNw+OPCnyjcITlPrfinxw3E3PSBX/xTE9LwwyXKUKai9ReulpGjH8w7X/h95Ikr0taZro2OKsHCEskrvUfg6jWYRn6pa3tIGS91jpNEeoZmEW0ynKz9jrR0bhafXxujRHtwbYlXl4LbF96fBlSauUjnosZclMU6zg0A6sLiDsa23njzTWVDBKqfsNwObR3e/SWfq7ZawsTZtHM236BujC+o1BeXlChciTfHJkIuVhHHe7aR6c5NOYwiwhOD04I564tFW0k3hmjDuXPn5NXXXrMXyWZbiDsX3MAZ75mOEGlsC95t2fKKNDe3CLxHkL6sDyHjfBdJCLrze+B+8tQp+1oY6gYewMnEj/Qmrjt27FB4sZxI6o9nXtIm1FUI9g2EbIl2FQK0IU33Hzhg8wn7gyHagBNhPCPEWAfPR0tb8ENRcbHSxsEJL8Yb5zDURdohBDDNxAffgF/wPfA6e+6c7dXFxI/tNNPCjfNbbExJEzMkvwKXS11diqb8Jtw6mA/f8VteTWD5aDfGC555pQQaEvw22vD8+Vb76phZF9qFZ9Q7G40Ftof44RnC3qNHjwpcDauyLY8hoCvbyHaz3/Gs8LI8OiAOA5/oF1zRYT1eayn8F8HeBspjWQgB4DuEGzZsiIieWN8BDwD5l8+oB+XW1AQ8kZAGyTC8dU2STkk6ufGAl3AgmvQ4CBbwB+uT/uFiKT9zszYEV6VdOMKmAjQWbFdyc+zSzm1zlF+zXAkWAu9WSs/gMdcJsbM7T9KyrtN31bOWSHbR72RyatA1r1sHxjctsInsO/CBFH/5s58qwQL+6LZu3Sq33367stRu+mTv6uqW/fv3yxNPPqGsucPfPVQF+ecYV7oruxY+aX34d/Z1iNPXXCUdG+gthJNZoH/iio9xr9Fsf09fqdK02ZOxVFIzF8nx07+R8Ynp95TPdm6wtIoSV1tBG3m9QV1dgoAS2k/1rY/LyHiz+CwtjNkKFkAzLNRgIFRBd3cgzrQYhVjIdnV3qzurcF9o8oVzQWf2pZkPcbwjON/F4pllmziYcYw1bGo+/PBD5doRp5zQPIBK+4OrVqkFIa4wIY60p59+WjZt3qwMpcEwI4wSmu01y44F/uaGnOWxTXzGJqawsFA++vgj2bptmzy7YYNqA3BetWqVrUoN6+k4UYfHiKfXr5ctW7bIzl07lQbERcfVFLMdjDvrZf0zhW5twDc4SW5obFRaJBAabH9nu7z++uuy5ZUt8tZbb8nb29+WtLQ0deqMObOvv39u5kVjHpqpbeZ7bFh6entdx9ylS13S3d2tAPnM7+Y7bvYv+gTj2p5DjPkCfGa/Q1t6emxXprNtA+vG94j3YzwWFckHH36ovJiATzEe4RkFXgKwQbv//vuVUArjEV4B4CXinXffsfjk3DTasg6EjM8WX3wHTQtX+mBO7OoSuImMdR+jXPCP6gOrTzAHA5BO+kXTLn4L3NEGtoVtZX14no1ACbT3mitRXmlpmezZs0dee+01dVUC/Qu45557VL8/8OADsmbNGqWJAje87HNTiMP+ZeikC9Mh8A7iZ9LU4HfSI5yQ5WGcs4845kEv0A4CNNYfTpnJPFx/JsMkL7jzQDQCBK9v4yBY8Mul/n1S1PBDya2GVoK+XqCvQMBAIwyxwQK8w0jbPGku4PQzp/IG6yqE3kxdHnY34NPacVhSMr+uTn5TsxZLbund4vMlkjEsvXnteGWjci+p7vwvIG0FnPaH0lhobGpS1obNe5CQrkOlGRJySs9f3vJy0L3m+E4ooLlfOra9EOQdounmH8kV35T4ffO4APbzhNMvQ6OtsidjkbKxkJZ1raQX/JeMjk5XNb3Qs31BXIXQwgVoGlkCkJqVUtL4P3J56KReIM5yY0Nemc/FC+tmSJxChZHkDVWO17twykceLPwGB4cEghJsmrBgh4tFLAwRh6o73kEDI5wyTXwizc9vnd85n5kPId7BOB7mGAhMgDNw7+zslLa2NrsdODHH+/HxCdd2mIt/Z/nmcyRxZ5le7cCmJrkAd19ERULvSPN69YezHOZj6Hwfq2eUj3GG8QbA2As1HmNV70zlhGp3qHczlcv30ZQRzbes3xm6lemW5vwu1LPze+czhFtYG6G/AZi/MA8jDleQ4AfMEc45JVSdM71z4jBT/kjfxxLXSOtO5p/7+TRJ87mhuZdwIJr0qAQLpsoxJpXxyW5pvvi8nKyFhgLcRy4AQ3AKz2VK0MFNSt9whSWxDz5lbj6/W/ZmfV0bwMtYKgUV98mVK9rzxfwPAuskwe+TtodutU/PF9I1CFOw0Htw17RTEzca7/hoR5BK5d133y0VlZVqsQ+ejPefHXHq/2SHFH/5c0owgnbUf/8/xNfPU5D54hHyr18mp/qVpg2MN8IrxKGc7yj7IPTYotrhvyKX+lOUxoIWACaw1gIFCkHhSimsu1Eu9O6UyamBIP7Rc5U/jCsSWlDEfg0Yg5ybST5Qb7K+JC2SPJDkgSQPJHkgyQNJHkjyQJIH4sMD0QgQvL6NSrCARbdPeX7AiWi1VJy5U/mdhxYANun62kPib060jYXlUlBzoxTUrJDBEfd7XPVn3pOUjGuV4UZY2D9V+VjQ5mX+Gd+vTslbfvYfUvTFqxeUbQUKQEJpLDjpC8k77/PBovUjq1cHCRWc+ePybKnej5RmS8k//KXgGgQ8Q9Re/68ydaElyEtBXOoP82Te55+UtKylStsGvLv/+Lekfwj4cbLSQoiugU+UxoLWNkr8sRu4woQ5R7usza+5UerbHpOJqW7Rxhx1G/X1CApb2G4z1EIFLYxivvkSCpl4xSbuLmjTbQ7wQai6SJNQeZLvgmmZpFkwPZL8kRj04Lg3w2TfxK5vkuM+drQMny/1fxw0z8L/Zj7wTNaZ7J9E4QEv4UA06TEQLExKz+BxOV3/X4YgQXt/yK36jtZaqNa2FSBoSDTAlQwIFnIr9dWMwtobZXDU3Zptbctbsuco7qgvEVjXL6lZb2wcE2OgwJBg9XX/YHkoWFiGG02NhZ4wNBZwl3Tv3n2yc+dOdTfU9AvuvomKXx9NnKuR0n/6Gy1Y+PxVUrX4KzLeXJVA/OGXgyeutwULaVlfl8sDDYZgQdOmZzBTCQVPVC5LuLE649xhaUnlWVebipr+S/qHSpS6JwUMDL0ndb80nX9PSmrXSXHNOimpfVJK6p6UUhuektI6wNNSVg9YL2X1z1jwrJTXb7Bgo5TXb5QKG56T8vrnpcKAysYXRcMmqWwkbJaqppemQXXTy6Jhi1Q3BaC2eatyHQr3oTq+TerOvC51ZwlvSN1ZwJsK6s++JQ3n3rZguzScA7wjDecB70rD+fcUNJ5/TzS8L43n35fG1g+k6fz70nQe4YfSdH6HDc3nP5Jp0LZLmhXsluY2DS3te+TshRQ5Z8HZC6ly9kKanL2wV4XnLqTJuQt75dyFfXLuIuCAAw7K+YuEQ3K+4xMLDguuqQXgiDJWCoOlGo5KWycgQ0F7V6a0d2XJha5jckGFiB+fBhe7sqWjO0fBxe4c0ZArHT15cqknX0FnT7509hQo6OotFAWXT0qXDaek6zLgtAVF0nW5SLoVFEt3H6DEglLp7gOUGVAuPX3l0t1XEQQ9/VXS218tvf01Voh4tVwerJsGfYP1EgwN0jcIaDSgSfoGm6RvANCoYbBJ+gebXaBF+gcBxruhFiWohLBywIYzMjA0E5yVgSEXGD4nAw4YHD4vbjAw5J4eyNuqtLOGRlolGNpkaCQ0DI+0yfBIewBG22V4GlyQ4VE3uCgjoxcsQPyijIw5oUNGxjxgtEOGR/muU0bGNIyOdUowXJLRMS/oktExFxjvUoanYXyaMDbeLU4YHe+W0bEeGR3jux4ZGw8FvTI23itjE70yPiNcVnZ+YOsnAPiOz30yPuENExP9Mj4ZDBOT/eIOAzIxGQ4MKm03aLxpwLMJQzI5ZQLemc+MD8vkVHgwNTUi08A3KnBvHgn4fGNCmPKNCYDPOsTVBw/wj4tvGkyIzz8d/P5JcQdcCyMwz5Rydw2X1zZcmRK/K/jEfyU80JrCplAsVDx+6z7vdUSi1ZkUdC2cvpor3tE8EY0AwevbqAQLE5O9cqZjixTWfU+dcsLDgtqoWy4l86qut64YLJe8mhWJCUqVWl+FwOnnydqbZHi0edqGC0xZ0/KGpGQsUm770rIWS3ndC6755oOB9SnrFfFPjEvZP/7lgnQ1GalgwUlnmwZzailfD05fX5eU/dPfajsLn79Kyv/v38hIVVHC8AdodbTgp7ZgAdchevqrp+F3eSRHGVzFJj5hx6zXXFINrQXtOhZXsWAk9lTDT6Wj90O1wCJ/OPmGz9Bo8Pn9kld6t+w+ulhSMr4mezIWy56jiyz4mhUibbHKg3yAQB7mdYb6G3znnnem92Z5gby7jy6SYAjGK4Bf4Jvg+pnO8nUbd6fjGe+YjtBsv05XdacvEuQPgiC8AjgFl8eyiYNZPutGGtORf0kIvFiezh+gS6B+pLnj4JZOHMx3cNeK/wAA+MPiEcUnbAdD4upWjlmmW5zt/prsTgcsNoB9znrMEGWZz151u6drfiE+GANLtHvlDMb5fK3W3oPr5YxrJTXz6wbg+RuSFgTflLRMwHVBsPfYdTId/kP2HiN8S/Ye07Dv2PWy79i3bdh//HoJhmWy/7gF2Xi3TA5kA1bIgeyVOjyxXA4oWCEHTqyUAyduUOHBEyvlYPYNcvBEAA6duEFdGcO1sdBwkxzK+a4B35NDOd+Tw7n/aQHi5jPTvy+Hc38gh3N/aIWI/0CO5Dnhh3IkD/BjC34kR/IISPuJpCv4sRX+l6TnA35ihYj/1Iaj+T+VjIL/doGfSUaBCT+XjIKfS0bhLySjEKGGzMJfSObJXwZB1slfSjD8j2Sd/JVknfy1FSLOZ6QxnfFfy7FTv5Fjp34lx04hfrMBv1HGho+f/q0Ewy1y/PR0yC66VabDbZJdRPidZBfdruBE0e8kGG6XE0W3y4liwO8tuENOFN8hOdPgTskpucMCxP9ggY7nlvxBckvussCMM80KS/8ouSXBkFd6r/LcBO9NAbhX8sruk7yyeyVfwX2SX0ZAGuL3S37ZAxYgfr/klz8gBUFwv/X8oBSUr9JQ8aAUVKySgoqHbCiseEjc4WEprAA8YsPJykfkZOVq0SHjeH50GpyqekxOVT1qAeKPW4A4AWlr5VTVGuM94hpOV62R01Vrg6F6rZyuXjcdqp6Q0zY8KaervKG4Zr0EwzNSUvOslNYCNhiwUUprn7OhrPZ5Ka19XsrqXjDgRSmr01Bev0kAFfWbbais3yyVjS9JZeOWIKhqfEWqGl8NhqbXpFrBVqluImyTmubXHfCG1LYA3jTgLalteVvqz1hw9m2pP7td6s++Iw1n35HGc+9a8J40niO8L43ngkEdKrR+KE0KdkhT6w5pbt0hLa0fT4e2ndLSvmsanG1PkemQKmfb0wJgHTacv7hPArBfzl88YIE+XGi9eEgUdByS1o5PjIMFHjLggEFDe+cRae9M13ApXdovHZX2SxkOyJT2S1lBcLHruGjIFhw0EDq6TkgQdOdIZ0+uBXnS2RMAt0OIzp5CueQCXb0nBXCp95QN3ZdP64OIviLrIEIfSPT0lQiMsgdDmfT0TYfe/gqZDlXSO1DtJRuIKj0qwULX5WNSUH635JXcIblld0he2e+loPwOKSi7XYflf5B8PJdb6SqO58SB/LI7pKDiTskv+70Ult8h+eV/VKca3GyYYU3zNmNjtkQq6hNHsEA8JzvOqs0trhRAJZ9XDBZKGMlVCLaZ2gkwRgTLyDBcxE1k3A3+UIgxNSkV//4lTe9rrpaSr3xOBk/nTdu4E+e5CwOS6uOnf23zL2wt4GQUeCj7A0p10C+9/YWSV3anFCbwmPWaP/LKMH7vkLzyu9Sck1v6eykou1NOV98rPQMlVltBjwBNpveDT/JK/yg7j+gN2i61wcYGEcANVyxCc7McXB6FAWaoN9fTvwnazFube42rG77crBr1YUM8DZYYadYmWm3uw6dDitqIYjNKwIbUfTMboCvxYzunt8GkiRkPr39YvtH+WfQpeMINAu1A+ayLobPO6W0L/h75w6E3aBpOWc76SWNnunsf7T66RAJAYVo4+Dk2gQFPAAAgAElEQVTLj+2z5i+39jvTKJxZIrvTAaYgzC0N7ynUCYQBoRKFSwwpZOIzQlMIZaa7xF370NkXXrwEmpIPnN9EQG9bYOaYE1zHCOjrrIs4sM5Q+DKPM3Qr15knls9OPkHZSDPTZ9MOs5wZ2jRt/nXSNdDewJwH4eLXFAT63sQZ37iVwz4y34G/zfEQOj59nvLOr3FAXYsl5egiSQFOrnUBB45DCFFZJuLO8cp3kYbGOLbHC/uaIehm9jf7zkwjDZmGMNBHwf+n+C/F3Mkxz7GF9EAfBtrL+o3yzLKD4uxv4oFviK9ZDuduztssm3nN71kG8/DZzIs00gBlgw9N4b2zHrMsM44yWa6ZjjjL1Tyu6rB4Ylf61wQwnWZsh6M/FM10XbuPLnX0r1Gvy/xn1jEtrtpNHgQ9zPqJA+pFHXxm2wJ9H8Q70/oX37NcA1e7TLNc1sP8gdC9fxbL3uPXRSVA8Po4KsHC1NS4XLiUqSzMq8HvOKUiwXDawnhihlbnZyyRtEx3FXGoUNe0vC6pOMHJXCKJprHADdJk+bEFKVCg4GM2ggW4eYPLt+eef17WrlunXN4dPHhQ+vuDDfiRRrEP9Ua1+lv/pF18XnOVFH/hahnIy04YwQKEB9mnb7YEC9rlJAULNj38V5REV//hOSexxHlWE7xapGBy5sRt/XGnL1JaRfgjT81YKtnFv5PuvnK5AjddSggUSqigvQLkl91l/XHGat4yy+EfgTON6ZHQ2e0btzSWadYJ2gU/h5qb9Um/W363NNbnDImb+Q3TkNdM57dI0+mR4cvvzDLd0lhPvELWObvy3elutgnlmjQMVY/5Xbjf6AUQ+2AmHnHHFzhFRwf3ekO1wXw327pNerENZrmhaI13Xnm90lleKHwx3znfO5/NclDXTPUxf7hhqDLNuoiXV34zL+v2ysv3DFE245GExInfmDiwzHBxYBlmyPLNcs33kcaJE75zKxPvnenEwa0uZ17kMevgszMtVDreoVy3svEuXPAqI5xyiW84eUPh46Qdy2P5ob6N5zvi4awjErzc8kII4CwTz046uOWJd1q4OCAf5kVjLWi1CQIJd/5zo0W07XHD1y3Njb7Ec3obgvFnPieukbcH6+i0Y9/0kg1ElR6VYAEbEmxYBofbJbvoZ7IrfbGkKuECpE1aQrkzfak2dujKvE7izM8zNycIUzOvlcsD9a4bwpqWNyVVSbWulbSsr0lx9UbXfPZGzTaMN1d3Zq7IWOaHf1aCBbh8W/3oauVuki4nb/vdbfKb3/xGnn/+eRkZGYmpSyX3vtWb1frvL9ZeISxNkf5jh43T8dAbWvdyY8Q38I5x5YpM11goD+JfGDxqvbBfqVwHT2bzMy69cMB1pF1HF8nO9CWSmvFv+o8DJ+P4Y4FqevpSdcqRV3aXjE9q4ZK2rRBeH/QO1lr34QvlUi/uzxfa9+j1nXqt5oa79h09uY57+CfkYjfu5gOOy8XuYxq6jsnFoDv9Wda9f9oBoNreYWnrODQNAmqAVAdEuF+0XQLYJtAAuwVn2lMs2CNn23fLmbZdCoJVFj+SltaPlCoj1BmbWz+04H1pboUtBahBUi1Sq0pCdVKrUEKVMgDafsMbUnfGBNh6MGGr1J15TWpaXjFgi9S0mPCy1DRvtmCTVDcBXrTgBalqek4qGjZKuQ0bpLwBNi1o2+JZKa9br+xfwAaGtoUB+xhPBEFJ7RohFFvx4urVUuSEqtVyuuphCx6S01UaTlbcLycr7pNAeJ8UVtwrhRX3WPBHKay4SwqV5swfpKAccKfSnskvvUPyS38veTbcLnkltynIKb5NcopvteAWOVFE+K2cKLpZThT92oJfybGT/yNZhb8UpZZe+HPJtCCgyh5QdU/P+y9LRd5UmYcKvaViD/X7XKjlf08+USr7WnX/k9zvyuHcm+Rw7nfkYPaNFtygrwxk32BdL8AVg+UWXC8Hsq+Xvce+bUHgGkNa1jclLesbAtsuJriPcSyS3BaKTGNozkvmggyLr0AentYE0sxFWHBejQ/SiAPqwDMAcZRrfm/iYOZlfvM9Tt+g7bLEADwHn74hjz4FXCR70nW7AqdlKDfQtgC+EKzyNFQLWXU5waeVAVqYeM0UZ30alwAdmG7Sw8xDejCfsx6mO7/ns5PuLI+05ffOOp31mDRjXpaNupBm1sk8LId5dTr6gqemwd8xH7RXXLS+7P5hP+mQfaJDaiGgLNbvbDfTdX0aH1OLSp/oUltM8YXNw2xvoAy9+WKbjTYE0cRM57cBvPRVLWocGBoG6iRb7wfYPuCDK1aaRqQTeB6nycADYPUHaKaeWSfxIL5Mx8kxr4vxFFmHwXS08qu+YN3B/RGMF/kiUI+eC77qgRfymbhZ+Kp26DL02NbaE4G5he1CaNYV/7jSJCRv2vQnPmb9WpPEiV9gbgqmu1t6oH/Zz2b54cYDuHHsBNOR5Zj9QD4y05gv3JD1BvdRAIdwy3HmIy0QutVBnM02mGMqoC3i7Jvpz4HyMYelHfuPqAQIXh9HJVjARgQbFmyKxsYvS0XDC7L3+LeVuhOInQIiQd1HqRM7iZlIz+gk4KPVdXv73b1C1LW8K6mZaBPulS6SkxVrgjZmcd0chimkGHh/vRYswDvB5xceRKqx0NraKk89/bTtchJChdtuu03Wr18vtXV1c9M/1nWIpv/5lhR9IXAFpf+T3Vb94W1o48Y/Fn7p+T9Wf+h0OQnDb846z7alRHSSPX3iiv+4xlhNtf+8FyuBpp7c9UJ8f/YyaTy/Q3xTk5ZXCNA//D7gnMbQSaNPw7Oauz+1lrPD7W/mC583YtH3vKYVi7Lmpoxw6BNrWprl6bi7YTeHITjLsJwyOuebCDJWN+UbVwbtaNjO3TDeiEz5CMMy5XPCkEz5BmVqKgAw8jcx1T8NAkYIaYwQodOoYY+MTzihW8YnuhSMTXSJhksyNq5hdKxDpsNFGbUNQ16QkbELMgywDU22yfBoAIZGW8UJg8PnZDqclcHhM9Ogf6hZCANDzaKhSfqHTGiU/qFG6R9ssMBpRLRO+gYBtdPg8kCNBAEMk/ZXBUFvf6UEIHCHONj4qWUI9XKJdF8utQBxQLEBNKgK46o0tGqGp6Srl4A70AAIngkFSgitBdEF0tGdLx3deQ4ICKFpFBbhxW4Ioy3oOiEXu05YhmRhXNYBl7Lkgg2ZcsG+J4474yZQYJ0urR1HDOD9c4S4l65BG8KFQVzAwQBAeK0E2Pu0Ud0LEGbDwK4JaXKm3RRoQ7C9R0FL2x4JwG5padstLa27pDkIdkpz68fSdB7wkQE7pPEc4UNpOAv4wAHvS8NZDfVn3xN4bqs/824Q1J3ZLk6AzYGa5rcMeFNqmt+U6qbXPWCbVDVtk+omhFsteE2qmgCvamh8RSoBDVsMeFkqGwJQ0fCSlNdvlrK6zVKGMAg2SZmyxfCilNcDXrBAP5fVvyDToO45KXNAad1zEgwbpbRug5TWITQBac/aUFL3rJTUPqMBcQXPSEndeimpfdqG4tqnxYSimqdEw5NSVAPA85NSVP2EC6yTomrA2iCYZi/DsqURsKnxuJyuAjwmpyoftwBxbcMDHvoCsFpOVQJo6+MROVmBuAZtG4R2Qgw7IuWrpNABtg0SZYsENkkAD0hB2f3TIGDvhHZPEMIuigVB9lJoO+WPyqYX7HppwDPT7pK80rskt/QPrpBTAlsud0pOsQm/lxNFbmDZjoH9GAWwM/M7Vb6XcCCa9KgEC3pRoxcdWIT7fJPS3nFU9mXjxHCROtXHfapgCV78Nx6RbXYgwYFECFJLSE0XKevabgu2pnO7lEaDkgRnLpGC8vsj2rC4lRnrtP631tjq+J92wQIX6NBKKC0rk127d8tHH38s5RUVMjw8PG3THGta6/I0/2Pj2vKbZZr2EOhcc5UMHPw4MQQLllDqQPa3tWAhY5GkZn1DWYQnTbiJxobcPi2YY8l5+ON2qezO+Fd1DWKXZWQxNQMChiVyOP/70jdQLT5YoVaWp6n1obU20E9sK9ueDEkj9/DTLYRwb3NseIJzg75iQ1swnLdiU0c88U+WnZh9pAUtWlhqxhdafxH3hYZ3Et/EHBef9n7heJk5hIamCXquCHjc0F414Eo7kOYuuLXe+33iV2B491CePuD9w5kW6pneQmYO4SKdEPBCMt1LiZvnEjtNCZchYA4WMge8o8BzioenFNd07WklIJzW3lfcn+nVxczDNJdwalSmZoSAB5nJqREJH4ZdvdRMTA5GIz/w/DZqwYJWMbYGtFK59ktPX52cKL5FLfTD3yzMt8DBUoc6ulhZ43SbOFsvHlSWr3nim1v6R8WwbnnnK2344BuWAcGFp60AQUikGgswzsiF+vwu3P3S+IvrbHeTSrBwJCVhBAuYPOEJQqsgLlbW0uEKjnzKcVzTsk2r1CasUEHPE7i2pGy34GqSUptcKicrH5Sh0XbVJthT0AIE/glz0eF8ZroOyUugi44jf3CeyJ6j/T6aupPfRtZXiUmv+RTscE6dvol142vn2OKzW9540Hqu6okH7vEqc25pAl6d7zGneRbzdwDmG6dk/fPPFwulD0y+ZXyh4L5Q8QzMW3P9nzW/4wJzZTx+UQkWAid/fjWJc/GBdPhOLq9fL6mZljZAAm9U9B0zS7CQvljau465/jle7MpRxh1hvBH3sOCmCD6ME2kwTZRlLcgrENSuiFSwAC8QsLNgen/QG0JuDOdg4Poh+b0i9T9aogULlkeOgcyDCcIbfoFrWGjkQCi2J3Op4P40fLoH8a7/ilQ0bLA0d9zuFs638E/XD+vSO2EQVtlVWKTc1TWd2yGTk3os6v7XgoWAcCE8PoDUHjQJ8FB43wXRMSpBRLK+JC2TPJDkgSQPJHkgyQNJHkjyQJIH4scDCSlY8OpwIEtoPP+hHDi+zLpq8FXbijvuRCeMNkO6ZQvCOgU92743eMNlbRTgBxRGqJSwJGOJ8rk8NtHtmteLNvFO910886m4CtF7cJdNV27yQDszfrGjw7atcO9998rBQ4eUkMHMZ+aPJ+1RT9U3/l+L9lcrrxCDBfPrFYJthzR2YLjZ8kevtRYyCn8mo6OXrKs8gVOtU5UPaQOIMK6UQMJAXHOAYUbOG3Qb9EneD6S986hS04tV/075fIqP+vv7pX9gQAYHcZ96yubH2dYzNDQkKBOCMIQQipm8OttyE/U78h/bDVr29fcHCQFN3JnfK835HsJE9A37CXSNRT+Z9SdSHO0HwJ2uajP4sx+8pPkpEGfaTCG+Jz8OzOH1sfgtlOLVXwFe07R2CrNjWe/k5KR0dHRIcUmJ7Nu/X/bu2ytpaXslJzdXqqqrgvqJPBHL+pNlTedP0Nmea6zxNtu5BmWBxgjNuQvxsfHxqP9nFkL/mfMO/hfMgyEv/Ek3r/dM1/00oP67UY+z7HDLYXkLISQv6bWFnvcD8cAcH+5/hP5W/z+40XAh0CSJ4/R5zI0mCaex4IYk7uEgHSeFYHbYXejqK5djp3+tLLWrzYqlvqwNJs7/KaiyXqoEHdqIY8O5d10n96GR85KWdZ0SLMDOQnrBj5VBJDc6zFeaf2xUSr7y2QXrGcJLYwG85PxDwB/7unXrlHDh/2fvPfzkOo573/dHEHK6vn4WSdvXQU7XV0SiREu2ri053WtJT7ZsWWKUxCSSIChmEgQzAQaQBCNAEhm7yGETFjntLnLOAJEjERfYnYHqfb59zu9MT+PM7GxehPl8zqfP9Kmurq6uTtXV1ThtvOPOO+zFl16yEydOpNZf59RJ1l1lePFCo6368xsSvq/4o9+00w2LPTpyi/fOoSOlE4knMJyjw9kUCrHIP0gfm1d/l11o+sKjL0o/Z9mPk8V7j1EsYGmBkgPv6c5rbqSUXLzyF3byzE4nF6FstIfHhw8fsSFDh9hzg5+zZwc9a6+99prt3bcv4VVb8mJyM/KTkfbsoEE26LnnHO7a2tpLZLo9dPfEtJR7xMgRjo/wc/Dzz9vRo0cTXkKzz0//vbGR84z5R538MtLO3x3+rg16bpDDP2ToUKPufJgr4R2eiC+EGzdudHL0zLPPOse1gwYNimT12WddPDJWyoMcgoMQ+E8//fSK411H1T+yNuztYY5XyNsbb75pZ2PFYEflQd02NTc7X0EPD3zYnCPieFxjbNMYh8NiXx46Kv9reFLG0HhTCeXo2++8k9Q//diePZ+3qr2oznw+0/4GPz/YtV/kasnSpa3C6eO6nN6jPnuQPef6nmeTDaFCZRDvULqFigI/Dd8/+PDDaLyJx1kWxj7MlfhOudXnw9OEv4MH2zPPPpP08YJpKcyNC8+6Ojp+/PgVz8MrUS5KKdNloVigIE2Z6JxKxp1xixQNZ88dNHwSlFd/zTlI7ClKBRZPE7BY8CwoVm9Kv0ayOXPaJs/9RrTzW93bptb+vZ04ublHNbhsU5Ot6X1DziT/MrsZopBiAbnCSeOp06eTSRVxW7Zusfvuv89dN8nEiysnx40f52A0GBUbiEppeMVhIoVB5ug+W/lnv2vLY36v/svftXPr6nOyESvciuMqPLFpb7odeyfZJHeEJ7r+FcejmUy0Y57DnbUpNX/rLBVkGdD9ygVdXdXbJsbHqiZV32INGwc7ZzTQLmVmrhzt4+P+/QfsFw/8wu766V3uGfDwANu5a1ee3LUlr5deftnhk5xOnDgxJx9X4PEJtT+UfVok3Xb7bXYkVizoO6He4Ss78hs2brAnnnzC8Set/RJ39Ngxe/yJJxxPf/qzn7p+YP/+/S6Nj68tddUT06hMK1eudGVmsckDT+n34IHiSg1JQ1rq57Uhr13R8tieOkUZhjzCJ3j20IABeZYD7cGttCjKR40anbQVXZ9MXfJOPdMnYekkWQhD4boWtm8MCPnHDu5jjz/u6p46oD62bdvWpvaiOiMPjQUaa6qqq9uEM6S3p/9Hpv2yHzt+rGi5GRN27txp7w4f7qzeCpWPcQFFKfwUfo03hdJcCfHwx+ep+nRuSIMXpY4HgoN34h9xhw8fLlo/VwIPr9YyXDaKBXwtOI+kickXnXzG+SPYvOsTm1IbL144J93t5tbQwJ203NGKuXUfYyc0XciyVrnke+46TfwslFX3t4PHlheA7diBLZ2eIA/43dxkW/7pq5ftcYg0xYIG4gkTJtgLL7xgs2fPNjS0xDOQLF221AYOHJh0hGhsMYeDZ0pbEv/atLiLLBYaN9XZij/+bed8En8R677+x3ZhF9ddRkq2zss/kIGwDK4NZt01SFyRivPGsqr+1rDhxUtuNGlqPhMdg3Btsie0TW5pgY74/uSKPjZ9wXds174ZdtF5KI6VOpQx7ms6gs8sTh8a8JCTJwblBx960CkW2iNPyCGKBQZrDd6YN7cHZ0eUtbNw+O3OVyy4ScqRwlYFu3btso9HfOz4BK98+nycxB89esyeevqpZELFcah9sWLBT3clvcODFStWuEWmrxSQTLUnfPXVV/P4fSXxra1lkcwdOXLEHn/i8WTBMvCRgXa6g28eWrp0adI3qB5RJmiST19EvpQlTdnW1jJeS9fCGHrxottRR7FEvVAf1MXWNioWxG9kS3WrsLKq6qpog5JvhcV2xD///HMbMXKk4/mTTz1Z1CIV5Ry79eIn+FFAi+dXYogchYoF5DNUTIrXpYZKT3hNsdByH3G5ytZloVhAyLFUiBZUFy3jdmpjR2rOgiFrh48ttSlzv+XMsrtfscBRjN42sYLFC4uY/lax6PsFO6KVmwZHTuOq+htX3G3fM64gbJcLGourTMZ2/ey7TrGg3XM5RrwcwmKKhRdefCEZMBhodMYRmePhmskZM2fZ0mXL7PyFC4lSgW+dWhfZjJ2aN8Ua/vA3I8XC9b1s43f6WuZIdENBlH8n0xAqFOL/5M1VO0tXP+4UCjgdLa9BbsfGDldzHSb3midHDXqIj4Uyd/Qh8s0yZ9kP7PSp6EgC5XLHrTJcbZTp0Ik2xx5QJjA5YWKPxQIL3vbKkCwWGPR5Jk1O9+XS3nx6WvqXX3klWZBR7kNFdj/4zsQH3hNG8htZvYXlYsLIRFOwTrHgHVkJ4a+E/ywoV65a6XZOtehk4nf3PXfbz37+M/v53T8v+QH+nnvvcfCEQ4YMabeMXwk8TisDFgvsWEs2WeB35JXG1OtHH3+UjG/ULYqjwYMHG7vYy5YtswULF1rNnHzH0tcUDLnxK63eOioOPwD0Nap/6qYtFgvRXEDHhDOujum/6Pdox1VXiWJBi1bKzvuxAot/fPLAa/jO8+RTTxU9NkF7kMUCPAV/ePSuo2SiJ+FBsQAfNRbyzpjAeHDXXXfZvffeW/K44NL89C4HjzUw/1GsSnZ7Urmv0dL+/u+yUCxEFZ2yiAoWdydPb7dFKx+y8mqOIrC4zzmLi/6zyM8/otB5Soi+7niG8E+uucW4BzW/LFGZPj8w1bBWQKnAIq1h/TPJZCzyQN/+im5XY8lmbO/ggZHFwmV2DALFR5piQfzgDLAGGCbCa9eudZ1dT+jwDn/2rtXd+KXIx8INvWzLD75j2cYz0U56IPsqT9eEnNs9bXOW3ebamlMsVPezw8fro4W5p5A4+sVKpzTrvmNKkZVEmXPSiLUC/UJfK6+62VZufNHONB4MLEBS+hmvPG3hL7KEU1AWqZrwPfjQQx2mWACnnvJJk5K+oxRae4Kcl0JnCPPSy7mjELTfYooFvvsTpBCX/sMLJqNPPhkpFuApdaajEILzw5B/4X8ftie+i16OQkiGCLGu2bR5s7Gzx7nv1jxKs3vPHjt0qOPMXUVrT+RjGk0t0Yt1DBYL8JsFCz4QOtJiAX8ir7/xRlKvtIMRI0a4ncg0etPiipUh/Bb+T8N3LS43l0Ox8ITX1yAD27Ztb1X/LX76vPfbMe9VVVfHUQjKqrkcYSGLheMnTuS1Cfp7HBCKl2EoxYLP186wWPDrMKSh2P+2piuGk28oFvwy875m7dpoLPj8c6N/b/24QJo9Li0Wwi3R0BllE06FLdFQ6vfW4GsNbKn59yS4y0ixkOuQCzMQy4YLtnrrMGeePb7iJpvALqlTMvR11gyYQUc7qF3v4PFsI7vNWrjkwtON+42Fz8TKmw3T8opF/9db7ERwHX3muzAPQz6Tf9YOfzbc6m5gkXvdZXf1ZDHFwo4dO9yig4GIgX3c+NzNEfCo2zqATMb2Pocyp1fs2+I62/3onYF5vmQorLPO+h9ZDsGTxvNHoptZqrkRor+VV/e+xHEjcHsOzPIcNyLjXdfuUNaNr/iqO4o0bnZv1ydMrOhnk2v/2nbtn23ZbHQrQ1co7/Cx8MCDkcUCAzQLt46yWACfdlJao1hI25ksJu98S0uT1peUCpeWtpS4l1+JjoBQdtpuS4oFwQFbDL9TLMQWCygjOPeON33K3hJviuHVtxBHe/kkfAqVT2vDULHQ0YvcNHpEs0Jg/Pe0/2l42hKXlk8YJ7ytqaNCsLKE87/7PhakWOhIiwX8B7362qvJ4oBdwg0bOUpX2vjg88N/V3q/LIojTINVnELS6j1MI175OP33Qvn6MC29Kw9oED6fnpbSd8T3SLEQ+digf+Jpq2LBp0e4FJaiWFDZxQsfH+/6rnj9V6j4toR+nu3BR9/uP4V8LPiKBdodx1GKOWOEPiwW4KfGWVlDQK9Ps979MhXiiWSQ7z6eUtIKp/Ljv49P34Xb/1/qe6hYoOxdZamhcikslWbgxD+FrUkrWOWrMIzXf4V+XqRJS0ecD0faEM6PS/sW5icYhfru4/HjSn0P6VQ6yZjy0399V3iFKRaiATOTabZd+6fZzPn/FDuNi3Yq2a2cEFsxTKjo36WLHBZUB48uigd1LQgRwIjmmfP/Ib5yMlKAnGvEYZjgOP6Re1fldX4Y55nN2tkls51Z/pWmWKCBjBkzxg0YLCSGvf123sRLDajzeR1M9pqbbPt//m+ru6FX4tviiwlv5clEl9OkoxAXs7b/yAIrr0ZWUSr0s5qlP3J8kzxDG7xbt/VdG++OA+lYUNcpFpx1UnydJDdXTKzqa9xQcfDoYnfUIXsxc4mFRWfxtCcqFqifUuXbh/Pf0/gVftd/hWEaxSsMv6f9l28JJntMJoud1/Qnm7wXy8dXLDCRwuHmvlYehSiEn3j/UbkKwet7V4TdoVigXKWWXXDiX1t44uMI0+ubH58W53/339NgFVcoZJIeWiy0R7GgfEQXuF559ZVEsXD77bcbivQQTvCFwhCe/2FcobSKLwafho84Jrdp6dLilE+xsFA6xSv0caTF+d/b896TFAsqR2vL21r4Qvm0FY/wEYb9vBQLPm7euY1FCgLCULEgeIXIYahY0AJbMKKD/2GcvhHqW6HQh23Pu/C3B0dXKxag2ae70HuhMvnwggnj+B/GFYJVfGvCQrjBoW8KC+Hle0swpA0X/0qntAoL5dNSvJ/ef09LF36/AhUL0WI4k222s437bG7dXTa+ond8zKB37MuARQbOFbtykdPHtu4enSwMVREKF696OFYsRAu13QdmxLDRue+oMrtPucDZ/pV/9uXEkeDl4FtBNBazWICveMRmp5dFyscjRiQNVnWT1pA6Ny5rXPG58i9/J7oRAiuRG3pZ8841kdIj9jHSuTQEig6UColyK2srNjxnZdXR0Z2JVf1t6+5Pk85QFgBYBCxf96yzxnFKPWc51HVtDuufyEKJtt7flq551M41YpqdsWymtM67o3jcExUL/sBUSNYVL1iFLfFF6VqCa+v3ULHAec1CuFAY+g9whejzFQv0B5FiIboVIsQf4kjjTQgT5p32Pcwn/O+n0bvCELbU/92lWCiVPnjbnjL6aXn3/4c0+N/T6tSH9/EI1k/vfw/fOQrx2GOPJTuhWIm0RbHg5+fTBi75ImHRhTyjWPBhSnkP6Q7T6HsYCk7x/Nc7oR7B+aHg/Lj2voc4/foCd/i9GH3tpYX0PWu8Y20AACAASURBVEWxkFZuv3zh9zRe+fClvIv3pcACU2hn1E+fplgQ7QqBxzoBWJQKhBxH4YYOvglOIXHQGioWuBXCh/HfRVNaGdPgBO9/U1o/TnClhu1JSx5dpVhoL50+P0rBBYz466f130M84X/BFornO3kU+q54hcD772n/FRfCKS/Cjnp8/oT56ZviFfp5X3GKhXDH9Pz5I1a/4Rkrr/7r2JFin2QHlR3MrlQuLF/zuLvZwq8A98494js+iHd/+zgFw/K1jyZX3nEbxiVpOlCIiuOW1ULGtv/glsvuGEQxHwtqEAqZ6HEWvjg/Oq7xFsvn7ILJEa+v7+XCDd/4I+dEkzSi17doKYaro781NTfajHnfsglVfa28ur+V1/SzL05v8eiCRiYDZ21+w/3ueE/k46TrlAq0a5QZ4yv62bR537YN29+x5ubGZPIAfShAIkugzm9fPVGxgFxwDpsz8UuWLLGZM2famLFjbey4cTZt2jTn3I3jGufPn0/4VqosSUbhL/e1b9++3eGrqKy0CRMn2pgxY23cuHHO2eT8BfPdrQTHjh1vccBX/v5RCBZM/lEIBj4UBDycheW7Fla8u/ij0Xd2r0QruH3FAmk4sqJbIYDDvHzT5k1WW1tr4ydMcNfQTpkyxfEPywb46eMTvcTxnDx1ypmTij54I5hSw6bmZlcu+ivwtAVHmFd3KBZCPh07ftw2bNjgnM1NmjzJySIyUl1T7eTjwMGDiXxochOWo9h/8qP+kEXkffKUKU4Gx40bb9OmT7fFS5a46+eow2J40r6pLIQs6Ddv3mzI9fjxEwz8OFXl5g1/QYIyjN1SZJJFTlsVCz49OBhG5pGLvXv32vMvPJ/IP/K8ctWqWP6PurCYCTh4LzQ1OYuduro643aB8ePHu+OClGfOnDm2ecvmxIxcPCCd/+7TxzvO83z5B5YHfsybP9/1P5MnT7bFixe7Y0jhorIY7jAv/ffTcLab4034U8JxJWUZO3acKxd1hWPL+oZ61y+q7xOejgx7kmJB/CGkzLt273b99bTp02K+jLPpM2bYosWL3Bl5/3rStvDk7Nlz9vnevba8brnVzq21iWVlrp0w9pSVl9vcuXOtoaHBDh065G7rUh6iU//9EPn2H1ksAEN/gawjd1zzDBztjufRxx613bt3JzKJbwa/f+E9VCzQV4EXemjvGzdudGPC2Hj8nD59hi1aFPGqkAyRlkd0+W3CL1cp7ygBsKIAB+0fRUkxXpWKUzxSHyVLjVLStxUG2YK/Kg+3sZVSFmDgtdIRFuvfxHf4hW8b1Tnp6Ic4Fj15ymRbsHCBHThwsEXlFtfWb9261RYuWmiMX+MnjHd9Ge1mydIlzh+F5gellIc6lUwQ+kpn+jD6d/pI5lOMk2Vl5bZw4UKnPC4kc6XWCXRyFSvjJGOj6x/HjbMZM2e6OPxkFCvLFadYgHGqNEKe5sx5wwJgau23YudtOHXsKieOucVU9dJbrTlzNnXSsvdgrU2q+Xp8dV8/q1zyAzt/4Vi8S8zVd12zoM0XPBZcEQ+JP1n21hWlWMgva3fwt3Ce2/7ta86/Qj3WCtdfZ0eGDHDXISbKhMR6oDCOji9ftAA/9sUK5xiV4wX4MahcjKyejGU0khnybjx/1CoX/TBy3oi1Qhcr8riVZdbCb9uBI0uSo0RSPLo+ogt52BMVC0yGhgwdYgMefthNtLSDwyRCE7SHHnrILU6AVb9K3frvheSMwW/69On2zLPP2P2/uD/BifWA8PshZuGTJ08pyYGdr1iAbiagooMBHk/fTzzxhFu4+XnwzmKOB4/8HH3ynUgxgPu3QnCThxQLnE9//oUX7N777nUT0rAcXE/74UcfGmd4RUvIq1WrVjn8jr4nn7B33nknD9ZPV+idXWd4BZ2Uo7oD7qnvDsWCeMOEqby83F3ziR8AWZeo3jSpfeSXj9h7773n6lqTwEI8CuOR1xUrV9pzg58zvJILNyH5aQL9wAMPuFsT1q5b52S8FDn382pYscK1F2REeJUHnugfe/wxt2BD5pjAdrRiYePGTZF8PxHJN/xUWSkjN088HrcLwvc/eD9V/uAvCse33nrLXbssL/rik8J77rnHte+Zs2a5iaZ4Ad8K8e6DDz90NHKtK/0DcCh7oMfnmehFvqGnED7lWUqIwoc+75eP/jLvZoBbb7vVyYB4RYiDXRQzHeH3II22nqZYgMebN28xbsqi3/N54dcLCjB8d8DLtHIViyMPrvLmZhJdvwxu5SW5IiSe9jJixEinjAJvMRkQDoUoFgTP4pS+ln7z0cceS6wVgP3pT3/qlAsaL14b8lqe40doDhULKAihB7l9+eWX3S0H4NIYKhrw0fPWsGFFj+rV1dVHbTYel1goFuNh2rdNmzZH48qTTzqesdBU2dPgS4nrKouFkBYUsPQFjG+M0WPGjskbo0N4/ae8jK/0qdQz4euvv+54mcYL+iHlw+IfmO07dtijjz6ajAe6JemRX/7SKRzT8MCnZcuXuytJw7EFOXCyfPvt9vDAge6WJNpNiCf8T5mgZfDzz0dj/ZNPWnV1jSsL+aH0oP1IzvwQK0vaJ7Ip3pQaIuvr1q+3wc8Ptvvvvz+vT/TbKX0A/SgKyDTcV6RiIa2gLMyPHF9lVYv/zZlFc2OEPMRPxGTa+VyIjkp0lhXD7EXft7Pn9rmd0mSBGHeWp87stJkL/sHKKvs5i4Xp8/7ejn2xNjLbRjnSHDmaSy1bp1ovxLu5DOznTtmqP/ktW3b9deYWvJz/dz4Aol11HT3oaaGOQhybnu+Yset5GSoBUBjF/MUqJcMVeFm7sGdT5Ffhhshx44r/8Rt2fuMq+1VGMuCl6dS6T6H3YtbWbxvubi/BxwLHIJavfcKamr1d7bhMp87ssSlz/ianUKjKKdna2sYmVOQrBN1Rh+SIRdSmiUPpsWjlfXbmXLzgLDLR7Qo5CBULHXErBIMRC2wmM5qQleK8EU3z1KnTkkFDk7g778wpFDRQaTBhYYFFg78IL8Q36Nq5a2c0oHrXVZGP8BIqX96VD3FPP/N0MhFLG3DJ11cskF4WC8CzWxPm5eerd2CeefbZvDL5igW+cysECywmLKJRofLgf/iORj+NP/iCuPe+aGFLGh7fe3mh8goXA/+bb77p0pGW6x0bVjSk5qU0pYQoFuCLaGIB2hZLCNGvUHnrP/Qrjnd2RVjsk6/yF39VT2EI7JKlS129Ca9wEhLnx2OV8tFHH+XJnl9n4Oe/H0ceo0aNytsl8vMI32lTU6ZOzcvDp5vr2fz/7IhxYwYLJ/G8PRYLKi9yKl6qXH7ofyP+xZdezOMV5aIs8+bPS+hSfSgt/U3IK3BxUwvyLVpCHun/K6/mHEqyQ438Dxo0KOEPk3nRTJ5YEIR1KlylhKRlYTlh4oQEL/h5tHBQ/ROncuqdK/bYCVRe7aFFOAjpp1j8kA885dm6bVuSjw/b0rvPc9FP6Pjn3Qrhw/k4mV9ipfbzn+cUUdClepYMhHGzZs1yR0mFKw2/4rBIGfTcoDz+gk8P5VfdK07583/LlpxVpHAqX0KlUegrFtidfm7wYFcevqveFRKnMtIm/aN19FOhYgE5R4movMTz2267La98imehe/DgwdS2gWxyIxm4VGet2XGGvlGjRyVlgo8rVqxskxz5/AwVC8wB2N33YVr7nlZvIQ4sx8QHwneHD88bo0N4/z9KK19mUF763/13vx/CUpN+6NlBgxI5IG/JBHWDxZafnnfGlrffeSepuzvuyPUfpJd8hCFWOVjPhfj8/9zKhKJCvMDC7lxjo6EQAR/1LPpU5rD9LFiwIOGdeO+PwYojX+p74sSJbk4BPuEU7X559J2wpqbGpfVxXTWKhUwm2kk9e26/Nax/OlIqVHHF4002oQILhn7OZLutC55S0k2d+y077pQF0YJNZ9Gp1ObMBatZ8qPIc71ziHez7do31Qledx2FiAQl4psT+GzWdv38X51SgcW6c+QY76j3NGWCT48UC0d7mGIh4S8Lce859OGrVndDZKmAAmfTP/ez5mNcixgu9Lv6f9aamk7bwhV324TK/s5aAYuFzTs/if2B5NNz4Mgid9TIXfXoHDh2xK0QKA9uin0nCN/NsfKC/72tvPoW27DtPTt/HnPFyEEjIfzzO7+u5GeoWGAng2MG7aGHtBocGWQYAAopFpQPigEWTCxIgWewYDDyBykNTorTIALssLeHJSaDafwjn8NHjhi7y6TXxI1QAxWh6FWowUshO6XCL9r1n9BXLIBDigW+sRMovP5geMn7HXe4iYSvLEGxoF1k4NH+jx4zOuGV6OMb5eC/+OV/gz5MOn2aeWfwfvudtx3fRSPmhT6cX97wnV1udlvJCxqglYmpn74t7ygWRA94Bzw8oCTLkdbmpfIQYl7Pos3nm8qlOELxGbr0H4uA2rlz88oNTh8/tLEAYPeFtKonXw6FU/nxHyeH4sUrr7ySWo9+uckTc3rSgFtPiJs8/LgZM2a63SjieNqjWBA9q1avTvil/FRu/RcNhCgDlJaQSSeTbPoH8Yn0KB35Dw7Fh/9ZeDz99NPuKjm/Lnz8vNNnAUt68vrggw8SeQY/fBTN7Jq1xS8E+fiyMHr0aMdjlZ18xA/qW2VRfBhCB314WJb2/I8sFp7M0XHH7bZ9e/t8YEAPZfSfYrdCwCP6pGHDhiV0qOzilUJ4JD4RRx3RflEOFeMDebCIenbQs4nskIdwKT8W5WpDhMpX35955pmibVFwCqVYIH8UC+Svb5IxlcPP65FHHnHWRCqTr1gAjmfOnNrE8kmyCm7RD4zK59Lceacba3wlMvihDfwjRo5waYEFz8JFixL5FR2FQsYZFsQ+z2SmrjwKpS0W7ysWwA1djI/QXCxdS9+UXmEI35WKBcoEz8eOG2vvvf9eIh/EU3+qR+YBWBBAq+hmwwHLQ9WZq+87cooycAi/3iUTKJKGvzfcbRgLX8gHKRbE+0mTJrsjD6JJuIRbof+dfnbuvHl5dCsf5UuIvLz+xusJveAW/vBd9BDPO1ZxKD18vFeNYuFiNmPcFsEinasbt+waZZNrvmHjK262suqvmruasqKfRTui7d9ZTVM0sIu6+yB3CkcNM3eFZLRTvX77O7GfBRw49nU7waospcn9z1/EdUZ8Nt5dcubjzmHgRTs+cYQ1/P6X8pwK+ov4nvjesxUL+fWYOX3Ctv7oOzmLhS9fZ3ufus8uYq0Q10Fn1HWpOE+d2W2zFvyTs1RAqYBMHz+5PulUIjyRw9F1W98y51vBHYHoa2Xu+FH72hbWCPhNKEO5UHFz5COl6qYorqq3TZ/7L7b/cLTgYMCWD4XoCERu4VFqeTsKLlIsPOAGITp+dsIxiaND52Fy0Nh4vlUPuxpaNNHJsxgopFigHPCDs8vhQMExBY4rcJauvqHBncNm9wrLARZwDE4aPG+99Va3oGMw0sDk84hFOrugbjEST8J4Z6GKKWpFZZXb6amrr7eamjn2/vvvJyZ9ygP6GCQ5ryjcYV6+80bS+YoFFtqY8sJjHnAJp3h/3/33OxjwpCkW/EFaiyDSYn744ksv2eLFS4wywCdMJ30TfnhE+nXr1jmeh7TPnz8/McNmYH7n3Xfc5F5l9cMwLTsQ4BZNTEhDGD99qe/+UQhokmIBmSkVh+BaoofvLDTYxSMv6gbeErKAwwQW2eDoAueUWfRQn8CoXghZEHJkIcxX+dOmdCsC8KTnYTFEHkzUMENm53HUqNGuzJJ1TONJA33IaDGLQXZSwUu9E4KD58EHH3QTrvr6BuN5++23naJKdEA/O1yirb2KBeoKfkjumQxDP4/ooz1z7S07YbR7X4FHGRctXuzoUZ2Qln4FuUchidw3NKyw2RUV7lgFvAQGeBaGhCzg0pRqqie/TpSWdNA7/L33XLuqqqpy8sFkt6WdPeEtFGLaKx4Tkhd0Y5XD2f6ly5bZ6jVr3BGViRPLnBxop9BPh7JQslUor9bEo1jAFBsekA8hx61aOw40nmfciMYRQtEsOWtJsYDfDPUnpOXBcoExASsc+jnaCQpQrIuwuIKH4Cekf587d14qbzQGf/Lpp0kZSUMetGkUW9Omz3AyRTtcuHCRffbZZ67twA/yAFY8wuS8EI9Fu0L5WKDOTp48ZUOGDnUyhtyDF5zQTki/Q7tBBjnuhgJX+VAGLC3AK3ooAw9tg3LQR6HoZPzEvwJWD4wJgldYM6fGjQng9vtWzP+hg4e6QLnBuOTDiJ4wZJwkHX0WabFGFEwp6QUbhlIsgFv0o1gQXHvaQrG0Xa1YoF5Vn5ST+sRKgj4bn1DMgzge4/dDZ86etdffeMPxnTSkh08oDFCA0VZQnNNXfjZqlOs/gZEMUVfA06cWGltQLNBfkwZY+mr6Jd6pZ8aLN996y7VPeDZ8+HAnw6or8uMdGceygnoT3xUSh4x8+OGHSR2Thoe2gKJ45sxZboykLFOnTnVHFuk/gVGZoBF/DMJ71SgWKDAWAtr9x0Jg/+EFVr30+86ZY7m7jo4jEZ3p0LG3rd36RlTBwe4z9J0+t9PKq2+28uo+bjd42txvWVPz6YRmNeiuDWWuT5ixC9vX2Zq+fxhbK8RWC1++rkf7XuipioVcPcZWIUy4Vy2ylV/5b7Y8vgmCsLE+OluVg5cyon2a40vxCW/hcO/B2ZGlQlV/p1zgStdMJjoGkYcve9Fqlv4wPm6EI0WsCbAMap9iQemxMopw9nUhN0AsaLjXjp/kbDTncelEw3J0Pb/Ek/379yeLXDphBgbO73JObejQofbGG2+4kDOBpTxDYziZUDLYgLeYYgFFBoOFBkHSvPHmG7Zz565kYauBAbqZ2Gzbts3RwyACfkKcXRXaJccUGzhwKw0TVxwN+rj9dwa9isoKN6CrHIQff/xxwUmMr1gA1lcsMFDDb3wjEEKPaIemKP6AC0nn0+JbLCidyjNhwsTUIxpM7HFkJzjy4KFOfdzwlP84phJvoJ1FvHbXJC9p6fj26aefJrxFhnBCB2wILzylhjoKIf6zkFy/fr3t2LGzTQ87hD5NeiekfpBfnwfwjht5sOKBZuD8NJgmo8QBTukIkWd/EaDykra+vt4tIIHjoWwsjNasXZvqkJTFMJMjrEDEB9KxEPGVXMqDkHaAHxLloRDnc5qI+mVBvkaNHp0ooiiPytQexYJ4dfbcOdu3L5J9dvo5o6s8kBcWZjgZxUkx7eDIkdwCih04lVsh5cHUNa29MyHF2SYTbJdHbAZM/8LisNCEWVZW4FbZWWBCk8oBb1nY4KDMj/N5X8o7psMPP/xwXv2gGIRuX6HoL8BQ2G7atMnt4EGjeEGbaK8puE8zRyFQLEhmyIcxoZT+XzC0o6GvD3UPcbz7fIW/xRQL9H/IHXDkT9ohQ4a4Ixk+f0Q3cbQFjmMJnjQoaQpdy0s834HX2PPWsLdc34UjWuEmVFtRW3z88Uj5iAKO9CitCsmDk8G4PfEuxQJ4qV+sl5B5xkHoEN+xrkM5yDdoDR1GkjZULICf9DjwDY84QB+yy3EiKTGUF31cGv30b/h4EF7S0R593hR6f/fd4Y4W+MN84OChQwkfC6UpJV6KBdEOfsaJHTsZE3bET+njAzv+Gk/AXYiG7lAsiO8vvfSSmzNQR+oTkHn6If2HbhSw4gshvEEBwZgJvF/HvONHCCfEKNPJS/ndd999rq9J44UsFgSvkH4cR43y80Fa5YccccxCsNDFw+1A0OWXQXky5qJsphykA572SR2TxsdPPsTRhqQgVvmx3tBYfNUoFjgKIQuB3IIDL6KnbMmq+208O6A4o+uAXVUtfsIQ8/Gapf/lzLNlgSCBkKn2vPrb3fl1doJxdvf5gWmxT4ac8EggOj9MX4jtuvf7uRsL3FGIy8PHQk87CuHqT2ZlTKQzWdv+7/2d0sYdNbmhl23557+KO2DVBaHew4Vz5/5HMbd45c9tYuXXbFLNTVZe1ce27RkVWwFFSrvoeE/WzjYesolVX3X+TLAumFiJAqD9SgXnP6GytzsKQf78nzynvzWsf84ymXMWHXmirWChFB9/SJR43cM36jlULKBF1iRLIR0076U8DADskDLIgEsDSTHFAib9GgTIA5N6JnD0Qbl+KJqE6T8hAwmTTc6JM+iQdk5t7SUTA/j90ccfORgmgtCG4yp/EuHn5ecBj2ZXzE54Ap1MIpVWdak+75KjEJ7zRsEoBBcPfOJRPKFoUFykWHjSwVNOykBanDsJJkyjeBxPkgYekYa0ottPQxxeloGDHmDZrRMeP1Q6QtIJP2Ehx3t++lLfdRTCPyMMfT/+8Y8T2ZKMFQspC99RtChvlUH/cTAIb4ATrz4bxVXMuf4rTKP/y5Yty0tH+lmzZ6WmRQEGPaIJJQQTLz+ftHcWCj5tvOPQDljRoRALEuoQOlQWbhtIw6s40uJ8S/CisT2KBeH2Q5yYvjZkSCJj5Oeb2kOHHmRr5CcjE17h0I5yM7kVTpVZ/wmVHln0ecZRr7379iVp/TQoFuAZ8Mgxi6iNmzYlsNCivAj5r7x8PKW8YwEgPhOyK43/Ez8PH4/yIo4+W0oj0rJow0meD9+ed5RvKBb8nW3xBL6U8gCP/ABLCF/VtvjGk3Y2HLopK8pbyiYZZmEl3hcrG+MGFg30F+ojCx3pwj+FYAhZyONfpBh+1QMO6LDsUXrK6XvH92lVeRX6igU/L/juywSKROLEEx9WcfINobZKWFFRWbQMpP3gww9cvZAftGMNQbzoVkgcY5pPF8p2/zsw4cN4pd1vaOK8f6ExM0zb0n/wqLySRXgLjeTJN/G61FByilKtUP5dqVhQ+SgT/RCKAeiS/IU0Eo/CGHhk8ic/+Yl7p/zcLBHC67/qEaUMCkrglffIT3JXtQuekL5XFpeCJ+QYjuCE1/8PjViUSZbIB8saHeUQrEIcWKs8wLIhUkgpTBrlSR+AdYfyoQ+ZFx+7uGoUC2JiblGmyXTWGi+csHVb3zUsBMbHFguR5YKsFxS2b2HEDmtZ9c12/gK7BPEiJ15YRpWVtc07P7Xyqn6Rc7yqfjav/k7LZApr93LlurTT6ZhvWsjmFmWNm+psxR/+RrwAjnwB9MQjEKKpR1ss6HhDNmOn506OnWHC017W8Ie/YWfrmKDneN8xddoWWcna6bO7bNKcflZWjXPEfs4x44UmTKywBpKcRNc4YtngHKQmjhXbZw2EAsHd5IJfFPKvjpyczl70L7Z9T5llsultRJ0gfPN9mnQ1H0PFAgMEDwMtoSbaGmxaCpWeEFjhKaRYYBD4xS9+kQxoaNdb45yPXRx2nUQXA54mMOIl/9mp5JvgWGT5dSDYtJBJpL/D8/Qzzxg7sGmwvmKBvPxbIUL4kFfhd/8/EzXM5EU/abGOCCcaaWUirUwESU9aXUvm58E7OyB816CMl/RigzlpFi1a7CYzSse1ViHetv6XxQK4eSRPKofiSw0xC07jEXF4+Va5yYddWk3sQ/pDHMjYyE8+cfUDLdDHTm0Ix46zaGcCiEkpO4AhXJif/qP8IA30idbQIScKNxYOfBctKAyK1aPyR558GQZHRysWmADjI0L0ww9fsaCyEmKRgCNTYHhIw9GoUO79NP47/RsLRqUl5DiDD6N332KBfH75SxSc+Vd8ik9K09YQRRT9iHiAAkS7cC3hRNaoI9UtioV168Jjf20ZS6M0ct4onvu88+OKvfvtUcoBZFbtl++hYkG8ZXdR6cmD3dTQB0AxHmEBEI4pwAu/QhZCAx95xNFEPtU1NQ5G34vlwRglp4viQyEaVRaFhRQLXHcKjPChWCi20KUNhM4baStpfVZYJsYl5SMZTCsv6bbERxoEjzWhDxvi5tus2bMT/KTDmSZwabA+rlLekX/xUiF5IFuEimttSHrqoBANXaVY4OYE8Rqa2GjhKFEhuhTPOExdUm5CZBtltL63FKKMliwIT5r8MYZx9EH5EHLrVFqfrPpWiPINKwWVj3wmlk28RDawWBIM+FEWMlekDMJVrDxcAY3VBTjIA4tA4Dvj9/+0B2mxQnTGt4wzl+ZKyowdOLzAps/7Gxs/u0+0eKnsbeOThVH7lQsTMAWv6GN7Dk6JKy1ajPmLsiPHVzoFBwu3iZwZn/f39sUpzhq3/qxrZ/Arwpm1fQ//0Jnr19/4JbcI1iK+J4Y9VrEga4WLWcucOm5bf/jt2BLkOufDYset/2jZM+13zNYWOVCnEoWR7K3f9raVV/c3jg0hn4tXPZTamSLP9euetglVWCrgaLFtCjmn3Kv+qlOyYfHAcQcseTguNLGyv81e9B07fnKTXczmm1O2pbydnSZULNAR05Fr0PAngopvKWTBxI6RD1dIsbBq1eq8wZDr4VpTZibjcm6kgSjtOiMGZiaDlJcJAun8gdB/D/NnkPK1+Sg/NMiFsP6iDHqKKRZC3oa4/P++YgG+wuMZnrWCDxu+U/bnnnsumTRAl842+rDwAL74ixZg/WMNan9KxySPhSdwDOCc4QVe39sbolgQnwg14eG9tQ801sYWLWE5KDfn5oHhgb9Llix1MhLCFioTdST6SM97uJhnJxb8ahscP/DxtZQXdYRzLXBTfnBxFMNPx8L9qaeecnlAB3kV2qX389Y7Z3BJA27y6QzFwqveDQzkU8gRIkoXnxZg/Z1h0VwohC84o4RX8IJF7oiRI/N4rrSvvvaay4syA9eW6/WEKwz9+onaWbPzpM5idP2GDfZ5fLTChwtx8F/9FOa+0Ak/IsVCzqdHWrrWxLGYwHwYnpGHZLU1IXSRXmkkq/pPGCoWRCP9M/lKdjlmBV9a4g3pBYOVC+mhg7wwwxd+wdDmaSscI8Eyy7/xQDBhGrVn+lSOe4hG6A2v81Vav8y8F1MsQK+eJ5580jn8FZ4wRBZCxQIKdMlIWAY/PTB+/UCXyqZ0wkM8i1vRRZnDI0iCJQ+fN6RhV7o1/Y9PZ9p7qFgA/09u2jmLpAAAIABJREFUze3QU67WPtCJpWXaQlo0dJ1i4bWE19TLhAkTErkWLWEI/1FOUm71C/hJ8OslTBP+p96HDo3GQHDwhL5DgJGPBeSA/LAO4NrvEF/4X3IFH9UmSI9lAnXqwzNO+21r0qRJ7rtw+LCF3t97//2k/6I/R2HZGb/LSrHgzmK73cyoQz1xaos7q11e1d/GY2HgnMW1X6kQHYvo63w4LGi4x7J5i6Gc/4fzF45b9dLc7RCTqvvb1t097JpEfAE0LLRVf/m7ka+Faz4W8hproQZ4abz8V1y0L2aOs4Y/+s2cxcKNX7ITkz+N8CYKiLbvjlyad2m41MGcb/rC5iz/sTueg0VNec3NtnXPmNRyn79wzGqW/ji+wpXjCvhW0A0OrVEy0F50hWSEB8XCpJqbrWHD03b+AlrvnmDN0TIvcd7IwKBJA5porpxjl4Izq9wfzlVjW7eW+mx150JZ2DAwMYCAu5BiAceJfBcsnoJZjJf6MGEcOXJkMqCSX2VVvimoP7hKbsLQl0N9UxxmggO889DsNBZSLPg+FihXZygWwIsFAmf1Q1pFsx8yaHP0Q3VBGJ6/FTz4pkyZ4iaD5AMsjpH8fPz3bdu251lDcMZZkwQfTvhbG+ooBHTwMInE/B/TaHY+Sn5eftntkjc0pF+BSX367YC80nb+QvpVRoU404JvmhRt3rIl6YtYyMgDPPIOzPK6uoS3whHm4f8HBlNk0qvNcH5diwJgkTm+QQcTNxYFPo60dz9vbk957LHouknwdKdiAaeMlEMPbT2N/mJxyLp4BR7uoE+Dx2JBfAOOmyzS4NoS5/OX9PpfKCyWB+0L3w/IKHR2tGJBzhvBL35g6VP6GBCNFYwh0TiyzYXQKpp5T/OxQF/tH30BjqMMyDR9fSnjAorgqZ7fE3Bw9hxei98+fwvFhzCqN+DpG5AXmftTrp6gWMDZouj06U97x6IK3lDHPL5iJYRfsHChg5VMzJ5dkeQT8o/2JmUz+FF++GNwiLu1/5F/8EqWCLEuo03woBgveVxwY8jLzvoPSwEpTNLkpDsUC5Rz5apVLfZDjF+vvfaaq0fVEU4NW8vb6urqhK/kjdNaHwd8kY8FvvNwdSYKOh+u2Dv+c1R3jOdYJInvpENW3nwr5yuFcZIjjAcPRu2/5X7gsOsrsNJTPtDJfKkzfpeXYsFbmDjnjtmsnW86Yas2v+IczUVe7ftYWRt3XX0/C3I2N33eP9q58zKdiRZGvt+HdVvfjHaGY5PzhSvui4WpZyyifoVzvPONtuOu79myL19n9Tdc87FQrIEX/BYfg8gc22+rv3qj1Tnrj+uccmHLP/5PyzaejQboblAs5I4NIHMZO3JitbPmmVDR3ybVcAzim3biVO5crF/GEye32LS5f+csDFAqlOFrwVngtEapwNGJ3i7deOefAeXeTTZlztdt577J1tRMB6sjGC0v7H36uuPdKRZiBzl0vuzMt/e6ScrBAptOXQusNMUCA4iOMQDLIojz5kxKSn1wMCgPxdAPnk8+5ZrRfN6nTRSACSdFxLFIYwK7bNlydzMCu/Dg1SS7mMVCVygWoIMy79kTOdEqVDbxgIkYXprhj3iEUzB9D9Pv2r3b1Rv5UG52R7VLLFiF7JYLDtjlRbyjK7/WhCgWRDchcoGpMxOZM2da85xx8CzuRbtPB7sZyJ/4wxEQ/3uhd3D5+PBCDw5wIfu1tbmrJ1mM+MdZOO9fqiM0P39MUVEsSSaZTPtHc3BsyjceaMGDPul9On18etd3Z+Ey+DmXlrqF56p/wbYnpO5KtVjAaoAyqF7WrCnuJyKNLspFGcAhWU1bRPlOv+BdIad/aXm0Js5fZInnLaVHdjZv2epu82An2z/a1NGKBXZtyQNewTPkGAViSzS29F28V32mKRboq1A2+/JLX8c48fBAnvSxgXGAb8DxPPDAA8kxPtoiDm5DXvPff4rRDxzWJdzSgXKLxRB8V1mgtycoFhi3VKZi5eEbt1FQJ/AH+kmrNODQOyHKAv9IEeN02mKSdPMXLEjaK7ixyPFxtfddigXxnvDzz/e6PgqasExs1djgxhLGhzOXyIhPa1cpFvwjWZStFEexHOHwHXnCd8ZJn/5S3jkiymIfueBBKe0rrcGhoxDQBgy3R4XyEublf6f/U/uGTvqXo8dyznqpQ/pivoEfWI6iciMJGzxq5+l9QdRH0AfoyKDkhLlKZ/wuG8WCHM1pEYUJNxWjytm5d5LNmPfPid8FX0nQ1nfMwsurv277jyxI8omOY2iCnrXTZ3Y5XwyYe2P+PXnOLdZ4/mA33w4h+hRm7MKmOneDQR0OHHuw1UKPPQrBJPTcGdv5wA+dckY3Qaz689+xpl3r7KIGHa6aDBZwnf0/Op6jur5oG7a97ZybTqru426DmLv8NstkI4+x0KI2w2J/575pzg9D6GNhYlXrFAu59Dh+7GvVS//DDh5ZbM20UY6POKdehF3Pn9byP7puMmexgGJh586d7a5Xdgw0KBCmKRZwKsQAgBMsOn8NNq0JlY4QPOSFlp06yNV9Tl4Ux+IJL/Vr1621+QvmG0cwPv3sM3clJfkzqBH6+EVXMcVCVxyFgCa8JXOsQ+UpVO98ZzGNYgHekJaBnMkBadIWOUzcuJqK8pLm3nvvdTIR5kVadnkEx7lmJnU+nP9eiMZi8bJY0DltJhMtTQAL4StGy85du5JyUOYRI3I74z6P0nD7eDGphh/wGJrxtq40hw8fcUdF+E49UBasA/z0gi0UAotCyV/UMKH0FzXsLlIGyTBXZBbCp/iQBskxeMRzwbY3bI1i4Z1333W8YrIL33RkoLU0YLZOeh7K5C+ihIsJvb5TP/6NLoJpayj+hiH4iGPyzg0127Zvc9fBYSHAlZMs/lg0qy6hC/qhk3fCu+/Bx0LHHoXwb4Ugn9YqFlROtR3+i15CHikWBAsv2HnlSIqDuTN/V5qyFnqEm+95vLor6vNw8qu6U34KVQf0e9Q5iysUpBUVFTZ6zBh35MFvT+Th/yc/8vfboPIiDGnuzKMQvkd+n4a0d45+qSyUB0WazxM/TXS8Yajr10hDe0TmQnjkGOUp+OAJshvC+Hjb8p6mWOAYGrg6Iq9COLpKsZDIf9xOSumHcP77y0dzToHhP2Nxa/nrO3FErtlUCRVIvsUCstDSkUyfn7zzMEdzbTzuw3wFOxZTXFcethu16zA+7b9wEyrde++91xl6BbtsFAuRMKAxjLSGucWUFAwZO/bFeqtd/iO3sGmrMiFJV8EZcfw29LP123LaJyk4HD2xQCxZPcB50i+vYce3r63YUNrOTmsFvE3wWvBms3bkg5euWSy0edGftRMzx9mKP/ntPGuFA68+5nVU+RrtNtVXO+ijbTRlGm3G/O84vyP4WMC/wr7DsXO2S650vGiLVt0TtRfnCDXyFdL2WyE4CtHPlq99ws6c3RMPaNHRoRwvupNHucV0jp5L40LFAubg7VUsMHCwMGFwo9Oncy+kWGDikTYwlBqnQcOHf/udtws6QmNRWllZ5czpdbzBTwut+q93DU763zMUCw84xUixutU3JmKYFkK/yuCb6Gvg90OODAiWevRvUxBeJjx4jmcRDeykyZOT/kG4BNvWUBYLmqiyyA2VF23F7adjl1/yStgaXx9+WVEs+Hz78KOPEp6wg+RP/pi0afLn4/DpSnvf8/nnbjeGfHg4XiGfGeCpmTMnoYHvOKkjvqU8/O8vvvSiwwEveoJiQWU9dbr1vn0oF2bfkiFwcYWkz1tgNKGn/QOTpnzw07Tm3eetn454Juo4s2QXnKNo5K1+jXfo4X/4LhisFzpasSCLBfGC9uHT3dp3yqn2RTl4pFjwcTmT7iGRrwuVm5C0Ki//05607+IbO55+PlJ4EEf/uHTpUmdGz40tpPFx+e+qA5SGvCsEpicoFlpz7SjXsaouCFvyjaOri4Glz5fTPZ+v+EoRTuoIc/RCsu+na817IcVCR+cT0tRdigWsRaClWPlQLDwaH19T/RSDD8um/1y7yRxQfeUjv/zlJbdK+BYL5MWYVywv/5ve8X+AfJCevLhmVzRgMSXfIX7bU5tPi9M34RQM+PWN47md8bvMFAuXLgJyxxL4lrXG86esfv1T7nhCdDQiujrPOZdzu7CcBY8cy41358nTd2Yjz/bs+PazOUv/q4iQZO3QsUVWXvN1K3c7xP1sSm1/O3NO1zfpbH43LaiyWeM4BDvqmWMHbct3b4l8LWC5wLGI6+Onh1gxyGLh2PSe4KtCE8+sXdi73VbfdH1ydefyG3rZ+m/8uTXv3x5ZK0iB02bFwKWyrU6llJDOCaXX9j0To5sgqvvZpOp+VrHouxa2EV3z2Hj+qFNAJMq0Eo4QJe1CjlKr+th4l46rJL9pa7e+YU3N6bcDlFKOngATKhZ0FKK9tOlIgAaoVMXC6dNu0aLBgEGARQzejDG7jMxaH3EmcIrnW/4z0MEyAAJPOs7oskuvMjh5yWbdjswLL0YLJg08GnTI2x+EiNdkFpM6/1tHKRaUt0LRmxb6zhuhhRsuqLs02DCOidhb3lEI0uM7I4QL/1NueAB98DY0ifxs1KiELyxuUEj5E/YQX1v+S7EAzTxOsVDk+qy25EEarrxSHpQZr+ZtwdWwIlLICFdoseA7QWMRoyMGmnCVkidmv74pPJ7gpVggPYoFyS50VFVXt6os0MLxCtKCpzsVC1xTJxmEHvGrFD75MFgsqE4IiykWBOc7/PNxdcQ7PG48f95wSsZ1ubQx8lVfoFBxstghlDJPfVhHKxbYMeRGAvGBsLUWC2k88vHxXkixICea4kmu74+OOeT3/9F4kBsvBjrz7WjsiN75hvItpIk6oF/94IMPHd/hJ3T5oepBtIjn9953n3H1KfWhb5ebYuGSNrF//yU88nlG25OZPGVmVxlLBsHAz48++iiR47vvLt0PkHCUEoaKBfoHjrKVkrY9MCgW/L7o3eHD8+YZxXCjuEK24BsyhF+CQvBScKq94DOkEKziI8VCZLFAHtBJfeh7qSFj+IMPPeRoBQdtLbyuMlIs3O9goHHNmjWtzgfFgspHyPW7ohHFArc4qB1SHjaBonZPH5CbG6b2Bd78kfGW/oM+YOjQoZ2hV7jcLBbSF1+yIpAVw4Wm07bt83KbseDbzhEdTuVyiyc839/sjkxwdCEXH773debkfC+r7m9fnNSdyJcK5rnzR6xm2X/axKqvuesny2v625Zdoy3D7RBOkKNFn45xSFi6LISGWLlwev5Mi26HiK+eRMGgpwcoF6RYONqNioWo81E9Z61p/w7b/K9fdzdriFcrvvJbdm7J7FipwE0MOfguq9dYiSF6LzSdtDnLfuQUC1groBTbtCO3OwiNUjKQZvOOj9t4CwQ+FPoaxyV0tWTF4u/avkPznKNT2mG3yXoHKHa6U7HARAVFBgOYG8QGDnQ7b+wUcp+4QnZ6eaK4tPBQ/D0KWWSFgyp+I7COYBDjxgoNahqENUHkPwPRG2++6UyRFy1a5Haz/Ksq/auPQvmXCbnwF9v11CSVPHlCXP7/7lAsjJ8wIZk0U57Nm6NxAeUBPFYZCX0/DD7d7X3vLsXCJ5/GDmpb2Cnyy4fM1dXXO1mGJxzNGTNmbFKvyDBWCnyjvpn04MgqlFUfZ9o7ZqMchQAHMsS1d76jyYWLFrl42hQwNTU1joaW8vG/S47B0d2KBcoAHfCN4z9pPCkWh7zi4JL04n24s0vZwwl9RyoWxFuFLMiwoqBsft/D/7Tn+RdesM8+G+XM81esXOEm3uLJladYiK7bo3zIN9YYLY0BfHdO3QgPHkzGA40jae0Mnwmhopn8yJc6kKzwn/aGczyORtTOrbXVq1c7qzfBAXOlKxZoY1ggqB0R7t69O+m/KP/TTz+dHJfAD8OpU/lH44q101K/dadigTJLPt4d/m5JigXa/NJlS50sIy/IWGcoFnxrOCxKfL87pfKWG7V8J8YsyLEi8tOjWODYo9oHFnH+9/BdfZ4fchQCPkqW/H5dFguUAX7Rv3HNMnMp184PHkzmhulzwtx80P9+7VaIoguGaMFEJWWkkco229ETq2zqvH+2MneVHoqCfrH3+7+KPebHC6TUnVq+9Y483Vf0s/p1j3qLx1DBkbWVG151+ZRV97EJVf0NJ47NmUbXwTiaYud/oYB12f9YwUF+x95/2ikXVvzBr7urEuuvv87Yge8Jvhd6gmLBKWHc5DljFy+ct72P/yy27IiUMChmjn7wciQPefWKckEKhlBGOu+/FvGHji2zqbW3WFnV12xSTV+bOvfv7NjJtaZrWn1Za2o+bXOW/kesGEDWQ8Va+n/n4LHyJsPaJ7rqtb9VL/6hnTmLhU7OwkMdpp/n5fLenYoFJtfsLDHAMLlm8V7o2rlC/NQOuXbT9V/w1A2O2t4a9pYbpBjUNTlgRwXN+PQZM5wH+H379+dNFEjLw+4mSgkNhMUUC7LU0IB5OSsW8DAuaw3Kw7WeknWuodIRCL59NuqzopML1Udrw65SLLDjQzk08XvxxRfbVJ7qmhqHBzljZ3n+/AUJHpQx3LYgviFTWB+0lifr16939QKtyCR+LuSMkPoJ753HAaLqrZS8gH3hhReSdtKdioWJE8uSeqG8bdkdozyk1UM9h/0EfPGdNwLTkYoFn+/Qww6mJs6qR+SFifwHH35odXX1hlmyzo6H6XXUDDpZ9HbkUYjusFiQfDIm4A+G9gNf4JEczQrG54Xei30DJqxv/s+YOSNR6sBHHvo7dkc51rVk6VLn00NnzP08nGLIO0oAnVe6YoHyf77386T/on7GjhuX9F8oW+AhdQc/pk+fkfQ7Pu9UZ20Nu1OxoDkAIdf++paRxcqzJL5iEf7At2KKhdB5YykWCyiW8bUjOaYOWIQXoyntGzcnQB8POLBcCusOxYKsGalnfMGEMGm4FUfbAzcP+cBL33kjxwM5iqdvfG/P8VxoE32dYbJw2R+FUMVEC7rcTmk2XvCdPrvXlq15wrAiiI5DRM7lnLO5ypsKLqhk8j2+AvjeNrX2G3a20d8ZyF9AcvVlWfXNbpeYIxGTa79hx75YGztxjCpRFZmjufMWm34e7iiEW/BGC98MTgjv/oEtS45D9ByHjj1DsRAdX+Gmh30vDbT63/tSTgHz5etsx23/YJljnsm1swiRUiFfLvx66Oz3lZtedj4VuGKyrLqfza//mTUnxxKQwUjekEOUblPmfCuyPChRqeCsd7BSqOjvLB0mV/e1NVvesvNNp1wnJfmW5VBnl7ez8HenYoEy+c7/GEgWLMwtxEotc1IXUrQGilkc8/kLZAbf8ePHX3Lloo9H79CwZ88e+8UDD1xVigXKz84Bi0oGduqGM4osjplMffRxZPKqiQwWIaXWV2vgukqxwK6MdmE0+fOvwCqFZng2ZOiQZHIHz5iESZaYEIfXTeLLQt8VFsqL7zyzKyry8iBP6kTpDx85nHynLCxWw4VVoTyIP3nqlKE8Iy11352KBawv4CMTWEJ2jIvRnvaNCbY/iWVnLw2OvkjyTNiRigXVDeGFpiZnEaV2RV44vMN7frhQSas3lKgvv/xyQuuVoFhQfVBev2+BR1OnRbeaCKZYCH/Fa+DC/0pLe3/wwegsOXlQB5i2l6LYBifKBuoAmeQh/dWgWIBvcnJKmWmX6idZYBLHA09a40hS9VJK2J2KBcqldivFgi9vhejnaJ3kDBxYdhSCDS2nSlEsnD17Lu+mHfJC0VMoj7R4ysGxOdUf4dtvv30JDt95IzAoNMJ+K8SvdkiIspR0ergqFOtV8ZH+DceifBfPauZEVnch3lL+Cy+wnfG7AhQL0YIuWjTxfqlZOh7xN25/z8rn4IwxskRgkSTlQfpuLbA4v+trZe4avr62c58683jxmLdbfdGWrn3YyqowQe/r0i1ZdXfiBZ9dZe0sl1LxHQXzK88L/6+cZ34Wl1lrOrjLVn/lt9wxiOUcgcDXwrWjEHGHkbVsc7MdeHuw1f/er0W+KJw/iuts3dd+3zJnTsZ+K5C1iJ+qr0iJ0zUKI+WJXJ2/cNamzf1mrNiKFAv7Doeez6O2Qv2v3/aBlVVyLAglQekWCxyBKKv+X1Ze8zd26OjCuONDoRe1PddZpuyGiNbLIexuxcKc2lo3CWEA4Xn/g/dbtQiiDnBm53u0dvUSKxl4Jw9wO8/yd9zhtPD+QAgMdVUorKuvc7uCWFUw2BWzWJAJuQbNy9ViQbzQdX9MhljAsFvOJADzeyaVlLPY7kt720BXKRaQBxboyAllpWzs3rDQES/SyqJvhCxgSQtPxBtZEigtnqmRQ2DIC9NifSMUPj9O73yDHm5KAL/onDx5cpIOGCb/zz33nIMhD/LC27fwFAqV99atW531kGjsTsUCptZ33BHxlLLwsFtcqAxp8ew+i+eUifO9aXDhTmFHKhb8/FiIQc9PfvKTpF/aujVyjqg68OHDd3b0UFBJxq4ExYJf7pkzZyZtiDJibXb+woXUOgt5IzzcHsKRIVmyAecraVDiqK0SYknEgjXEV+g/iyMs7CST4LjSFQvwAv6OHj3aKeooOwo7ruDkG21LPB0+fLiL83leiJetje9OxYL6RNov/bA/jyhUDniGrx3xBhwdrViAzx9++KHrUzQ2jB03NhkXCtEWxkupobpdtHjxJW1CioVbb73VyT/+rbD4U9sLcSpesrBo0WJnKSReotDz+3TgJ0yYkCdPH3/8sWu/whHm4f9XfrR/+gH/2zXFQrDrBnMKL9bjxb+X5vODtVa5+PuRlQJO5/J8L2D67S+woneunGThhcPH5WsesabM+bxKiSoo2g0+9sU6mzr3m5EyopobInrbkeMr3KKruxQLjr5AARLFZa1p20pb/82/SPexgDVDNygaut5iQYvtWBmAdr/pvB3+5A1b8ae/nbNUuP46W/f1r9i5tUtzfjMK7AZHMtE5yoVC8r5u25uJtQw3QcxZ/l+WyTS59hF1KnF74Kq95vNWtej7kVxX9i5otRMp3CJfClK+TajobQvqf2pHv1gdt71L21lnlr8rcHe3YoHzsBpwCRnQWLxqcGiJB+ygY66nwZSjDStXrsrrt2bEE1UmQeCfNau4Yz7lTchA9sabb7h0DIQ87Nyzm59GW2sUCyzYKLOeNHyKYyKLp3bRwKSWutP3YiETsbY4bwQnNz8oT0JuS8A6gXd4Ce3suhfKX7ws9L2l+K5SLEDnmLFjknpGVl566aXk1oaW6GSCiV8G8Qq+IAtKJz7gNBPcgsNbPd7Y9V3whULMwkkLfuHYtn17Xj4spj4e8XEeHBOzlhZOomHs2LEJfuq4OxULLKJ9E1/KzTWApUww4SH9i45biWcVlRV5/BKvu1KxQN1J2QFdLdWNaCTkGAVyQzrqBzzLli9LyuTDtuW9O45C+HQiz5JtQqzNwqMeklU/nd5R3NBXwh+Ol2ANsjG+XlfpdOsN/CMP38mq8Pih0hHHO4tr8V+0+ufE/bTA+U+h6yZRCAoX8JQhHGd8OmgD8p6vcoS+Q3w6wvfWOm9U3rt27076fuj86OOP3c0mooGxeO7cuYk8ltpWQ/oK/Q8VC/CsNeUuhDeMV3kVvyo+6qE6Qrkuaw3BhCE4UDjRXkkHvwg7WrFAvhy3UB0Q4hyYBX9IU6H/HP2BNtKKzmPHjyfpxQ8UCyoPsPQ/abdG+fkorbP0eeWVZL5G+tkpjpKx9OObeE0fsHNnzipS+Pw8/HfqRT4n6APY/OBmm874XQEWC6Uv4DLZjJ1tPGDzGn7uFv/OsqDyJmeRgPIA6wQpErSQ8kOOQ5xp9B1L5ZuYXWg+a4tX/sLws4DlAufQV2x4yrCYKLQg9Cu+O95Pz59mq7/y390CWpYL+BDQe1crF7pcsZDJxFYl8e0ZzU124K1nrf73f82c7wksFr58na248Ut2ZuE0u9jcZNlMdy+mlX8UckRn2ty/TfyGIHs565qLkeNON/hHbWXfoYpYuRb5EPFlPO+dIxX4GeGoREV/m1jT21ZtfNnONmoBqaNHstwovS12h6yXmmd3KxYYIPD8roGMENNt3WscTkqA16DCt2HDhrkByB+EOLrgw7AYZoBigGFR9+JLL6UuTJRGvGMCM3LkyGRwE41c61RIQ98axYJMaTWYK19/l01xDPAMjqKhqxQL5M/1nUwWoXPI0KE2a3aFowNamLzoDLJo7ciwMxULYX2vXbcumfAwWWKnfPz4CcnEinKFaVRWrBtIIwUXvJoydYqTMz8NCohHHnkkUS4Az8IdR3KCUyjcCrGIYEKHrGM9Q4gzSOQlbCdMgiUrwEHbkqVLXFlCWD8/dpNU15SBpzsVC9CKkoSyqDw489rqXX/o0y9eERKPQsXVZbwIp91wA4gPp/fOVCyIRkImvfCVepGSCQWIYESPQsUTsujGQoH0P7n1Jy4ER2VVZWqZhKM1YXcoFiibykmdP/nkk3n9OtdwauEuOJVJ/wmxEHr++efz2iG8okyCI119fUMiT9QDyumwXQi/H9LWKiornUyBV/XH+5YtW10dkI+fl2RXYSHFAvkIH2PVE0884Zyy+riAEZ2EXaVY8GngXcp8+grazYgRIxKZxnfM3r26Ka7j50mhYoG+sJC1iF93pbz75RS84ug31AcRUnZuM+C7YMI07MTDK+QDOcNxNGmLWfnJaoA0PKUchSBflLDkQRpZVzJenDl7tsW+AcswOdKGPvC88847iaypXIQoFnS0FDjg+c8mBN9DXkheiZ80aXLSNkWrrDp9PpKGuQUw6r9xBhr6jQjzIn/mI7Qd0qo9UVf4oeiM31WlWIj8MFy0pqbTtnrz6za55pZ41xaLBHZu+zuHjSgc8hZY8Rl0FlirN78aCUkWYYksJlxFut3rrO3YOzWntKjuZ7MW/h87dXZPtzj18wU/7x1aeeKjESenj7Q1vX8v33LBXUPZ9VYLXa1YkC+T5rz0AAAgAElEQVQOdx3n6RN2aPhL1vDHv5V3A8Tqv7rBTleOCywVdI1oxw8SeXXlWdxExw2kVFBnlbWte8ZYWfXXnF8FboKoWvw9O3MuzR8IZ1nP2pzlOG1EaYDCIF3WE/l3baGfTZ/7Hduy67PIIam79UF0KOw6PhTiT0fFd7digQGERRADEwOUBtOnnn7ali1blpjIhYMOgxHmlhrYlJZzj+KNBh3M+cALjOCYHJ5rjBzOCp6QNAxMq9estpdfeSXCf0dux4n80IQX2gkoxXmjysKEDHyaCMhBkej26cKjcXcpFliQis+Ejz/xuKOZdxZuzcmxs45vF52pWFB9K2TRj9MoyYrqZtToUXmLGtUPIRYz/v3ubkJ3551OAeBfaag6J8TxJY5DJeuEWEdwBIFJs2BV/0xOOS/LLpfqgcnWz+++29asXZvAk05pWGBxDaXglRdnVVnYarIneI634N2bRbvaiNpLdyoWoA8LGZVDtFEedujSlFqUjbPy7777bsJjpcOTe5rijnw6U7EgPlNH8BoFB2WgXEx6Bw0alMiYYBVCL0e9OPLCgpN0TJjFE96rqqtSJ/XC0ZqwOxQLok8yTF+IAkX1Rlnpd1Hgqc59GeadPtK31JH84pcjbFPbt0fXy4qHwGKxdOKLL5I2JFqgjaMYm7dsSUzagffrgP8cZ1EahaQVHQqLKRYEo5uLtu/YnuD0ywte/neVYoH8/DKtXr3GlYv+DlmmP0IuoZ/bM0o5IgDOtjyhYoH2gyUXY3JbHharLIqV9vDhI6l9BO3WlxfeWYyjkG5qak7KAp9os3v37XNKeeQEvlCnpOF/ZygWyHfevHkuL9FJiGUF18VCk1+H8B4rGaydmG9Rf6pD2t7atWuTMvn1pKMQrlzx3Ih3lH84fPbrXvnhb2PixIkJ/0Tfp/HtS4IjH955NmzckChRoYt6xoqHozf0AYJTWtoDdclGiMrh+H377e5aX3B3xu8qUyzkKqip+ZwdOrrYZsz/jpUlRyDkgyHdIz63RJRXf91OO0VBjMt1BDpjzsLtpM1Y8Lfu2kmuqcR6Yf32d1OF0RfMrn1nshUrFpzAZuxUTbmt/svfjRbUN/S6KiwWfpVpShQs2VPHbPfA2yJHjddfZ/XOp0Iva7ihl30xZYRdbPLPGuYmq11fb7mBJ+pEmqx2+e02ZU7klHRSVT9bvXmIJQqTvFsqMnbw6EIrq77FJlZhrcAxh2JHIfra+Io+VrXkB3bsizXewBLLz8VMj7XEaU+9dLdiAdpZBMlUnwFYAxyDFf4MysrLra6+wS2i5s2f7+4jZrGjwQl4YDknq51fDTbgZ4BHceEGwli5wAKKhRca9PqGBjdYsVDBCz2ms9KSa6LnBqh4Mu+8+e/de8kgTV6lKBaAg77QCz07G7W1cx0tWGz4ZWDSrJ0PytuVFgsocR5+ODq24fOQM5bL6+ouWaRSvo56Olux4NMJv9nVwCIFHjNppry8Dxw40F555RVbsHChm0hSbpQqKFmY8AAHPHKDrOB00K8/3vWfSVGaAuPee+91DuFmzZplq1atdvJeXj7JKRSQV+jgkUy++dabru0Ir18W3plkQQv1pHTQx6SWM6wcGWKSRvvizD6LVnBzdIBJovLrbsUC5ZNTMdUHtMETyhL1D/W2Zs1a1344DsXuFmWnTigT7+yC0z+EfNL/zlQsqI4ImXij4BBdLDiQIdoYV1AuXrLElQUZmDZtmvP9QR1QZu14qlyShWnTpyXypfK0NewJigUWCVISUG7qnTpkwUM9siBBIY38LliwwIa9PcztcMIPwcIj+moUU+K/eMIii0WhcBOCn/Y8btw416+Bn9s5pk+f7sYhmX8LP6H4zzuLqjAf8hOMwmKKBeQAWvRgkTR/wQJ3GwrjmL9o62rFgnhHyOKe8Ug8gF74DQ8bGlYUbGM+jra+S7EAP12+t91mAx95xFk6Yu2IAoqrfFvzPPb44y49cwh2ygv1Exx38+ufd/ptnA2ygYE8clQJS0poEY2Dnx/s+lXoJa6YYiHsh0q1WICfKApeGzLE7ror2rAQrQ88+KBzlM2tRatWrXL9S1lZmRtbJJfAQh8hFiihfyDVF4oFKf2ob+B5wEMbof/leAM3+KBEHzFyhKsLZBsYpcFpI3nQZtLaDfUMH4WbtNBH3k8/87Rz5Eufj3J97tx5rg5oL8D7/SN1ikUY9HfG76pSLOgqShZdHE3g/4mT661m+Y+ctUJ0HAKv9+mKBedrobK3rd82PFm4OauF2HLhovO6n7XPD8608mqc3N1s5dX9bErtN+zU2b3xjnfHTTAl1K0OncWCnFzmFsmnq8fZ2n5/7Bw5upsQusHPQpdaLMSWGxf2brM99/8gcmQppcINvWzVX91o5yo+jeotmzXnCDNOA8+7w1FjVNda2GftwJF5Tta45YSbILiN5ORpnJJF9RodwcnVcf36QdGtDhz7Qc6r0mUdi4Xy6q/ZktW/sHONh3PXuOYpKiTLOfytlsUOXHB1VN49QbHAoMJuAIMFg4cGEg1yGowZLHhXCJwPWzNnTt4AxcQL3AxQn3z6iUvr0sfmiMKjgU4DFzBJnrfd5nZgWKgojoENPxBpddDSUQgNoIS6Exw6/HJADwO079Ao8rEQmVRCR1cqFpjMovhxEwPPeoOFnX8GM40f7Y3rKsWCXy+LFi1KduAkI9SP6l9yojrjv+JYuLOzTLnBiQz6PFA+OAZkEUM68PBoUUEcE0PhFe7bb8/JOztMWEv4uMN38sKaQgqDBI+3260y+WUZPWa0U3wghzzdqVgQv+CjzK2hFbq1qyvaFR+GwHI3OztgIY/8/+GEvrOcN1IWJvfwVvKlUHWkuod2v3zICEofnICSnu88Y8aOLVo2v5wtvXe3YkFtBiUf1576vBF/xBP9hwe800Z4RzbgU6131p9yS554nztvXsJD4SG89bacIs6P510PymcWUPxXPUydKofn8UZcbEGkNAqLKRY++eRTh5MyA69yQhMKP5zRqQzwqbssFqCBfgJ5hFZ4AL2Mk/641ZKsteU747l4Sai6J4QO8cyHKfYewiM7aUcrKDM+L+hLQpn06QCfHuJRcLAYR5kguM7wsSD5xtrn4YEDEz745ROviNM7of5Tn9BZSKlAHpTFV7IxPtB3UjblpZA4yYYfh1IvzW+KL9vkxfwCpTdpfTx33plTNtI2xFfgKA/lIA7LQCxfwcvTGb+rSrHgGBl0pCy8zp8/Zqs2v2plVTe7IxDuTHnqFXy9bWJ1X6te8p92/gITGC2ost65+6w1Z87bnOU/tnJuh6juZ+XV/W3Fxpctk82ZBrWl8+jYNPmm/BKyc6sX2ca/+1+xxcIVfhQim7XTS6ps47e/Gh99iG/GuP46W/Xn/93O1E6xrLtVI59XuXrXwrqrQslbNEhzpGf2on+xsuq+xhWnWMis3vRqIpe56yUj+hovHLWptd+yCRVcsxod/+FIRHLsIZD5LbtHWXPzGUNhhnxI/i71F5L7JpjLOewJigXxj115PAQzIPBoINJgof8aEDWYMLCxAGUXSrjCkEnq8OHvJQOo8lA+wqm8FD9z5ixnHjtmzJhk8AK2uro6Na+WFAvQpf4HmrUTrfx8ujDNlCw6xUJ8bpD8u1KxAA2Ye4pHhAzyH48YmcqDkPft+d/ZigXxV4sZaOV9xcoVzgJG9UGZJX9+XFhv3ECiibVwK1Tdix9YgmC5IJkTfoXCre/i/4cffZhnsi18YUi+TBAxdRXNwqkJuHAqxN8Ju14vvfySq2/gulOx4POMIxzTpk1P2qHKJNoJfd7p++Dnn7cdO3ck7S7kk/53lWKBekFZt3jx4jx6/YmzaCf0y8Vu5OYtm+3AgYPJRJt07P6pHO0Nu0OxoDZCqHfKwblxjrypDUhx4Nez3iUHLPqQ2brYmsrH5/MGOdcVifBZeNJC4QYOSwpM57GUUP0QMnb5FgXKi2/+U0yxgMk6sNSpr1wg/5/+7GfuSJTK09WKBZVH4cpVqxJlqGR38uQpiRyKTsF3VBgqFuAXdaZ24teVz/dC70qn7+AqpDCnTFgm+BaNft7gED7icfSM/wKs1FBG8Y2nMxUL0IiVw5AhQxL5FI2iT2UNQ479hQ5Dw3qTYkFp2RDCwpKxTHGElFOh8id8dtAg5yvGlw/e/f9+nszdsAjxcYfv4rny5DuWK1iQCC9hZ/yuKsWCXzF6zy2+Mrbj87E2de7/dn4WtJtbVhXdClFWxdV8LN76uV1eHOBdusCKFnDZixnbtmdcZLFQ1dcmzelnMxf8q50+k/PgeTHtpobu3r2NF4/N+7bY5m9/1ep+L3LiiBPDOo5HsJt//XWGVUFnOXXEaWT9//h1OzaNK8dYsOqJF++OxsILWf9KzXwFgNJEO2aZ0yft2LhhtupPftOW+ddt3tDL1n39T6x5B170c34oJC/dGSadAT4OslnbvW+a8xHCLRA4bJw+99t25uweJ5e+pQKWOdlss9Wte9z5VUCZ4GQZ5YJzWoqDRnwtcDSir81a9H/t2ImVyWDYnWXujrwxEUNDPeDhh53ZKANeaIbfFrreGjbMBgwY4CZ44OZmhlLxLFiw0Dmlu/e++9wEi8GIiYsGJwYPHnYOMDE8evRYMnj4C8QwPyZ9WC5gHkt6doXBGQ5SLNoZLPF+jezx4BASLTsTVtKP/OQTVx7JqfLiarQEbsCAond5O1O/t4fZfffddwkN0LRuXc4qgh0UFnvkDX7qSeZ9yrtQSLk//OgjR/tDAwY4HExggQ/pT8MBTFNzczKJdLz76V15fiZKwZOGOy0OXMK3dt3ahJ8PPvSQuyEA65a0dB0ZR/5YBHAjCPfdswOSJivE833o0KHG2dzW0oAyDMd7OHSUHCgf+CyZZ4cIE10m8+Qh/pSaHzudTPzAI5yEKhc7jbQN7VQhx8ga8s6tDKU4ACuVlrPnzrlzsOBWe9q1a3eLvKPMtG+uCmQXi7JAP3zioc0oRGHHDu+UKVOSMrVEH0oV6KF90XfJGVlL6drzHfN5THU5qiULDNU75aGOKAt1j0WWrzzlaI76A0Im4O2hRWlR4ODgFlNueAEfOU6g76WEkk+FpIFG+KqxhvPgLeGivnk4HsIRJawQ4Am88XeNxTP67qGvDy2JF6KtqqrKlRPLHnBrkSxZIiRf8sf0WmMMit+oPFGZUPqkLcr8OoKfxSyNqF/OomMVR74ql8Y/+ADP1BZwppsbZwfkLYhVvkI8fv+DD3Ly/vAAkxO9QvCKBy8PZYUv1AXtkMU2zgwF11kh45kbxwYwFrb/Uf1EuB5yslCsjij7vv373Xjs1xN8UJu95557nEXa3vi6Q5RYr776alJX+NQpxB/6IeTE9Y0DBtjhEm92UH0rJM+p06a59kvd+PIkOgnpR+njN2/e7OpV6QvRh2KBehc+5kr06YwdH330Ud4xCeWD/DJ+438jrY0UykvxtLn58xe4Pgl6wSvceieEJnjHuJ2WzzXFQictvFEEREcasnboaJ3VLONoRGQiLgUDpubR4ov4vjZr4b/Y+QucTdSCNX/X+uy5fTZz/rfdQm1idX+bVN3XNu0cETUcOqEC6SQ03RPmduabD++1zx+93R2LQKFQJ2eOsZKhsxQL5MONDJFigRsNRJNCX8GQz/OIZ4EiwskMaeOjH9mMNW5dadvv+q41/MGvR8c+yPP666zhxl625f/7up3bsCL/mIO3W9899eKVMz52c6HptM1fcXdsZYNVTB+rX/+sZZLrUKOBLhubHR89sSpSinlWCYlSoYIbUTgW0c8Wr3zQTp7e5h198PLupPbX7TwNysUgjckvi1QeJhfnz/s+NtrGE5z1gI+r9AhbO+ll8chxg8qqKptYNtGd0xv5yUh3zdeUqVOd4zasLTTJg68tDYh8Z+LGWVXM3adOm+pufeDmB85OsghhF2r37j0JXtLwkI/KQr6UKS1PrC7YLeABBuVBWOc+neDlaqXZFbOdY7CRIz9xIYqYfftyTkmpJ87MiwbqiTgfV5iP/gODxQO7nKoTLSAFUygkLQ+78Pffn7vijklSoTQdGc/kCPnEIzy0wwO/zjsyL+HyeUpe5Ik5JZO0UaNH24gRsbxMnWKLlyx2HtCpC9KLX8JVakj74ExqZWWlcd3jiJEjnWyyyMA6BsdwsoQoFWcIB43I2qzZs905cvLgIU+cHVJWlZ0dO/jNwwK7I3kOLuRR+GkrpcojZZI8btm61TkrmzRpUsKvsePGuesouU4QR3wqTxiGvOE/bVdyBm2q0zTYjoyj7teuXWczZ8006Fe9TJg4wXC2ia8FFvthnpRP/Qz9gpwahnCt/e9k/siRNtdPWn7wX/VNCN1YI6TBKk51pv/Ab9y4yWpqagzeYDnAmED/PWPmDJs7b66xkPPlWGkLheQBPEoC2jj+TTgTHtXBCOe/o7a21jlu9GVUeTAW0K+qHtJkRn02MDy+csinS+UFB84IKRPjErR8NmqUTZ8x3e1+k7fSQbfjZzzOpuUv2DCMxoRoLIOutLEqTMN/6OTBD4GOCLJwHDx4cIt1moavtXHkLX4r9GWrte+qH8nlwYPR2JpGl8pOiDzQnzJH+WzUZ27c/vSzz1y94fjQ56eTMc2JDh60I0eOJnUY5lPKHCJMk/YfGomnnvAXQj+PRQKbIhwrmzR5slXXVBv9KOOs4NNw+XGFFAvAOCenm7fYzJkzo3xGjnS3I6FExJmx2o2Pr9R36Dt1+rQ7QoGvCI6S0ja4Kha+T58xw+YvmO/6cGBVHr+9XFMsBAuAUplfDE6MRrkguObMOVuy+mGbUIlju69bWeVX4/PomJD3dxYLEyr626Yd7xdULKBw2L5npFusldegjPiacV3luQto0HN5ZWK/DMq7R4RaSOO466NnbMUf/WZircDuvrNgYJe/kx4UC0emjrNmrnZsS50nSgQaUnydJH41zp6yw+88Hd9+0cvqv3ydc87YcMOXrOH3f80ODPxhVJ8qvzsG0bZFZGfVI4oCLBAOH6+3STX9naUCSgWUXUdOrEw6jij/SM6aM03WsOEFm1iBZQK3QUTWN+MrOAbRO7rFpPKvbe3mN10bQOmldtFZ5ejJeFV2hdDqd8Rtob2U9C3BhJMv6NPTFprCNH55W/PNh/VpBF+hMqXlFZYlhNF/QuFVKBp8GMWlhaXCpaVV3LJly5OdKXYFqqqrkgmy8Au2I8POxF2MzpDXgiXer/dCcIJvb1io/K3JV7Dg0lOMrrQ80+KK4eisbyEdftmUp+qHb355lTYMSac44ejKUGVIy1NlaYlG0a8wDVd74tqDl7TtTV+IdvGutfgL0ZSGp1RYwaXhKER/GF8srf+Nd5U9xNHW/63FhyKGK3llTTF2XMf5+Ugrg8qvMA2mrXGl4vTbY6G8QphScQNXqA5KxeHTFKYRboXACkZ5+//97z7eYooFH7efpiPeRVspuIANH9J1xu+qPwqRq5BIk6WjEU3NZ2zTjk9s6txvOEsFp2Soirzk4/BuQkU/q1z0AzvbeCBRSORwRYvRpqYzVrP039xiDmeOKCVWbnzBMtxG0OMWb/FOvxbVhCzQM812as4U2/h3f+GOQ3AkorMUCuB1xy3+4NftqDsKETdyR0tUP4mFiOhMUzy4b4K/aM2H9tjRkW/Y5n/pY3U39kqsMOpv/JLVX9/L1vW50Y6OeN2yZ9jNYTHuWUfof1o+3RKXMWSzetl/OKVCdDSnvy1f80vLSBES0+yscC5etJOnt9v0eX+fWOGMx6+Cc9rIzRB9bPai79rufTOdbxDX8bjOtWcpVMK21Vn/0zpqdcYdkWch/O3B3RJ9LX0nb2AKDYAhzfqv0Kc9La7Yd+D1iI60ENp8uBDGz9d/9/PWe0vfBVcsZGfmhRdfSEwfMUXk3KifpiPyEb40XGlxgu8pITS2ls5S4X04/729Zfdx6V1he3F3ZPrW0hTCh/9FG/GFvgmms8Mwf/1XGOYfxuu/whD+SvqfVkY/jnc97Sl3Gk7w+fHCr7gwX8ULrjWh0paCU7CtwR/ClopDcIxR3IqDUkEm6Oz8h3iv5P/iBaHG7GLl9eccSlsMnm8hXPg/TM/3NJgwTv/D0M9T38I8iikWQljhUOjjD2GL/ffT+3CKJ9ST9l1x1xQLnbaQazYsB3RrBAznP4vMY6c22uyF/8fGzY4sFcqSIxE3WXlVH9u08zOv49BiVuFF27pnok2u6WflNZyD72dTa//Jvji1OUrjrBVYwOXgVdndEroFadxw8xbnWcs0nrN9j95qDb/PYrzzrBXq4mMXq/v/gW378Tft1JhX7eLJnImUu5nByUEBnsVlQCnSfOKwHXrtflvxld+2uhsifxFSjDg/EddfZ1v/ua817dsRKVF080MiZ1Ee3Xf7Q7i4j+jZtW+KszJwN49U3WTT5v6NnTsXmaFnnMIqVo44ucrawhU/j5QKVTfZ+Mq+zqno+IreNrHqZqup+6GdPrM7UUpgIRK1gwL8TXgT0nbtfylt1h9IS4EvBqMBJA2m2LdS4JXeD/Xup/fjtCtRqIzA8ui7nxacivfxF3oHVvgKwXRm/O49e5yzSCwVmERy3hua4IHKpbCj6fDL3Vl5tJdmvy7bQmOxND7ukM62fvPx+Hn77z5Md763haZifAnLIvwKw++d/V/5KkzLz/+msvlxpNF/hWl4WhvX3biUv8JC9Pvf9a6wUJowXvAK+c67/19xSsu3QvUhmPaE4A7zB5/yFO7wv+JLCdPwp6UDzofFdB6lAmMC5/c/+OCDvO9pOC6HOL+MpdIb8qaldK2pL3ALvi20tURLW3AWUyyI1pbybe93Px+fR+ANy+T/v6ZY6IZFDbu+J89st8WrHrTy6pttfGXsUb8ycuo4tfZv7fTZaKcqNNsn7dlz+2324u+5hWB0Q0Q/W7P59VgZQcfU0xZkaQvKOO5Co30x/RPb8r1vGrv9znKhJSVDoe8F4rFYiHw64NchtmC48Uu27YfftEPvD7Ez9XOdZUF+I4zoyxw7YGfra+3wp+/Yrnu+Zyv+9L8l1glSKEQ097L13/wLO/zuYMtIaSELiDDsBpnLL1u+fDReOG61dT+JnYhyG0R/d8xBVjCuE/E6kr0HqyI/H5VY23C0p4+Nr+hrU+Z801ZsfMEaG48mx00ivx/5g2UxWq59y6+btvJDnbzClvAAVwqsYBS2hLeU763BJViFpeAvBaYj8AmHwlLyFczRY8fszTffdJNI7U7h5EnfuzJsC/1dSV9b81K5FKbhCb+F/9PStBRXCEcYr/8KW8Jbyncfl/9eStoQpr3pOxtfiN//X4h2f+Lsw19t7z5//PfO5ENH5dMReHwcelfYmTwohJu88euAo0qUClIsdIXTxkI0dVR8R7W5ttaP0insqHK1hKdYfmnf8CuB1aLqX84bi+WThqcYfGu/lYr/mmKhyxd50cKfBVdT81lbv+19mzq3vzva4HwtYFJe3c+WrHnYmpojh2SRoiBa6Ebv3DYxJj4OEXnvnzbvm3a2ESdkaYv4jlmstFYIi8Ini+1oJ7z5+BE7Pvp1W/Wnv+WOErgbI27oZQ0oG2JlALc7uMX89b3iqyt1lWN0FEHHKRIlgn/EwlktRIoFZ8EgXDf0shV/9v/aulv+wg4M/rk1LpxsjfUVduTdJ2zzD//W1vT/iq3889+xuhtj6wTScZMFuKELnwp/8Gt26Lm7rOnAntihYw/ktyfnKKuwnFEnsXPfDJs852Zn/YKzxbKar9mR4yvcogYYKbcyzmnMF1Zb99Pk2tOyapRhWM30MfA0Nzd2y2KoqKx5Zb8G17Nl82qoHxxCcl3YkiVLbMWKle4qNu7glud9rBWGvT0s2UG5GnhyrYzX2uU1GbgmA1erDODgEae1S5YutZUrV1l5ebm7ZUCLSm7SePW115zzv6uVR1dbuSOLhfsTixWnWDh7Npm392R+XFMsdOWiQyb1LOyceTnmVs2258BMm73oe1ZehSf+yKwcq4X9Rxa6RZ2/66tFXnP2gs1Z9iMrq85531++9gFrShZ2PVjBIKVCbFbv/C7AG8yRju6zAy8OtA1/91fuJgenBIgX8XU3RMclnILB3SgR+GZAecAVlvHiP7F+kIIhtmhAKYAfBKeAkIIgThspLqIbK9zxDMV7ygTRtPZrf2y77vsvu7Bhqf0q23wZLKh9meA9Y+cvnLTKxf/qLBDKqns7q4Xl6x5LOi9fscD77v2TnJUNVg1lVcheX6td/hM79sW6uPx+HtcmSj25879GW/fIJzdx3HrrrW4nQle6oUzgnYertVbF1x1eq6PuqaNrfL/G92sycE0GOlsGtLnDNcdPPPmEOwInXwqMBSgWNEbU1dW5eZmbkyVz6Gt11Nl11F34N27a5K7HRQaQiWeefabDbqTp7DJdUyx0pWLB5ZU7qiAlAZV84uQWm1t3u1MuuF3j6r5WW3ebZd2CVed/fHPlrO07XGuTa26JFRJ9rLzmG3bg8ALjTHyPt1xIOsYcrYnfgWyzNR/YZV9MH22bv9fX3bIg6wBClALuqkqUAk4xkFMwoAxAceCUBjf2sobf+5Jt//db7ET5x3Zm6QI7MfYd2/bvf51Lj+Lg/2/vzJ/jOM87nz8itbW1P+69tT9utmLOAR6SqFuO5I29ViI5dmkdO3FZXsl27JUcH9LGzlp2yXKyjr3OWtHaloi5AJIiMd09OEiCF0QCvECCBEAQBAiCuO+Z6R5/t5737Z4BKEIDzoU5vqpi9Wi63z6e9/O+g/fbz+H+y3o6eN+5goQSKlSCxt9Hz7/9Zxh48g8w9du/x9pwPzJSZcItS+R4iQ4rztRWf1z0on+9UHXh6luQ0qUiEMSsJhw68iRWk3P3KF3qYGFpGK0dj6hjQ0bQDZn4HpZWbqkcCvpHMsd3uScvnn+r/c7jqokVGSfyx4LUh5e42RdeeEG9lZCt/AGx/8CBipXgqx6aS54AACAASURBVCa78F44TskAGWg0BuT3QEqYvvb6a2r+9xaS3lZ+E6Ss4PpcO41mo0Z83v7+fiUsiLAk4ZHf/s63a8ZjhcJCBReBeuGVybrLrxcWZOCIG/mZ/r9FzNqjPBfkDfLFwX9U4sLGuCS9QFxLzqL99J+r8pNhM6jc04/2flUdX315FnI/mJ6A8Du1INfPorwWpC9EcFCig7t1bCQvn8bYd7+I/ieC6PvDf4Oef/fPlVfCKU9AUB4KOjRBeSz8q9/H2f/0L3HtucexdOKwqkKhJ6bcue3xq5h485vo/3gT+v7zv1ahDp4nQva8EibxH/8Fzgf+A/qfasKtH7yI5LmuDefTzyLCTy15LGibS2WHg12fQNQMQEIaxAvhwrWfb/A88CpapNIrOH7268qjQY5rSTyAK8Nvw7blXA5s1xtHlzrN9XUj/iDwmdn/+RiQmtDyx8L6t1IvvfwSDhw4oMZf9reigr9P+e6Z+8k1GSADZKB4Bu6e3+X/3/jRG1pwdgVmERbkNyESjW4Ii5Nj727PPim+T6rFhl7/Dg4O4rXXX8er33oVr7zyCn7y1lsUFgpVLKqlc8t/H3pBdvcEkU4v48atQ2htf0x5IrS0P5yNd9deCHpR6MF3606XGw4huRn8iFq7cWuyowbc8r2JQNsh62GxPlxEVdHITaLOwjRWL53GbFsMkz/9DkY+/zjO7/z3ykNBvBjk35WnP4bJv38Ny73dcNZWNvXc8Owu51w5dwIzkXcw/r0vYfhzj2Dos3sx9o3P4M7bb2G+8xCSV3vhLM26gofct+6D7NYTQrLfe89WjVvv3jM4f/WnbmURSdgYwIGuJ7C4NLxOWNB9I+LB+KSJlsQehOIBWCeew+RsD2xHSpy62WHXeaBoj4hqfHbeU/nnNdp4KzYeHR2FaVl497338N57+2AlEpA/JLwqGFs5B48ha2SADJCB2mTA+xte+k8+Dw0Nqd+Bfc3NePfdd2FZlvouldJ/Z7Gfa7OfC+k34WEtmcTU1JT6d+fOFGZmZrKhMIWcs5JtCl3/f1S73/uonfn2VfLhq/la80tDsE4+j1BbEMf7XkLalkSOelGo8zPkFoinzn0d4poeivuV90Ks/QEkUzPqeDV51UJoxH2/mfOe30FmeR6Zyev4XWrtHov/xpmMtsazFmqWlkeUCCWCguTpEC+EK8O//JAgJaLCWnIGBzqfQsQI4sjZv8TSqi5DKWxt7ZrsA9qJDJABMkAGyAAZIANkgAzUMwP51vmF7KewcN+L5A8PMlm0La+M4cylv0EssUdVj5BwAVsSHLoLOgmlkH+zCwM42PUkopZfLRJFZLg0+AuknZRO/lhTb9Q/bIt7D0BZ1N61sM0udNd/v/7zVs9dx8c5DlKpRXT3fkUnbFQJGIMqAaNUKVFClOdq59hIpRdxvPcbOND5EC4N/SOSd+Vf0KESdWyvEozle/NLm9EuZIAMkAEyQAbIABkgA/XDQCHCQb42FBZKtBhxbCn1l8bA9d+gpXMXbk0eV7FW3ptiJSw4DtJ2Gj0XfuAKC1I20I/DR5/B6uqUG4ulF+HVnHeh8ElF8iZIycr1g1I/r/6OwsJ62wgz45MJRM2dyktBcnPErF24eduC7VW28ISFTAZDN1pwoGs3xiePrUvoqEtQehyuPz8/r+eQn8kDGSADZIAMkAEyQAbIQGMwkE8kKGQ/hYUNi9zCQBIRwPNMkDfzt6eOoffKD7CyNr3xrbJbunJxeRQHOh9Vb6GjVkBtT597xU0q2AiL6/ViQmE2b4RJz7aT6Dz9eRUyo8IgjAC6Pvgikqn5rAilvBYyGcwtDODs5dcxt3DFFW60oCA8am+ZRuCKLDXCuOAzknMyQAbIABkgA2SADBTHQCHCQb42FBZKICwI2F4SPM89fWVtEsPjv0U67SXNs12RQSBwcONWG2IJP96LBxAz/dgXD2Lsdpu7YCwOlOocaBQT7qtfHAeDN95ByGhCzPpDhI0AIpYPs7PnlVAg5/KqjyRTcxgefQ+p1DIyGTvHoogKjuZNXftD3iL1yBmf6b44K9H8x2uSOzJABsgAGSADZIAM1A4D+USCQvZTWCjRH9YbkjRm8yrYSNsr7uJuI2jp9AqOnnkR4rHQbARUGUHr1AtYXZu+K1RgY7v6GLDe23NvW4/PWPgziRgwtziAaEKXMm2ON6l8HOcG3tSlIl2BQDwRhAfNmA4x8TwYNCfavgyDKLwv6mO88fnZj2SADJABMkAGyAAZIAM5BgoRDvK1obBQImFhq6DmBAgHt6a6EYrvVHkWomYQEbMJV0d+rYQILgZz4G/VtrV9nK4AYauknyn0XPqfiKhkjSIq+HD42KewuHwjG+ZQ28/aaH3L5yWvZIAMkAEyQAbIABkgA9XDQD6RoJD9FBYqLCzIgNLiQgYZJ43TF/5a51pISK6FAPZ3PIi5xaG7SjF6b/a9bfVAyQmi2L5Y71WgP9+Z7UNru3gr7HSrQfhwefhX90h8Wey12Z78kgEyQAbIABkgA2SADJCBRmOgEOEgXxsKCxUWFta7qkvCx1RyFsbxZxGKSwy9H2HDh2O9X0MqvfThEo0VvtdGG2Db9bw68ackWXSwujaDtu5nVBWIkOlDOB5AZ8/nVNnJjfdHkWmjPfiDSHuQATJABsgAGSADZIAMkIGtMJBPJChkP4WFii/W9QLSS7wni8rBmxEVBqHEBTOAWPse3Jyw7nJ750JyK4OkJo/xcnLYKVwa/BmkrKSUId3XFsT+jocxPX+pAfJu8EegJtmt+PxJTsgJGSADZIAMkAEyQAaKZaAQ4SBfGwoLFf7DeH3pPy/fwlpyDu2nP4eI6Veu7xEjgPixT2EtNZMtK1gsPGxfrROQVxYyg4XFIbx/5GnltSJVIEJxP3ovvwHbSVJYqPA45Xip1vHC+yKbZIAMkAEyQAbIABkoloF8IkEh+yksVMmCZWFpGC3texAy/YgY8sY6gBN9fwXbyZWrLBYgtq+2ScjLryClI1M40fcVhKXvhQEzgJaO3VhcvqlEBV02strun/fDMUUGyAAZIANkgAyQATJABmqNgUKEg3xtKCxUibCQyTjoH3obMUsn7FMLy/YHMHa7QyXts213EZphSEStDdx89yuVIAZHmxEypDKI67Vi7sTobeOepUrznY/7+eNGBsgAGSADZIAMkAEyQAbIwGYM5BMJCtlPYaFqhIUMVpNTaOt+VsXXh80A5F/i5HPZXAs6yR8HyGYDpBa/t50MFpdHcejYJxA1pbSk9lg43vcKHNdbRY6pxWfjPbPfyAAZIANkgAyQATJABshA9TFQiHCQrw2FhSoRFhzbVlUBJqaOoyXxgCo9qdziDT/O9r8BJ5OC57XAwVl9g/P++sTzOnHgODZ6Lr6mQh9ESAoZPrR27MXMXJ/KryFVROTcDIWo9T7n/d/fGKG9aC8yQAbIABkgA2SADJSLgXwiQSH7KSxUibAg0KhSlI6DC9d+BkngGIr7lMDQktiJW3faIYkfywUXz1sh2zrpbB9Kf4+M70fUDCJqBdAc36EEhivD/wTHScPzVLAzdrYN+6lC/cSxRubIABkgA2SADJABMkAG6pSBQoSDfG0oLFQTLPJ22nGwvDoB6+Tz2bfYksix/eR/QzI1f9fg9t58c7FVGwtu6S+vzxzML13H4aOfUCEv0sdRy4ejZ15UOTVyz+Mdzz7O2YS2oC3IABkgA2SADJABMkAGyEChDOQTCQrZT2GhmoSFdYvOm7c7dYUAd8EZNptw5uL3kJF4e0dc6GXBabtbDqpCB1Ul2+lwBhuSrFGue7b/+6oCiCTqDBs+7O98DHdmztwlHrFvK9lHvBZ5IwNkgAyQATJABsgAGah3BgoRDvK1obBQRcKC4woLEncvb7bPD/zI9VqQ8pN+VYpydMKEJHF0lHu8bD2RgRNAtU8AtttXIgqN3TZc4UiHu0SMJpy/+hOVc4EhL2S52lnm/ZFRMkAGyAAZIANkgAzULgP5RIJC9lNYqBphQbu8y6JSv9l2sLo2jfbTL0Dc5KUMoVQMkCoRq6t3tLigvBYoLNTMpOb21/ziNRw88kcImz4lHEVMH46e/TJS6SVXKKrdSapm+qJqxj37msyQATJABsgAGSADZIAMVJaBQoSDfG0oLFTVAsOLp3dFBieDW3e6EDV3Imz6VSLHkBHAB5d+ANtJKXFBx+x77SoLJCeA+7O3Fo2kCsT3lLeCCoGw/CoEYnruAmw7dVd+hfs7P/uD9iIDZIAMkAEyQAbIABkgA2QgHwP5RIJC9lNYqBphwRUH1Fvt3GCQ6gCXBn+mvBYkuZ+UJIyYQVy7EVbhEl4liXzwcH/OpttlC+mr62MxRK3dKlGjiETSn5cGf6FEBREeJMwll+Bx++95u2zF67LvyQAZIANkgAyQATJABshAeRgoRDjI14bCQtUIC/eCRudaSKWT6Or5okr0FzJ8iFhBHDr6DOYXh9xEf66Hg4RRqOeR6hIsUbjdE5Hkv7Bt3YciGMwtXEGzocWhsLlD9WPXBy/ATnneJ7rk6HbfN69/r7HI78gFGSADZIAMkAEyQAbIQH0wkE8kKGQ/hYWqFhYEXMmhkMadmR5EE3sQMQIqJELi8o+dfQnJ1LISF7Sg4B7vPpOuHFEf8NfeJCb95vWfg5S9guO9LyNkBhA1AwjFRRx6GrPzV5QY5PWVt6295yVn7DMyQAbIABkgA2SADJABMlALDBQiHORrQ2GhioUFXR1CD0554z04EtaighFEzAog1ObDhWtvul4KcpyUn5StA9vd1gLY9XiPKp9Cth8yuDL8/1TyzZi5Q+fLiAdxdeQdZDLpdYk4vYmYOTPqkQk+k8c3t2SBDJABMkAGyAAZIAPbyUA+kaCQ/RQWqlhYkHAGVYIyu3Vw+uK3VI6FZiOAqBVAa8ejmLjTrd96e6UnVTlKLk63c7Dq0qHitWBjfPIoYpYk3wyi2fCrfBknzn0Ntr2KDR4Kqt84yW5nv/Ha5I8MkAEyQAbIABkgA2Sg3hkoRDjI14bCQhULC+J9IAtPvUjVnxeWrmN/xxNKXAgZfoTiPhjHP43V5JIOiXCTP25YsFbxM9bzoBUvk5XVSZgnPgvxVBAhKBQPwDr5LFbWJt38CzJxr0/YuP4zJ/V65oPPRr7JABkgA2SADJABMkAGtoOBfCJBIfspLFT5oltEhaxI4L7RvjVpoSXxoHKplwoRYSOAUxe+hmRqAWk3aWO2TZU/33YMpFJfM5ffQk+MnhgkJUF7r/wQYcOHkNmkKkBIFYgb44eVJ0Ou+oOIR9LW23KCLXUf8XxkigyQATJABsgAGSADZIAMaAYKEQ7ytaGwUIML77Rt49LgPyBsNin3+rDhR9TchYGR32arEHDQVGri9EJOvK2+rnibDI2+i4jVhKgVRHNcJ928MPAT2HZyQ8JG9lWl+orXIWtkgAyQATJABsgAGSADZCCfSFDIfgoLNSgsyNvt1bUpdPZ8ASIqRMyA8lrY37EXs/MDG0pQcuIo98ShQxdyXgvaw2R2oR8Hu55G1PJD8mHErB3oOP35bGhL7vhy3x/PzzFABsgAGSADZIAMkAEyQAbIQI6BQoSDfG0oLNSgsKAHhYP5has40PWkdrE3RFzw4/Cx/4LF5RGKCxXr17tzIjhIpVdx9MyXEDJ8CBtBRCwfWtsfwuR0T1ZYkPwLuVCI3CDnhEdbkAEyQAbIABkgA2SADJABMlBOBvKJBIXsp7BQsQVoKQeHnU3UeOvOEcQSuxGOS7WBICLGDpy88B3Y9tq6MpSlvDbPde9BrkMhJMyh7/LrCMcDiJo+SILNiLkLV0d+rcUeNweGPoduc+/z0c60CxkgA2SADJABMkAGyAAZIAOlZ6AQ4SBfGwoLNSgs5KpFZJBOr6Lvyo9VtYGwqcWFWGIXBq6/k60mwcFY+sG4waZZ7wMHI+Pvo6X9QRWaIoka5V/PxdeQydjI9pt7PBNslrlfanBsb+CK9+96XpETckEGyAAZIANkgAyQgVIykE8kKGQ/hYW6+OM9CaP702ox25Lwq7fksfYmjN3ugu2+Ic+53vMteSkHpW179pTSkndwsOtRNMf9bsJGP+LHPonF5TE42eM4KZbS/jwXeSIDZIAMkAEyQAbIABkgA/fHQCHCQb42FBbqQlhwsLg0jHj3J1Vcv5SgbI77YJ54FgtLI67nggM7k2F4RIn7W8qBykS2sjqBxKnPqhKgUv5TQiEOdD6CyelTcGwdusIJ7/4mPNqL9iIDZIAMkAEyQAbIABkgA6VnIJ9IUMh+CgslXmhuF/i2bWP01mGEjSaVLDBi+CACg3XyM8g4qawbPhMGln5girhw9vIPlceI2Dxiao+FodEWlaxRbC5hENvFBq9L25MBMkAGyAAZIANkgAyQATLgMVCIcJCvDYWFOhEWBBLHTuPS0M8QMZuUqCCJAyXvQt/Aj5G2V1iFoAx97ThpXB9rVQk0I0YAIdOPUDyI0xf+GqnUoq4Ckc3BwMnMm8y4JQtkgAyQATJABsgAGSADZGB7GMgnEhSyn8JCGRab2zFAbDulQh6kKsHJc68ilpDEgfrNuVSNuDnRhnQ6zTfnJe7vyenjiLY/iIjpQ7MRQNQKwDz5KaytzShRQXJbOCL60GOBHhslZm875hlec3t+/Gl32p0MkAEyQAbIABkoJQOFCAf52lBYqKM/9r0qAwtLwzjc/SmE4n5ErIAqQ7m/42FML5zb4LUgC14NqJeA0Pt/brcycFfWJK/C59DcpkUcCYE42PVHmF+6CsdNmkkbk6WtsMRjyAkZIANkgAyQATJABshApRjIJxIUsp/CQnZxXS8ga5Fgeua8qlAgi11V9tAIwjzxaYjooBe7Uv5QYv8pKmxpADs2JI+FspfjwLZXcfTsSwhLTgUVchJAxAxg6GY0Kyps6bx1x1+9jCM+B/klA2SADJABMkAGyAAZqE8GChEO8rWhsFA3Czvbrf4g8ItY4GDoZgwRayfC8aBKLBiKB3Dy/DeRTi9Dl0l0kFHiQkZtOXFsPnEoEcZlxbbXcO7qW5AEmSIsKHHBDKL38vcp1NTNeNqcBY4T2oYMkAEyQAbIABkgA2SglhnIJxIUsp/CQl0thLT3geeFkEov4/zAG1pYEM8FQ79VP3Pp+3DsNaTlDbwrQtTywKjUvWu7Ohi51YbWjoeVJ4gkyJRKEMfOvoxkemlDqEml7ovX4Q8bGSADZIAMkAEyQAbIABkgA1tloBDhIF8bCgt1IyxoLwWBSUId0m6ywN85aRzr/XJWVFBhEeZuDI2GkcnYXAhvuf8dSCLGmfkriFm7VElJyWEhYk1rxwNYWBpS9tRCDSe1rU5qPI6skAEyQAbIABkgA2SADJCByjKQTyQoZD+FhS0vLCvb2cUOLhEXvH8LSyMwT/yJWgSLsBCx/Hi/6ylMTp9WwoLn4VDsNeu9/eLSDZgnnkNYciq43h8HjzyOOzMfKDuK8KDDUGqLlXrvNz4feSQDZIAMkAEyQAbIABkgAzkGChEO8rWhsFCnwoI3cBxbh0dMz55H1JJ8AAGdGyAeREt7EPOLQx9RClG39c7VKFslyLgigRYL9CA80fs1RE2psuFD2GhCxGzCtRuhdZU1mAyzURjhc+Z+mGgL2oIMkAEyQAbIABkgA7XFQD6RoJD9FBbqXVjISCWDjEoqeOPWIbR27HVzA8gCOYCuD/4Ca8lp17vB0Vu3VGKjThA6UaMWCSS0IZlawrkrbyCkvBTEW0EEGj/O9H8fksdC7OSFQND7o7Ym1UZlnM9NTskAGSADZIAMkAEy0LgMFCIc5GtDYaHehQXvzbttw3bSuHTtp2huCyhxIdauq0V0970I206tK5Mo+QQaOf+CiAoiyIgNMiofRdjcg6jlg0rWaPnQ3ftVVXJSHyPHy8TUmB4e/FFq3B8l9j37ngyQATJABsgAGSADtcdAPpGgkP0UFupcWJDFbu4NfAbJ1ApOnfsfiJgBtUiWfAHi0n/h6luw06v6WCVG1N4AKdWkJt4HtuvlMTl9Cgc6HkXYlPAH8fLwwzj+nJuscX1OBW3nUt0Dz9O4/LHv2fdkgAyQATJABsgAGSAD5WSgEOEgXxsKCw0gLEieAPUGXlz2nQzWknPo7PkSWiy/cu8PGzvQ2v4ghm+2rBMWdFhEOYGu1nNrezmYnr+Ag12PqXKSEgYRNYOIJvZierZPJ73MsrNeYOAkWK39yvsim2SADJABMkAGyAAZIANkIJNPIyhoP4WF7OKwfgeZF/fvufbLYJpbuIyDR55U+QIkIaGUTmzp2I3x20eyIQBeu7offFkPDR3KoMWXaXSc/gIipoQ/aE+FlvaHMDph6pwKG/JQuCEQ2fPUL0t1z0IDzAfsQ45PMkAGyAAZIANkgAw0NgMFKQd5GlFYaMiFhA3btjE3fxEHu55YV4YyiENHn8HU7AU3X4C7YHZtpBMUbvyuticlN3zB8+hwJATCQSq1gKNnvqzCRSKmP5vs8tLQz2Hba0i7eSukekRtPz/vn/1HBsgAGSADZIAMkAEyQAYajYE8GkFBuyksNOriUC2mHYyMv4+WxAO60oEkJ2wLwDrxLNZW72RzM8hAk5wD9TbgVMJFSdKoqjroyhlpexW9l/8WzXEJEwmi2fAjavnRc+mbcOx0NkGjLkNZTyJL/fVvvfHK5yGjZIAMkAEyQAbIABkgA6VgoCDlIE8jCgsNKSw4sG0HGcdG2l7DleF/QsSSEora5V8W1J09f4nV1VuumLB+Ab3+c+0PbB3u4Sa4dBxcu/EbtLQ/gIihQyCi1g4c+eArWE3OuKU49fN75SVLMbB5jtrniH3IPiQDZIAMkAEyQAbIABmoFQbyaAQF7aaw0JDCQm7Qe3kX+gbeVCER4vov+RZilg89F1+D46RRt4toVVJS20LsMDrRprwUlMhiBFV+hVjiUayujq8TWFwRosG5qZVJk/eZG+u0BW1BBsgAGSADZIAMkAEyIAyU4z8KCw24QFTlJ91QCJUnwMlgNTmF430vI2LkPBekJGXv5R8ilV5RuQe80pX1NSHp6he3p0/h/SMfR9jwQYkrRgDx7j/GzHy/Wykjkw2ZyD1/fXlv5J6LEy5tQQbIABkgA2SADJABMkAG6pUBCgsNKAJUEmYnvYL2088jbPoRsfwIG35EzJ24cv1tZDJpJS7o3AJ6klE5ClSf2FWff8HzutD3nCulKSLL0vJN7O+UspIS/hDUXgvmLozfNtRzNUx1DI6vque4kvMBr8U/psgAGSADZIAMkAEyUJ8MUFjgwqeMCx/Ju2BjfnEIRvef6koRRgAhw4/9HXsxMn5YhUQ4kpshs/5NvYQGyIBb/111DkCvqoXnsSET5eLSKBKnPoOwsUMLKmYAscQeXLvxa9hSUnJDWcnqfC5O+OwXMkAGyAAZIANkgAyQATJABrbKAIUFCgtlFBZ0VQRZfM8u9CNq7UHYDLoCgx8tiT0Yn2zXi+1sP3hv/qvfY8ETPrycEqoShOPg6NkXEWrbqZ5VRBR55stDv0DatlUIxO+clBsGwolqqxMVjyMrZIAMkAEyQAbIABkgA2SgehmgsJBd0FZvJ9XyAJI3+V4ZxYmp4zjQ+bgSFiQ8IJoI4PCRZzA9d85N5uh6KDjV76kgfeKFM4igIM+4lpzDqfOvIirhDxL6YUroRxAnz7+KteRCNgRCt6uNZ6xl9njvnNPIABkgA2SADJABMkAGyEBlGKCwQGGhbB4L6g1+1r4S3pDG0GgEkYQsuAMIm5LUMIj3uz6O2YXL7kLd81iozAAobqLR4oAWTzI4P/ATxBKSTyGgqmBIqc2TfV9HMrXgJmvUHgvrc0oUd/1asBHvkX1MBsgAGSADZIAMkAEyQAbqnQEKC9mFL2EvB+wSJuC90VcVIDIZXBr8P2hpfwARo0nlW4haAVgnnsP80ojKq+B5AnihBuW4r5KdU3lkJHF1ZB9ESJDQBxFLxFuh4/RnsbQydleuCM9TwduSu5L1Bcdy2URC9hHHKRkgA2SADJABMkAGyMBHMUBhgYuRii9GbCeF89f+DmFjp6oSIZ4Lkoeg4/TnkUxOrRMXqmfx7VWA0GKH9qoQAUSEk8HRMGLtuxBx8ylI5Yu27j/G/OJgNlziowYh93GSJgNkgAyQATJABsgAGSADZKCWGaCwQGGh4sKCWpBnUjh29mWEldeCD1EJjTD8aO/5CySTsypnQa705PZOMuJx4Q1y7X2h/1+SMU7N92F/x0OIxCWvQgBRy48DEtqxOKBEBy0+5Np75+GWNiEDZIAMkAEyQAbIABkgA2SgXhigsLBu0VgvnVr9z6Hf9Nv2Ck6d/xYiEkKgwgcCiJpN6jvbXquat/1aCNEhHbnQDhsTU0exv/MxnaTRFGEkiKi1S1W6UMcpj4bq8bqofi74w8I+IgNkgAyQATJABsgAGSADtcgAhQUKC9m38ZUCWHsAOLAzNtaSszCOP49w3IewISER2nPhRO9/h4gLlbqnj7qO9pwQgUCLBLZjY2FxGPHuj2Nfmy6f2XzYj1iiCaO3O9VxkqBRnlNECdvh5PhR9uU+8kEGyAAZIANkgAyQATJABmqbAQoLFBYqvni3bXn7Lwtv8VxwsLQ8hq4zX0TEkIoKkvxQKkbswvmrb1b83u49obkigQgFmQzmFq7AOvmcqv6ghRC53yAGRt6B5I9QooIrJuRyM9T2RHFvu/CZaBcyQAbIABkgA2SADJABMkAGMuXQFfB7xZyVndKYA3NxeQRt3Z9U4QQh04+oCisI4vzAm8g4DiSfgWajvKEF2sNAX0uHQEh/6GumHQfLKxOwTvyZ9q4w/AjFdQWI/sGfw7bTVSKENCZDnDvY72SADJABMkAGyAAZIANkYHsYKEYD2KwthQV6QRS0wJ6Zv4i4Ky6ETc9zIYjL19+G48iiXXs4lHOy8DwMRFTIOK6YobwPHKysTuLo2a/oQFODNgAACgxJREFUEpnZnApB9F75UdXkgyinbXju7ZmkaXfanQyQATJABsgAGSADZKDaGdhMHCjmewoLFBYKEhacjI3ZhUs4fPQZRMwdKtQgan0MscSDuHrjvdw5ZdFfJhvr/A+ed4S3zWB1bRqdH3xB35MZhBI+DD+6e7+KVHqRwkKZ+qNc/czz8seZDJABMkAGyAAZIANkgAyUjoFiBITN2lJY4CKroIW/zrmQwcTUERzofFJVWwgZTaoMZdgIYGg0BNtOVmAR7+Z/cPsxmVpCz8XvQu5BVbAw/IhZQXSf/SrstK5eoTwc2O8F9Tsn9NJN6LQlbUkGyAAZIANkgAyQATKwHQxsJg4U8z2FBS4wC1pg5hbnDu7MnMLBrqfcBIl+ldixpf1h3Bg/VNC5tzq4vLwK3jaZXMDJc99A2BSBQyeXlOoVnT1/jsWVcXUvUiVCJaRk9Yey9s1W+5DH8ceUDJABMkAGyAAZIANkgAxUloFiBITN2lJYoLBQ8ALTK9Eo+RRGJw6jpf0B5bHQHNdeAhErgJsTpptzofSDxRM3HCUWJNF35ccIW0FElLeCDxErCOvEZ5BKz6vqDzJhybE6hKL098MJkTYlA2SADJABMkAGyAAZIANkoNoZ2EwcKOZ7CgsUFgoWFjYOGBs3b3fiQMejynMhYvqUyHCw63ElLuhqDTqhoycIbGy/+QTkOFI6Uudq2CAKiEjgZGDbqzjb/wZiid0IGXJd7a2QOPlnmF8cLtHzbX5/W30OHkcbkgEyQAbIABkgA2SADJABMrDdDBQjIGzWlsIChYUSLrwdDN9sQTSxB2FViUHCIqRiRBNuTx3T3gK2CAT3n9DRExa8trYbymA7KVwc+t+IWjsQivsRdZM1HjzylBIVcu04gW33BMbrk0EyQAbIABkgA2SADJABMrD9DGwmDhTzPYUFCgslExZUSIKTwvBYFC2JvZD8BiIwhIwA9nc8hrGJhHutQoQFGYA2bAlnkFKWmQxsJ42B4V8imnhIeUdELL/yVoh3/1fMzl/U4Q9lrErBSXH7J0X2AfuADJABMkAGyAAZIANkgAzcHwPFCAibtaWwQGGhZMKC9iLQi/7rY62IWDvdsAg/ms0diFq7MDPXpwSC+x/8+rzisWCLsODY6L/+tqr8EDX9aFYVKQKItTdhZv48UmkpP3n/Asb939f9DWKen/YiA2SADJABMkAGyAAZIANkYDsZ2EwcKOZ7CgsUFkomLMhiXw8QB7a9hoGR36AlsdsNiwiobWv7Ixi73X7f1/TyMtiOFhUGb4axv2OvW+YyABEXDh19BrenetxEjVpUyN0TJ6/tnLx4bfJHBsgAGSADZIAMkAEyQAaqg4FiBITN2lJYoLBw34v8rU4Ikv9gZLwVUUvEhR1KWIgYPrR2PIJp5bkgiRdFANBJHe8+ryRm9L6TMpHyWQSG62PN6pySvyFs+hEy/IglmjA+2U0vBfKcZcZjh9vcOKItaAsyQAbIABkgA2SADJCBzcSBYr6nsMCFWFkXYml7FZeHfomIuVuFLUi+BVUxwmzC6C0pRSmVHURY0KKBnui02LDxs/7u5kQc+zseQVgladT5G94/8hTGJtuzlSM4WXKyJANkgAyQATJABsgAGSADZIAM3JuBYgSEzdpSWKCwUFZhQeVEsNcwdDOKqNWEsLFTJXWMWj4c6HwMI+OGur7nkaAHvw5jyE4ErrfC+O0E9nc8roUJI4iwEVAlJkcn9Dk2lKJkv5a5X+89SWX7jPan/ckAGSADZIAMkAEyQAbIQFUysJk4UMz3FBYIexlgv0sYkAoOdhKXh36FWEKEhaBO6mj4lNggiR5tJ6k8F3IJF/U5vAoQE1PH0drxqBIlQqYIFBJSsRdDN8PIOA7SrP5Qhn6keEChhAyQATJABsgAGSADZIAM1BsDxQgIm7WlsEBhocQL0vWignzO5U8Q8WB4rAWt7Q8ocSFiBRExAmjteAjXbrzrCgt64tLeBw7Ek2F27hwOHX0aUVOXr5TcCrH2h7So4FZ+8JI71tug5/Pwh4wMkAEyQAbIABkgA2SADJCBUjKwmThQzPcUFigslFhY8AZ9TmBYn0PBydi4dqMZMWsXRCBoNoKIqnwJPgxc/xXS9kr2fsRbYXruAmJKiND5FCJWANHEbvQP/gMcJ5091rblurlrlnLg8Vxen3JLFsgAGSADZIAMkAEyQAbIQK0zUIyAsFlbCgsUFrKL8/INEG/Br7dOJo2xCRP7Ox/TpShNSegYRCyxBxeu/h0yTkp5LywuX4dx/E+Ud4NUf5AQCilfeWnw/0LOUb775WRJ25IBMkAGyAAZIANkgAyQATJQnwxsJg4U8z2FBQoL27JAF2+EsQkLLYm9SlRoNv2Imn5ErB042/8aFhavIpJ4CBH53tiBkBFExGzC2f7/BSljSe+E+pzk+OPFfiUDZIAMkAEyQAbIABkgA+VloBgBYbO2FBYoLGyTsGArceDWnS4cPvoJhAzxSPAjFPchYu5Ca/vDOlGjfGf6EDV2ou/Kj2Hba255Smlf3gHH89O+ZIAMkAEyQAbIABkgA2SADNQbA5uJA8V8T2GBi9NtWaDbTgYZx0batjEzfx6tHU9gX5sP+9oCCCtxwYd9cR+a4z7sO+zHB/1/41aO0IKEas++25a+q7eJlc/DPxbIABkgA2SADJABMkAGGomBYgSEzdpSWODidFsWp5LQ0XZLRMrnqdmzMI7/KUIq7EESNfoQiuvcC6cvfBvJ1Bx06UldZYJVIDj5N9Lkz2cl72SADJABMkAGyAAZIAOlYmAzcaCY7yksUFjYFmHhXoNiYWkI5onnETE+ppI6irDQc+G7SNurVXOP97pvfsdJngyQATJABsgAGSADZIAMkIFaYaAYAWGzthQWKCxU1aJ9cWkQiVMvIGrtRHfvX2Flbbqq7q9WJgveJ3/YyAAZIANkgAyQATJABsgAGbgXA5uJA8V8T2GBwkJVLdwlPGJldQJjkxbS9ooKf7jXYOB3nCTJABkgA2SADJABMkAGyAAZIAP3z0AxAsJmbYsSFjY7Kb+nBWgBWoAWoAVoAVqAFqAFaAFagBagBWiBxrAAhYXG6Gc+JS1AC9ACtAAtQAvQArQALUAL0AK0AC1QFgtQWCiLWXlSWoAWoAVoAVqAFqAFaAFagBagBWgBWqAxLEBhoTH6mU9JC9ACtAAtQAvQArQALUAL0AK0AC1AC5TFAhQWymJWnpQWoAVoAVqAFqAFaAFagBagBWgBWoAWaAwLUFhojH7mU9ICtAAtQAvQArQALUAL0AK0AC1AC9ACZbEAhYWymJUnpQVoAVqAFqAFaAFagBagBWgBWoAWoAUawwIUFhqjn/mUtAAtQAvQArQALUAL0AK0AC1AC9ACtEBZLEBhoSxm5UlpAVqAFqAFaAFagBagBWgBWoAWoAVogcawwP8HaJJ6Ft/l69k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
        <p:nvSpPr>
          <p:cNvPr id="10" name="Szövegdoboz 9"/>
          <p:cNvSpPr txBox="1"/>
          <p:nvPr/>
        </p:nvSpPr>
        <p:spPr>
          <a:xfrm>
            <a:off x="3635896" y="3572361"/>
            <a:ext cx="5256584" cy="461665"/>
          </a:xfrm>
          <a:prstGeom prst="rect">
            <a:avLst/>
          </a:prstGeom>
          <a:noFill/>
          <a:ln>
            <a:noFill/>
          </a:ln>
        </p:spPr>
        <p:txBody>
          <a:bodyPr wrap="square" rtlCol="0">
            <a:spAutoFit/>
          </a:bodyPr>
          <a:lstStyle/>
          <a:p>
            <a:pPr algn="r"/>
            <a:r>
              <a:rPr lang="en-US" sz="2400" b="1" dirty="0">
                <a:solidFill>
                  <a:srgbClr val="456177"/>
                </a:solidFill>
                <a:latin typeface="Arial" pitchFamily="34" charset="0"/>
                <a:cs typeface="Arial" pitchFamily="34" charset="0"/>
              </a:rPr>
              <a:t>Joint Action Best-</a:t>
            </a:r>
            <a:r>
              <a:rPr lang="en-US" sz="2400" b="1" dirty="0" err="1">
                <a:solidFill>
                  <a:srgbClr val="456177"/>
                </a:solidFill>
                <a:latin typeface="Arial" pitchFamily="34" charset="0"/>
                <a:cs typeface="Arial" pitchFamily="34" charset="0"/>
              </a:rPr>
              <a:t>ReMaP</a:t>
            </a:r>
            <a:endParaRPr lang="hu-HU" sz="2400" b="1" dirty="0">
              <a:solidFill>
                <a:srgbClr val="456177"/>
              </a:solidFill>
              <a:latin typeface="Arial" pitchFamily="34" charset="0"/>
              <a:cs typeface="Arial" pitchFamily="34" charset="0"/>
            </a:endParaRPr>
          </a:p>
        </p:txBody>
      </p:sp>
      <p:sp>
        <p:nvSpPr>
          <p:cNvPr id="8" name="Subtitle 2"/>
          <p:cNvSpPr txBox="1">
            <a:spLocks/>
          </p:cNvSpPr>
          <p:nvPr/>
        </p:nvSpPr>
        <p:spPr>
          <a:xfrm>
            <a:off x="3384944" y="4178489"/>
            <a:ext cx="5470043" cy="57606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2">
                    <a:lumMod val="50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2">
                    <a:lumMod val="50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2">
                    <a:lumMod val="50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2">
                    <a:lumMod val="50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hu-HU" dirty="0" err="1">
                <a:solidFill>
                  <a:srgbClr val="A9C349"/>
                </a:solidFill>
                <a:latin typeface="Arial" pitchFamily="34" charset="0"/>
                <a:cs typeface="Arial" pitchFamily="34" charset="0"/>
              </a:rPr>
              <a:t>Official</a:t>
            </a:r>
            <a:r>
              <a:rPr lang="hu-HU" dirty="0">
                <a:solidFill>
                  <a:srgbClr val="A9C349"/>
                </a:solidFill>
                <a:latin typeface="Arial" pitchFamily="34" charset="0"/>
                <a:cs typeface="Arial" pitchFamily="34" charset="0"/>
              </a:rPr>
              <a:t> </a:t>
            </a:r>
            <a:r>
              <a:rPr lang="hu-HU" dirty="0" err="1">
                <a:solidFill>
                  <a:srgbClr val="A9C349"/>
                </a:solidFill>
                <a:latin typeface="Arial" pitchFamily="34" charset="0"/>
                <a:cs typeface="Arial" pitchFamily="34" charset="0"/>
              </a:rPr>
              <a:t>presentation</a:t>
            </a:r>
            <a:r>
              <a:rPr lang="hu-HU" dirty="0">
                <a:solidFill>
                  <a:srgbClr val="A9C349"/>
                </a:solidFill>
                <a:latin typeface="Arial" pitchFamily="34" charset="0"/>
                <a:cs typeface="Arial" pitchFamily="34" charset="0"/>
              </a:rPr>
              <a:t> </a:t>
            </a:r>
          </a:p>
          <a:p>
            <a:pPr algn="r"/>
            <a:endParaRPr lang="en-US" dirty="0">
              <a:solidFill>
                <a:srgbClr val="A9C349"/>
              </a:solidFill>
              <a:latin typeface="Arial" pitchFamily="34" charset="0"/>
              <a:cs typeface="Arial" pitchFamily="34" charset="0"/>
            </a:endParaRPr>
          </a:p>
        </p:txBody>
      </p:sp>
      <p:sp>
        <p:nvSpPr>
          <p:cNvPr id="11" name="TextBox 2"/>
          <p:cNvSpPr txBox="1"/>
          <p:nvPr/>
        </p:nvSpPr>
        <p:spPr>
          <a:xfrm>
            <a:off x="3278475" y="5733256"/>
            <a:ext cx="5566839" cy="861774"/>
          </a:xfrm>
          <a:prstGeom prst="rect">
            <a:avLst/>
          </a:prstGeom>
          <a:noFill/>
        </p:spPr>
        <p:txBody>
          <a:bodyPr wrap="square" rtlCol="0">
            <a:spAutoFit/>
          </a:bodyPr>
          <a:lstStyle/>
          <a:p>
            <a:pPr algn="r"/>
            <a:r>
              <a:rPr lang="hu-HU" dirty="0">
                <a:solidFill>
                  <a:schemeClr val="tx1">
                    <a:lumMod val="50000"/>
                    <a:lumOff val="50000"/>
                  </a:schemeClr>
                </a:solidFill>
                <a:latin typeface="Arial" pitchFamily="34" charset="0"/>
                <a:cs typeface="Arial" pitchFamily="34" charset="0"/>
              </a:rPr>
              <a:t>Name, institution and WP of presenter</a:t>
            </a:r>
          </a:p>
          <a:p>
            <a:pPr algn="r"/>
            <a:endParaRPr lang="hu-HU" dirty="0">
              <a:solidFill>
                <a:schemeClr val="tx1">
                  <a:lumMod val="50000"/>
                  <a:lumOff val="50000"/>
                </a:schemeClr>
              </a:solidFill>
              <a:latin typeface="Arial" pitchFamily="34" charset="0"/>
              <a:cs typeface="Arial" pitchFamily="34" charset="0"/>
            </a:endParaRPr>
          </a:p>
          <a:p>
            <a:pPr algn="r"/>
            <a:r>
              <a:rPr lang="hu-HU" sz="1400" dirty="0">
                <a:solidFill>
                  <a:schemeClr val="tx1">
                    <a:lumMod val="50000"/>
                    <a:lumOff val="50000"/>
                  </a:schemeClr>
                </a:solidFill>
                <a:latin typeface="Arial" pitchFamily="34" charset="0"/>
                <a:cs typeface="Arial" pitchFamily="34" charset="0"/>
              </a:rPr>
              <a:t>DD.MM.YYYY</a:t>
            </a:r>
          </a:p>
        </p:txBody>
      </p:sp>
      <p:pic>
        <p:nvPicPr>
          <p:cNvPr id="5" name="Kép 4">
            <a:extLst>
              <a:ext uri="{FF2B5EF4-FFF2-40B4-BE49-F238E27FC236}">
                <a16:creationId xmlns:a16="http://schemas.microsoft.com/office/drawing/2014/main" id="{9A7258B8-C2FE-16E4-D99E-4B1BE3D4F961}"/>
              </a:ext>
            </a:extLst>
          </p:cNvPr>
          <p:cNvPicPr>
            <a:picLocks noChangeAspect="1"/>
          </p:cNvPicPr>
          <p:nvPr/>
        </p:nvPicPr>
        <p:blipFill>
          <a:blip r:embed="rId4"/>
          <a:stretch>
            <a:fillRect/>
          </a:stretch>
        </p:blipFill>
        <p:spPr>
          <a:xfrm rot="2682017">
            <a:off x="208689" y="6038758"/>
            <a:ext cx="559925" cy="5599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data:image/png;base64,iVBORw0KGgoAAAANSUhEUgAABBYAAAE8CAYAAAB0LTJdAAAgAElEQVR4Aey9Z3cdx5U2Oj9iPPe9H+9rv3PvO1/uh7vWWESg7LFlkiAtp7HGYWyPFahgWRKVLYmSrCxROVtWjkRkEkXgACAyCBIkiAyCBAgQkcg5nIDZdz1VvfvUaZ4GTgDAc8B91upV3XW6K+x6qrrq6V17/wPF8VtaWiI5RAaCAcGAYEAwIBgQDAgGBAOCAcGAYEAwIBhIDgzEQQG4PvoPrv9E8IcAJzmAI+0k7SQYEAwIBgQDggHBgGBAMCAYEAwIBgQDwMBa/IRYEK0L0ToRDAgGBAOCAcGAYEAwIBgQDAgGBAOCgSsEA0IsXCENLUyiMImCAcGAYEAwIBgQDAgGBAOCAcGAYEAwsBYYEGJBiAVhEQUDggHBgGBAMCAYEAwIBgQDggHBgGBAMBAzBoRYEPDEDJ61YLokTWFQBQOCAcGAYEAwIBgQDAgGBAOCAcFAcmFAiAUhFoRYEAwIBgQDggHBgGBAMCAYEAwIBgQDggHBQMwYEGJBwBMzeIRFTC4WUdpL2kswIBgQDAgGBAOCAcGAYEAwIBhYCwwIsSDEghALggHBgGBAMCAYEAwIBgQDggHBgGBAMCAYiBkDQiwIeGIGz1owXZKmMKiCAcGAYEAwIBgQDAgGBAOCAcGAYCC5MCDEghALQiwIBgQDggHBgGBAMCAYEAwIBgQDggHBgGAgZgwIsSDgiRk8wiImF4so7SXtJRgQDAgGBAOCAcGAYEAwIBgQDKwFBoRYEGJBiAXBgGBAMCAYEAwIBgQDggHBgGBAMCAYEAzEjAEhFgQ8MYNnLZguSVMYVMGAYEAwIBgQDAgGBAOCAcGAYEAwkFwYEGJBiAUhFgQDggHBgGBAMCAYEAwIBgQDggHBgGBAMBAzBoRYEPDEDB5hEZOLRZT2kvYSDAgGBAOCAcGAYEAwIBgQDAgG1gIDQiwIsSDEgmBAMCAYEAwIBgQDggHBgGBAMCAYEAwIBmLGgBALAp6YwbMWTJekKQyqYEAwIBgQDAgGBAOCAcGAYEAwIBhILgwIsSDEghALggHBgGBAMCAYEAwIBgQDggHBgGBAMCAYiBkDQiwIeGIGj7CIycUiSntJewkGBAOCAcGAYEAwIBgQDAgGBANrgQEhFoRYEGJBMCAYEAwIBgQDggHBgGBAMCAYEAwIBgQDMWNAiAUBT8zgWQumS9IUBlUwIBgQDAgGBAOCAcGAYEAwIBgQDCQXBoRYEGJBiAXBgGBAMCAYEAwIBgQDggHBgGBAMCAYEAzEjAEhFgQ8MYMnkVnEQNh2DWzIuiZyO0jZkotplvaS9hIMCAYEA4IBwYBgQDAgGIgFA0IshF2ACphiAVMiPKMJBU0g8HlgyboOLJHPH6BAQAiGRGgrKYOMM4IBwYBgQDAgGBAMCAYEA4KBjYEBIRaEWNgwX/GDRAI6J5MHoaE/IMSCDN4bY/CWdpR2FAwIBgQDggHBgGBAMCAYSBQMCLEgxMKGIRZCO5WlpbAUoLmFbhodb1Zkg9JWEI2FDdrm8mIJ7QMiD5GHYEAwIBgQDAgGBAOCAcHA+mBAiAUhFjbkIlNvfwjQom+MWi88REU1v6bJ6fOqrrIVYn0GFxnERc6CAcGAYEAwIBgQDAgGBAOCgSsDA0IsCLGwQYkF2FNYpAvDb1N18zbKKUynmoaHyOubpUDgyujcMohLOwsGBAOCAcGAYEAwIBgQDAgGBAPrgQEhFoRY2JDEgj/gpd6RT6i6dTsda9tG2Z50yitKp1Ntz5LPN68MOJoEQyDgJ9hfWI9OJ3nI4C4YEAwIBgQDggHBgGBAMCAYEAxsJAwIsSDEwoZZTPP2B3TQsalyqmn9CVW1bKdjrdspt/AqpbWQW7iJOnr2ansLfhAJfkUyCKkgA/tGGtilLoJnwYBgQDAgGBAMCAYEA4KB9cSAEAtCLGwYYkF3nADNzJ2huo7/osrmDKpqyaDqNhALaZTjSaOcghT6uuzHNDxWa2soaJsLoq2wngOP5CUvOsGAYEAwIBgQDAgGBAOCAcHAxsGAEAtCLGwoYmHBN0S1Z6+jqubtVNWaQVVNGVTTmkHZBemKXMhTBEMq5R1NpamZLtstpd92T7lxOrcM1NKWggHBgGBAMCAYEAwIBgQDggHBwHpgQIgFIRY2DLEQWFqk9t4nqLplB1U2b1PbIKqatyk7CzmFqZTt0UeOJ4WyCtKp7OStNL8wQoGlJbUdYj06nOQhA7tgQDAgGBAMCAYEA4IBwYBgQDCw0TAgxIIQC0lPLIAYQMc8N/AyVbVup8qmDCpv2kaVTVupognbIbYrUiGrIJWyC1LUoc49qXS88S8Ew406jYAQDNIfkr4/bLSXlNRHJl6CAcGAYEAwIBgQDAgGEh8DQizIQirJF1IBCiz5aHD8AFW3ZCgiobJpC1U0gWDYQuWN2s5CtieNsixSAeQCbC2AXMjxbKKmc++R3z+v5MAkBewuaGOQid+JZaCVNhIMCAYEA4IBwYBgQDAgGBAMCAYuJwaEWBBiISmJBZsAWFqi2YU2qmm7jiqVlsI2Km/crgiFiiacY0tEBjmJhez8FMpSxhw30b7iH1DfxaOKSNAuKMWQ4+UclCRveSkKBgQDggHBgGBAMCAYEAwIBpILA0IsCLGQlMQCBhpoFcwudFJt+3VKUwEkQnnjVipX2goIM6jCjViAvYWCTZTlSadszybaX7KVRicaLS0FEAvaFeVSQEgGGdSTa1CX9pL2EgwIBgQDggHBgGBAMCAYWG8MCLEgxELSEguL3nFqvXA/VTRiCwTsKWyzD00q/EjZWwinsZBVsEnZWsgsSKNs2F7I30SFx/7T9hShXVBiQBJiYb0HJclPXoSCAcGAYEAwIBgQDAgGBAOCgeTCgBALQiwkJbHgCyxQ99DrVN6wjaqaYVMB5MI2raVgbYmobMKWiK1ht0LAvgKOXM9VlOXR57DBcKz+L+T1zSmZaBsLQizIoJ5cg7q0l7SXYEAwIBgQDAgGBAOCAcHAemNAiAUhFhKaWGBvDegYbFfBH1ikC8MfUlXzVmVXgW0pmBoL5nk4jQX2DnFJ6EmhUy3PBo05qq0QQi6s98Ak+cnLUDAgGBAMCAYEA4IBwYBgQDCQPBgQYkGIhYQmFvRgEiC/4aVhdLqKatp+RhVNP1beH8oaM2yCwSQU+DxyYmETZeanUK4nnc71ZNPSkl+2Qkj/SIL+kTwvHJkcSFsJBgQDggHBgGBAMCAY2JgYEGJBFk4JvnBibQEdzsy20on231JF41Yqa9Q2FSqbtirvD0wkOMPIiYUUyvbADWUaHSrNoMGRYxaxwGXYmIOADO7SroIBwYBgQDAgGBAMCAYEA4IBwUA8GBBiQYiFBCcW0MH1wn7B20d1535P5fXbqMqyo1DRuIXKGqG5oG0sOEkFXEdDLGTmp1KOIheuon3Fm2l86pwhHyEY4hls5Fl5WQkGBAOCAcGAYEAwIBgQDAgGNiYGhFgQYsFYOCcqyAPK5kF775OEbQ8gC+BaEmQCwkrlVjLUK4RJMERDLGiNhVTKhkHH/DQqrb2VFr1jhhvKRJWRlEteUoIBwYBgQDAgGBAMCAYEA4IBwcDlwYAQC0IsJAyxEAiYnSBAS8pw4hL5Az7qHHxeEQjY/qCIBMO1pEkihDsPEgupysXkJQYbC1Jc43M8qVRZt4uWArC3sERwQxlaTrPMci4DuWBAMCAYEAwIBgQDggHBgGBAMHDlYUCIBSEWEodYCGkL3nYQoMGxfVTdcq3SVKhs3EIVlm2FcCRCuLggseBOICxHNuQWplLT2XfI718IMSIpA+aVN2BKm0ubCwYEA4IBwYBgQDAgGBAMCAYuxYAQCyGL2UsFJKBZX5lAGyCgbCpoYmFqvpmOt11HZQ1sqPFHyhNEOALBLS5eYiHzSBodOPpD6rlYbLu8FK2F9cWF9EORt2BAMCAYEAwIBgQDggHBgGAgcTEgxIIQCwmjsYCBIrDkV4v3wNISzS50UG37tbY9BWyBKGvYQRVN7vYUwpEL8RIL2Z5NlJWfSvuKv0+jEw3kt4xJysCWuAObtI20jWBAMCAYEAwIBgQDggHBgGBg/TAgxIIQCwlFLHDnX/ROUkv3vVTeAJsKbKxxmzLeiOtwBIJbXLzEQlbBJm3MsSCFimr+k2Zme8TOgvSbhOw33H8kXL+XqMhaZC0YEAwIBgQDggHBgGBgaS14BfqHeFKVRpGO6ffP0/nBF5WmQnmTpaHQuIPKGrdSVQtIBnfXkuHIhXiJhVxPGoFcyC1Mo8z8q+hYwz3k9c3JwlLIBcGAYEAwIBgQDAgGBAOCAcGAYEAwsCTEgoDgMg0E8K5gkkjargI8QCxS78iHtivJcERBtHHxEgtwQQnjjlkFaYRtEbg+2fIMLXpnbJsLS4ZdCLNeci5EmWBAMCAYEAwIBgQDggHBgGBAMLDRMRCPcoHbs6KxcJkW68kDVu26MVje4PX4dBVVt/6UKhqvUeRCtCRCuPvjJRayClIpxwNi4SrKKkin7Px0yilMp84LmYocgSFHvz9gkAwycAbbVmQhshAMCAYEA4IBwYBgQDAgGBAMbHQMuJED8cQLsSDEQog2wnKdiDUVcM/UbD2dPPsb5U5SbXeI0q1kOFIBcfESC1pbIYWy81O1xoLSXEihAyXbaHC4nJS2QiBATi2M5eot/8nLRTAgGBAMCAYEA4IBwYBgQDAgGNgoGIiHQHB7VogFIRZWIBZCt0GgMy14B6iuYyeVnt5Glc2WDYUobSmsFbGQ4/kuZXvSKLMgVWkrZOV/l3ILU5XdhQNHM2h8qjXEReZGGRykHvKiEwwIBgQDggHBgGBAMCAYEAwIBiLBgBs5EE+8EAtCLCxLLGDrgAan3j7g9U3Tmd6/UiXcSIJMaNyiPUFE6f1hrYiF7IJ0RSJgO4TWXkilbJAM6kihstrbaGFxQrZCCO6XxX0kA7Lcw2ODhIIFwYBgQDAgGBAMCAYEA8mEgXgIBLdnhViQBVaECyw/+QNe6hx4PqilsEpkgkkyBLdCgAzQ5MDqhKmUmb9JGXWsqruNfLanCGhkmIcMisk0KEpZBa+CAcGAYEAwIBgQDAgGBAOCgegw4EYOxBMvxIIQCxERC4GlJbo4vo+qW39C5Q1bySQDVvM8SCysJqmgjTlmF2xWXiL25qdRS8fbFAh47br7/X61RUJsL0Q3KMkgLvISDAgGBAOCAcGAYEAwIBgQDCQXBuIhENyeFWJBiAV7ce0+IARocqaOjrX+kiqbdqwZqQCCYq2IheyCNNqbr4065nhSaV/xD6l30EPY6sHbPYRUSK4B0R2vUg+RjWBAMCAYEAwIBgQDggHBgGDADQNu5EA88UIsCLGwArEQoNmFc1Rz5hfKA0RZ41ZlU2E1tRTMtNaKWMgqSKEcpbGwibLyocGQQnlHv0fDoycpsOS3vUQIuSADsNsALPGCDcGAYEAwIBgQDAgGBAOCgY2AgXgIBLdnhVgQYmFZYsHrm6KWC/dQBTQVGrdReRMMNm5bM62FtSQWsiwDjspmg2cT5RVuIk/172lm9oIiFrDdYyMMFFIHaUfBgGBAMCAYEAwIBgQDggHBgGDADQNu5EA88UIsyGLSdTEdCCxSR//jikyobNyiyQSQCqvkWtLUVODztSIWsgs2ETxFwA1lbuF3KTM/jbI96YRtEZV1t5PXN29rLbh1QImXwVkwIBgQDAgGBAOCAcGAYEAwIBhIdgzEQyC4PSvEghALBrEQsL7cB5QHiAvDH6+ZZgITCc5w7YiFcMYgUym3CARDKtW1PUNwpam1FuBaE54ilsSgo/QPo3/ISzTZX6JSfsGwYEAwIBgQDAgGBAOCgSU3biCueCEWZOFkLZxAJmCg8avriZkaqmpZW0ONTlIB1+tJLOQWplGOZzPlFqZQlucHdL4nN2QRGQjAxSZkokkGGYTkRSQYEAwIBgQDggHBgGBAMCAYEAwkOwbiYhBcHhZiQYgFYzGtNRam5k5RTdt1VN6wdrYUwpEK600s5BRCWyGNcovSlb2FAyVbqG+o2NbagCFHPpJ98JDyywtQMCAYEAwIBgQDggHBgGBAMCAYAAbW4ifEghALBrGwRAveATrdeYsy0FjZtH1Db4WAZwgYcoTdhez8VMr2bKJDpT+hsYlm+u8ln+GGUgYgeQkJBgQDggHBgGBAMCAYEAwIBgQDGwMDQiwICRBCAqx2x/b5p6i993Eqa9hGlU1b19T7Q0JoLHg2kfIU4UklGHfMKsDWiBQqqb2V5hdG1RYIcT+5MQbP1e4rkp7gQjAgGBAMCAYEA4IBwYBgIFkxIMSCEAurRiwEF8xQ918if2CBOgdf1IRCE7ZArK1byZWJBSz2wxlcXP24UDeUKcpTRFnt7eT3z9ryhozMgcMf0LYozDg5D5WRyEPkIRgQDAgGBAOCAcGAYEAwIBhIPAwIsSDEQsjiNtZOGlwkB40SDo7vV8Yayxu3UXnjVqqAxgLIBUUyrJ+thfU03uhGXGTlp1JeUTo1nX2XAkt+ghFHNuCobS7w4BCUX6xtIc+xLCUULAgGBAOCAcGAYEAwIBgQDAgG1gMDQiwIsbAqxAKDlbUWxmeqqabtl1TZpEmFyqYtVNZwuTUWVl8zwY1IuCTek0Y5+ZtoX9EP6MLAN8EtEQEQCXxg0BOtBcaShPISFAwIBgQDggHBgGBAMCAYEAwkBwaEWBBiYdWIBa21EKCZ+XY63v4rpZ0AbQVoKZQ37tD2FZTmwvppK6y3V4hLCAVr60VWwSbK9aRRNow6FqbT8FgtBZbgjlNvG1kyNBhk8EyOwVPaSdpJMCAYEAwIBgQDggHBgGBAMKAxIMSCEAurRiygU/l9M9TUfQ9VNm4lvQUCpAK0FjKosumaK3YrRHZ+CmXmpynDjlkFV1Fh9e9ocrpXkQus5cFbI2RwkheUYEAwIBgQDAgGBAOCAcGAYEAwkEwYEGJBiIVVIRZ8/gD5AgvU3v8QVTRuJbiVhF2FqmbLG4SyqwBXk7CzcDk0FlKJXUG6aRWsaTy8RMD9JFxR5qersKT2evJ6Z4mNNkJ7IZkGDymrvOwEA4IBwYBgQDAgGBAMCAYEA4IBYGAtfv8QT6ICzOQEZiDgowtDH1Fls9ZQWMlIo94iAdJBH+XKqCOedRIPW1WaylaD2lIBOw36PpWGtdUCZAXu0flCO8IiL5pxnkE5Hq0tkO1JsQgGuIJMIVwzoZCVj/NN1nWq/k/9D1JCH/reNMr2bFL/6/gU0s/ieSYwTA8U5nkwP+R1suVZ8vpmrC0RAQoI0SXkimBAMCAYEAwIBgQDggHBgGBAMJBkGIiHA3B7VoiFJANBLGQOL4D9lsvE0enjVN26ncoboJWwjaqatlEpjDXyAt8MG7ElAjYXtupDGXi8Rm2Z0EQDNB0yqLJ5G5U3ZKg0K5s0wVDRvJXKm7dSRfM2qm79MdWd+y862/coXRh6hy6O59DI1GEamymnybmTNL3QRLOLbTTn7aCxqUYaGa+nkYlaGhqtpN6BfDrfm0Ntne9RXevzVFl3BxVU/TvlFn6PsgvTKKfwKsr1WNsXPExCXGWRDlcRvDx89Q2uYTsBJAPIgzTKgQ0FRU7gHpAZmyjHw8+ZpALIiFRFeHT25OqBU9xNygvkChg7Yhlv5JnkJJyl3aTdBAOCAcGAYEAwcOVgwI0ciCdeiIUNvzhgLwb4wh6giZmTdLztp5aRxh9RhdoGocNwxALIh3JsiYB2AzQVlP0FbJ0IaizAReSpc3+k5u6/0JmeZ6nr4t/o4vh+mpw9SXOLHeT1j5A/4HVZiIZuKdA2DIwy254YuKMH7w8EvLSwOEwTU+00MFxJnT2ZVN/2OtU07qbS2tvoSMXPNfkA8kCRCSAdNJkQ3GqBaxxaAyKrQG99YM2IYIhn0yiv6N+o72Kx7X5SBmBuFwkFC4IBwYBgQDAgGBAMCAYEA4KBZMBAPASC27NCLGxoYkEvwkEowNjgom+ITnfeQmUN2xRZUNm8naBdUNa4XWkchCMWqqB10LidyhqgsbBF3VfZkkHH26+jjv7naGSykGYXusnrGyN/YI6w2L+0MwXJgEv/MwcfP7HHBdNIInuwCH3WT7gnSEQgHXhuWFJlwJaF+cVRGp/ppP5hD9U2/ZUOlW2xCIYUyvGk094jqUoTASRDVsF3lRZDcHtFqMZCjkU4gJg4XP5jGp9qC1NPsy5yHtpeIg+Rh2BAMCAYEAwIBgQDggHBgGAgETDgRg7EEy/EwoYmFpaUlgLAu+iboLaeRxx2EfT2B21DIfxWCJAKx9t+TvWdt9OZ3mdoaGI/zcyfo8DSolpY8zaLpUs0C4KDRujiPxgfW6eKjKTQ5QoooiJguYf0+/00Nd1GHT3ZVNOwm4pr/kAHS64hpaWQD3IB2gpstyGUWMguuMreQgENh5LjO2l+fljIhQ3ef2LDaLwYl+dF7oIBwYBgQDAgGBAMCAYEA2uHgXgIBLdnhVi4AhZGPv88dfQ/b7uPrGzeos+V/QRsb4ARRr3VobxBu56satlBzd1309DkIZqeP6s0EmD00V6wXwa5ac2F1elgqMvcwgiNT52hjt4cKqndSTmFVxNcTWL7A7Y9qG0QlgHJnII0ysxn0kFvpyg/uYsWvVM2uRDUslidMspgKnIUDAgGBAOCAcGAYEAwIBgQDAgGVhsDbuRAPPFCLFyGBfJqA0Onx1/y/cprAeJAAsAt4sWx/VTdcq2yi4DtDjDUCO8LZY1B7wzYElHT9h/UcH4X9Y9+RguLPWprAW+j0GGsnZrLFtvz4bZC2JoSqv1iSz9YJ7+q69RMN7V1vU/Fx2+igyVbLNsL8DiRSlnskSJfe5LAdU5hKjV3vEvQiGBSgcO1aePY5CdlEbkJBgQDggHBgGBAMCAYEAwIBgQDjIF4CAS3Z4VY2CjEgtqKoDsLL26xcB6dLqeatl9aRAK2O2iPDdr9I863UuP5m6l3JJOm59vI5+Mv8Np+ARMLDMLQBf1ynXOFxb7loYLTjTzU6UZeDvcymmlocgD3BmjRO01jk83U3vU5FR37rfIeAW0FbfgR9hlANsCLRArtK/4BdfXu09tClH2HFeq9UfAm9bA1VSLHrjsWJQ2RjWBAMCAYEAwIBgQDggHBwHphwI0ciCdeiIUNtkDS2xX04nZmvp1Onv0PZaARHh0qm7ZQeeMOKmvYQjVtv6Cmrj/RxEwtBZaCBhex2A5+yQ/XuSNbOAcX7bjffAbaAeHSRZx5n3ntjNfP+w1NAfc03fIKH69ImYCfYI+By3NxpJpKT+ykA0czLAOP2CqBbRFplKPcW26miyM1pMpzSR3C57Na5ZV0RL6CAcGAYEAwIBgQDAgGBAOCAcFANBiIh0Bwe1aIBddFbrKBM3Tx7fVNUnP3LqpsztBH0zaqatlOdef+SD3Dn9LUXLNaCAOA2C6htRw4DQ7hYYHlwHEccvzyIWtPaKDrZwNLPlr0TtD84hDNzl2gyZlzND59RnlaGJ9qpYnpMzQ1c45m5i7Q7PwgoS5+/8IlhERo2suXY/mOZmlnsByg/cHnFj58AR+NTTRTc8d75Kn6d7U9IscDOwxwQbmJ8iv/k+bmB1YgZeIpozy7fBuKfEQ+ggHBgGBAMCAYEAwIBgQDgoFIMOBGDsQTL8TCBiEWTALAH5in1p67qLJ5B1W1ZihC4fiZX9DwZCb5A7P2l3i4djQJhWAabh1yJVIBC3SfIgFgMHJuYYhGJ0/R+d5Mqj/zHJWdvJ2+Lt1BakGO7QQFentB5hGcw2gitAB0HIwnZlmeGLI8myjHs5n2H/0RFR77HZ1oepRazr1LF/oP0fhkEy0sThDy8wcWVf6saRBJpwreg7pZxIexrQT/s1xYkwN5dfbupf1Hf0h5xZspu2Cz2h7hqf41eb3TlxAgwTzc5CrxIiPBgGBAMCAYEAwIBgQDggHBgGBgfTAQD4Hg9qwQCxuEWOBFMdTxe0c+VqRCdet2ajx/O/WPZtGib8ha8K5EDjCYg/eFbmvQRiGXljQpsegdp5GJBurs2UcN7W+rRf/R4zvpUOl2tdhmuwRw0cjnHGoygd06glxIpSy4fVQHe2BgLw36f9yjvTUg1J4bcj2b6XD5T6jkxC10oulxaj73LnX3H6LR8dO0sDgastAP1oW3fATrqQayEFLB8Z+NlYDSTFjwjtG5C1lUcvx6yi1KV54k6lqfIZ8P5A3kGNDaILI9IqQN5IXBfUxCwYJgQDAgGBAMCAYEA4IBwcD6Y8CNHIgnXogFe7G4/g26mp3Ip2wCLNHYVJXWUGjfQcOTh8jvn6XAUtCuwXLbB7AlgsuE+5S9BT/H6RDxc3O91NG7l4pqrqe8on+jfYWbKadwM2V7rqLsgnRldyBHuWlMpxxoImDLgNJQYJJAayaoOHhcUKQDNBXwPO7RWwyQltZisK6tNNT9ypjiJsosSCFoPGTlQ8MhlXIKrqKsgnQC2ZBb+H3ad/TfqLD6j9Te/RnNznaR0tJQWgjBeqFOajuIRQawDC4N+ZkgVvAsNBi6+7+mgyVXK22Mrv595PP7VF5Iw4/zDYIzqUew7UUWIgvBgGBAMCAYEAwIBgQDgoFkxEA8BILbs0IsbJgFn5/GZ2qp/vzvqPvie7TovWh/Nddg50Uxh5cOAvYCmwkGtWheoInpdurq/4bqWp8lT9WvLJLA0hwogCHDNMrKZ40CS+NAaRYEPSnA2CG8KOQUptH+4mvo67Jr6UjFv5On6jdUeOz3VFxzvTqKjiH8LxVXUPUbOlL5S/q69MfqGUVeqHRBJLAGBOdrloeNK+qyaXICBEcqfVP+czreuJvOdmfS8PhJS6MBMtEHvENEKi88A5npw08Li2PU2vk3yq+4jvouepQbShAW2qjjpfJOxkFIyiztKBgQDAgGBAOCAcGAYEAwIBhIbgy4kQPxxAuxsEGIhQXfKA1OfEkLi4MUCGgvD1rtn4kEDpfvBFgkY5Gb8AAAACAASURBVMG8sDBO57q/ooLq39OhkgzKKfieJgY8mzSxoLQQNlF2frreugDSIH8TZWLBnw9vCal0uOzHVFm3i5rPvUnn+w7S8NhxmpzpounZXpqZ66e5+SGaXxhVC/KFxXFyHvgPdhpm5/ppZraPpma6aGS8nnoGC6jjwhfU0LaHyk/dQgdKfkTZnhTKzNeuIEF0aDIB5MN3VRlzlP2Gq7RmQz40JlLpQPGP6HD5L6i25VEaGT9FfktueqBkgmF5eQW1PLR8Ifu5uYvU2vmhMkrJ5IMMvsvLUeQj8hEMCAYEA4IBwYBgQDAgGBAMrA8G4iEQ3J4VYmGDEAuwoQDDieiM/JXc2TFN+wKX/Bfw0ex8P/UNFtPxxodpXzGIBGxNsLQOPNhikErZ+WmUjQW8pamw/+g1lF/1ayqpvY1OtT5N5/tyaWyijmB/QGkBwKsEa0BYstbkRWin4S//znLhOvz9eJ4X8z5FUoyOn6T2ri+ptulxKq29jQqqfk37iq+xbDYY2zHUlopUyvakU24htl6kU7ZnExVU/4Lqz7xBF0draWFxRG0hYaIlXLkUaWBrOmi7C3wfNB/m5gdVW3A5+T8JQ9te5CHyEAwIBgQDggHBgGBAMCAYEAysHwbcyIF44oVY2CDEgltHVB4NQhb2l2oujE2eobrWpym/8leUU/g9ghcG3tqgtA+U3QMYJ4S2QhodKt1BJ5of0wYSJ5oVIeG1DRauX4dwrfNSgFCe2fkBGptooQsDh+lUy9P0TcXPCLYftB0I2GQAaaJDTS6ASElT3h4Kqn5Hje2v09zCgCJrmNxgDxE676As+X+3Mkn85cdFJG3A7chhJM/IPcnRttJO0k7xYGClMYH/R8jn8eQnz4bidSPI1G/ZwtoIdVkLfCayXNzK5ha/FvKRNEPHBJFH/PKIh0Bwe1aIhQ1OLOiv6vjqr1X7+cW26J2i4fE6qml4SHk0YG8LOcoAYprSSMhUREIK7S/eqr7+17e+QGMTp23NiMTu1OaiHx4g4MXCT1Mz56i9+1MqPXELfV3+c8or+p7SwIAWhiZTtKHInCJtsyEzfxPVND1MIxP1tOCdUFoScDvJrieVfKGVYbmlXE4rJLHlFf8AtVHqNzExQefPnw8eXefp/BocXd1dNDg4qI7h4WFCvpOTkzQ/P28vTNBfnRMXvua+vFHkLvWIvA8yBiAzPucwGeWIsuPw+XzU09OzJv3NtQ+fP0+dnZ2qv/f19dHFixftfolz9MvZ2VnyevUWQ6d8Tbmb58775FpjFTLCOOfaHuHG2vPnqbu7W42NkGMiynl0dJS6urpWrJe65/x5Gh8ft+w5Rd7vNzKGBgYHg+9cvH/D4WAV4iD/3r4+u4/jHYx+jvZAX5+bm6OFhYWwGFsOdxi7NnL7SN02Zj91IwfiiRdiYYMTC2oBrEgFvRjGl/wLA99Q+anbKa9ws7WYxld8y/ghbCcUXKW8PJSdvI3OXdhLo+MN5PVNG4vpxO9geAEEtQtAMvCBsgfI71+kqZkL1HfxKNWfeYUKqn5hyQByYC0GbbcB20Hyir5PpSd2UkdfFi16J5THDDXBAcmgvD4EiQwZgBMfH8u1UVFREd208ybaefNOO8T5ah8333Iz3X3P3XTffffRQw89RE88+QQ99fTTtOfFF+nTzz6l0tIyNdFaXFyMepKzXP3kv+TGJ7cfT3I55PhkDrE4e+DBB1e9ry3Xd2+++WaVH/rjrl276L7779PHfffRXx76i+qXL770Ir319lv00UcfEcaHru5uArFnLiY2UjusJoaccsF1cXFx1G18259uo1N1p5TcV7N8q5EW6vTa66+rOvG7IxzmgDEVv3MnFRUXhR3XV6M8yZjGq6+9qmRz62232tiw5bUK719uF6R55113qvcu+vr9D9yvjsf/+jg9/fTT9NLLL9Err75C73/wPh09epT6Bwbs+Z6TzHdiOxnlLmXeGPOBWNsxHgLB7VkhFjY4saAW0QE/eX0zNDxWQ4XVv1HEQdaRNMopTKWcQhgy1MYOcX6gdAedbH6SpibPqpee3/oavxRIzK8E4TsTkwhBcgEvgBBtAmt7COLgtQGGGweGK6my7jaC3QhsjYBNidzCqygT59BoKEhVBiK/Lt9B3f0HCFofWhPEMvQYsuXkyh6swrdL4ssEE4fio8V0y623rCmpwJNO5IOJDk96EI9zvkaIiVZObi4NDQ2pr6bAsrmgSVZZS7nj7w/AAoinlpaWDfG1TBMLD9gLC+4naxneeNONqg/ecOMNKl/0ST7M/oi+yH0V5w89/JBaIOOLJ8YNWWREjuejJUejamPIHUdWVlZC4nx4ZERhBngxF8ZO3JoYKiwqSsi6XK5x+Y033rDfu2hryBHycspwta6d717kiTGA88Q15/XAgw/Q/gMHCOOT892r5pay/UmwnKRrSTdyIJ54IRaSFAyRDv4+3yL1DhZS+ak7jC/yMFaoF8pQ/99XnEoVdbuos3c/zc732dsm1ERJLZZ5oY6Jg8uX+QRaVOsJnrOc1rVdzgCBLAmVI1xD+tR2ibPdey2ZBW1LaIOV2oVlblEqFR77A5298CnNL0KlUZMYwS0SzrTlOlTWiSkPYAdf03hywROLtQp5oon0w+XJcQjvuece+tt7f6Pa2lq1iNE4T0w5JkNbJ3sZsZhtbWujN998U31ZT0Y8oMxcboSXg1hA38MiwuyLZn83FxhmPPfZXXffTZ9/8YVSrTbrkuz4WsvyR6uxwG2w+9Hdjnf25R//0OaHDh2yF6FOjLhdQ/NlLWWcbGm/9tprqh+irflwk1008ejX/B51Pmf2ec7TjHM+B+2GvZmZ1N/fL+/gDb52Srb+E2t54yEQ3J4VYmHDdo4ATc6cp7LaPxLsBChvDsooI9T7YbQQNgXS1Bd6bAkAKHlRrLcQ+JU3Bz1RMomFyNwwxgryeJ5D+aFBMLPQTV7fnDsJ4tLmwa0TPFkJ0Mz8Bao6fRdlKa0FuNHUrirhVhPkzN4jKXSg5PvUN1SSJLYnuG4SumFtvYgF56QFkx6eQPPkBl9VeDLE9yP84ssvL/ly4lYfid94WMe4nJ2do77wATP33HtP0i5SeDEOokQRCw+sr8YC+hf3N5xDgwEh+h7icc390LyPn+N70AaNTU1J2w5rPU5wOyMfaIVBfpEekDHuBdY7OjttMmqtyxxJ+tiP/+xzzyqcoHyMH2fdTOzgvLCoULBizMVeeVVvhYAMWZvAKcNYrpFeuOfMeMYX7kPerMWEe/AfjwU4x4F4aDB4xa6CYNjAcCTjRaLd40YOxBMvxEISggKLZyyC1UJaLab1Vx8mBqZmzlNd26t0sGSL5WoxVXlDwGIY6vz7i39IJxqfoOHxk+QPLFoDg/MLfwJNxq1tDJiYaPKA67tE84tj1HOxmOrbX6XS2p20v/gHaotHd/+hqIkFtw4fWPLR6EQTNZx5mQ6X/UyTMrBJobQ+tOZHTuFmqji1iwaGKsjn9xrl1ESMnlSxjJ1hAsk6CfuDW7vFGh/t1zRzUhJuAhNtHE9m8Jw5+THj8R/2f0MNm+up+oetkSOYYrlspBAGBKuqqtS+f+CBj2QmFsz20RoLLjYWdloL0Z1BDYNo+1a4+7mPcT/mhQOHeIb/w7ndD7k8jgXygYMHlfE3s15yHjoeRUssmG3wt/feSyhiAcYA0f/MMuLc7WD8iMZCKCZeNTQWIDvul0zquckzknjuy2Y/5ucijeP7OcRWjY8/+VgZdjVJM+nroe0q8khsecRDILg9K8RCEi6k/jsA67NQ5dcL1OCgFqDzfXm0/+gOyitMocwjmyhHGWOEdgLO06mm4S80MzeoCAXYFlCLEeUxIXHBDzsPmjTBIj1APhjN8i/Q+d4sOliaQbme71NOwSalPQDDk3AhWVr7R3vBtVoDG7ZJLC6OU0vHu5RX+D3KVlof6ZRXlEp781MoJ/8qyi36Ph1vfJDmF8ZoSdluYLlabWVqhiQh9lZLlomcTqTEAk9IOOQJhzPE//zFA//xhImf44kTrvlw3od4PMdfUvg+TGhHRkZWHeuJ3D5XatlAIr3wwgv2FzXGCLBwJRALjH9M6G+8UdtFcPa1WK4hP36O88A19znuawjR/xCiz3I/5ns5vP3Pt1NJaanqk9DCAF6D72h+H1zZYSzEAsv7lltvpYnJyYQZ80pKSmysMAYQuh2oBzAkxEJoHwhHLDj7o5tMV4pHfzX7LvdlpG/2ZW4bficjXcS5pY/7oK0CPEofD23PK/U9nWz1diMH4okXYiEJF3c8gClSwPqKjy/q1afvo7352hAjjA3meODtIYXyin5AlXX30MXRCmVDQNtJwFf/oPunRO8Mus4BtcVhYKScjh6/kbI9qUGjigXpqr7KZaTarrCZ5r2jqzD5YO0CDJpM5gSUHYZTLS/QobIfU9aRFOWeE4SG9q6RSofLfk5dffuVNw09seRBl9PT8k90uV+J5YuUWHBONjBZccbxNf7DBAUHJjgcb4Z8D6dz001B9V+e3GAiw/9zHKxYT03BkChji7Em4UbBL9yhwcYG8MI4wjmwAEzAu8hGqOtyGgvcP5QMbg41eGr2o1jOuS8h5P7F6YTka9hiYNmHux/kx9GSEtvYqvTN0LEoWmIBMmY5/+n2P9Hx48cTAu9oV4y/wArKFw4/jCMO+R4hFkIx4UYscLtzyHKMONy5k/Au5T7Oz5nXzrT5mtuKnwkX4p6XX3nZdoW6EcZhqUMoNjeyPOIhENyeFWIh6YgFGBi0CIGlJfL55qm14290sGSr0k7IUl/sseDGtodNVHjsP+ji6DHywV1kwEd+a/Hh9+vtBMEOk9iLEqWxEPDT6TMvKq8Ne49oOxFKa6BAEyhagyCopTE4WrWqiy1tg4EJAYQ+mpjqoFMtTyhtkBxsj8hPoVzPvypPG7mFm6n05O00PXPecn0ZIL/Cm8NDRdJhcGMPupEQC3BTtefFPfTCnj3KPSRCPoe7SOfB/+NrpjmhwUSFrzGZwYFrJhDM/1hbAc+Y/8MN2xdffLmqWA+OCxu7rZOhnli8wL2hEyu45gnwlUAscF/AFqDmlha6cOHCqh+dnZ1Ue7KWqqqrKT+/gF5//XW64847bDmjDFwOyP+GG25Q14hDW5h9FGME0mOtBQ6TAXNrXcZoiQUT65DxV199lRDjXV9fnxqLUT4uo4kPjjdDxooQC6HvlnDEAuSGdx3LFC4hn3v+uUver873rXnN797nntPP7d69W7UV0gaWkL7ZPjjn9zCPr87/cY0y4YD2FNL49NNPE4LsWuu+K+mH4jbZ5eFGDsQTL8RCEi7qMNEM+LGobaeq+l1KKwFfyjMLUihXuY9MoSMVP6Gmc2/T4iK+ZIKICHYGJhfQIdguQyJ3DtR3Zq5feWnIzE+hbBif9KRZBihTtZaAByEIBq2xAfsH7V1frpqdBS2zIPmiZAr7FhZR0DdYTIXHrieQCcqWBcpZoF15fl22nXr682nRO+0oTzC9RJb/lVa2SIiFzKyskIktMOomJ7f/EI/FxvTMjLIyffLkKaqoqKQPPvyAHnv8cbpr1122dgNPYjDRwcGTIXwZxSQH16dOnXItg1vZJD44LiaqLICT8+fP25NfnmTzBBjhlbAVAvXE8cjuR2hsbGzVsc791BkCF+c6OuiTTz+hR3bvtt3goR144cGEwi23BDWK8N+HH30YUk5OO1Gxtl7lioVYYNwjfPzxx5Wb1fUqr1s+73/woVpcMg44ZKyGCxk3QiyEjr3hiAV+z0FmOFpbW0P6k1u7RBOPd/D4+Lh6B9c3NFB+fj69+dZb9Njjjy3rOhRty+XCOcoKLz3Sx0PbNZq2kHvXX3bxEAhuzwqxkMDEQugAZWkYBPSeze7+g/RN+c8tQ4KbKJu9FRSk0fHGh2ly+ty6eynQi+xwHcN90XXJQALSRC3SOFyiBd8MlZ28jXKx9UEZTYRGBhbtvHhHyMSCDqGt0dj+yqq/hMzymvXF+cLiGJ3t/ooOlvxIlQdlUN4jClIV4VDb/Bh5vZMWGQE5RSGXBMapKZONcB4RsZCZuSoTiNA+rvsO4iYnJ6mjo4M+/OgjNWHhCQwmrjhHyOe4xsQGez2np0FehfbBcHk475HrUJklmjyYWOC2di5YrhRiAfWHy8G1IBZWanP0o+HhYcrKzgpZcHBfRJvgnNsGZYU2UUtLyyV9cqW8Nvr/yxELLE9oioTDO/4Hodp9QXuzYlmt5ziHvGZmZwkaaNzuvAjGNZfbxIOJC8QLsRA65oYjFiBHPiC/9epLaN+xsXGqPXmSHnr4Yfudy+3KbekM33zrzRDCaz0xyf1AwlBciTyWl4cbORBPvBALjkl4IoEwqGXAi+yAWrzWNj9HmflXUXbhJrW3H4tqLLi/Lr+WOnvzKOD3qomMufBNjHppUmT5smCxzYefFhYnqOLUzdr4JOoJQkHZjmAiAaSCeWCLhNZaONXy9Los3rE1RZfZr7aaTM10U/mp2yiv8GrKLoT3iFTKzE9XZMOhkgwaGa9Xti7QPuqwn+d6Lz8QLC8/eTZe+awnseAsK09EOIQXgIKCArrzrjttIgGTGUxMMZHlSRdCTLarj1Xbixikwek485Hr5OonQiwEjeFBa+ByEAtmn6mrq6Ndd+9yVaXmPop+ev8D94uXCMc8y41YwDgGmSE8cPCAGuOcize+/uDDj/Q8ZxltMbPNVvu8ra1NlY+1VVBuLjtrkqEeGKfZXg7KznUUYiF0DF6JWIDc1pNY4Pfn0NAQPfzIwzaBxO3HOHSG0FoA1njrk7yDQ9t5tfuhpBeffOMhENyeFWLB8cJLLJDywgDhEk1Nd1L5ydsptxDuI2GsUBsLzCmElsJumpg6axAK2jXj5apP6BYLvWBGnCY7cB2+M+jFNuxIoM4+amh/QxMHls0I1kxQmgshhIImFzSpoM9rm56x8nHPz60ckcfrtFXd7IVcgBa9U3SuJ1vZvsD2jDxsUfGkUY5nE31ddi2dvfA5+f1e2+YFiAkts0jIl/Cyi7zM8vxysrqcxIJZLp7YIA4qoA/+Rbvhw8SGJ678lQwhjjfefFOPAZdpsm2WX85Xr58JsZAYxAL3SSwaKioqbO0E5+KCF5Doq/iqfaa93fWddyX2k+WIBcgOC/TTp+vVmIfzcPL98x1/VkZr10t+zgXi4cOH7XIxocDlhCq9Ordco3I8Ql6YCrEQOj4mErHAmOI2h+elp55+yiaO0IZmm5rnr772qiL0eazgtCQMbW+RR2LIw40ciCdeiAWXBW4igF4tri07CAMj1bS/5PuUlZ9O+4vwtT5VfQ3fd3QrdfR8pQw68pd+04bCetZDkwb6K3wwX17UB0MerIP3BDtYQG310ITKxEyHduvoSdN2CwrSKMuypQD3kqGaCpbWgv1/KjWcec3YdhDMI1y+scZxnYPPa2KA22529gIV1vyO9h5Bm2lyAVsk8grTqbblWfL6ZgwNjbUpY7Bskn4ksricxIJb30A89n5iAgMCAV/JQC5ggqOuLfd7sJgOmw1u6URSf7kn8fqJEAuJQSw4+8ZHH3+s+qC5sHCeo69C64i/YDrTuBKv3YgFyI4Xbf39/fTMs8/Y1+HkWn3s2LoSNua4+sKeF0IWl1xubOHILyhQ/91886ULUNwHIkKIhdBxNlGIBW5jhOY5yP0/36ENubqRXcAoDLpiy9SV2K+lzqGYTgZ5xEMguD0rxEICEwsY1Hy+BTp3YS99XZpBWZZLxZyCdKVeX3J8Jw2N1agv30EA+y8jW8rkATqX/gI/OVdPF4Y/obGZUlpY7KelpeW/yCuNhQC++E9QQdWvtK2C/BRtW8Ha8gFtBTeNhZzC7yryJasghTp7s9Z8K4QmFvACCtZLb2Hhl1KAZueHqPHsq3Tg6A8ppyCNoGGS40mlvKJ0qm64j7B1wk4ngfEYxFjyDZ7RlP1yEgvLlXNqetrWWgCZoCaohktKTGow4SnweGRSs8H6kRALiUkszM3NKWOSzkUv90X0URALb7zxhvRJo0+6EQsYv3jRNnjxIpWUloYs3k05474PP/yQfD7fust2YGBAEbpoXz5QHpzDa8mZM+12uXmrBJcd9+BeIRZC5xGJRCyYhAITDIuLi/T6G2/Y7crtaYZoV7yb4WoW73J+drn3uvwXigORx/rKw40ciCdeiAXjZZdogPb5vdR09lXK9qQruwH7ClPUOfbsV9ffQ/PeCXvw4rJrV5QAZnChy/+tZ4iFMr7QdF58nqqbM6gKR+sOOj/0FC343NlcuMFEOUGm5BVZbjPz0wgaCmw7IROLc2Ws0rStwBoLm5UdhlxPGg0O19iM89rV3SRTIHd9zeQC8tVbHALUM3hYebPILUyhvUdQ3jTlFjS/6uc0Od1tteXlbbe1k9P6Dpbx1ONyEws8qTG/cHLc4cPfqIkLJjOYoHLIk1pcv/baa5eMC/HIQ569/NgVYiExiQX0y+zs7GUXG9Asgj0G6UfBfuRGLJiLtMHBizQ7O2sTDeZ/fP74X/+qDN2ut2zh3hcLSHPcZQ2yffv3U1dXV8h2NdzHZRZiIYgDs90SiVgwy2Wenz17VrWj2Z7crmb41ttvEewjmc/Kefh2F7lcXrnEQyC4PSvEwqoRC8EFpl5IarDovfc45z304UEU/OKNdAI0Nz9CdW17KK9wM+UWplt2FdLoUOk2aul8l3y+OWPQCuadSJ3UH1ig422/pMrmrVTZvIOqWrZRZXMGnTz7G+ofyyKvb0IbL7TbQNfd652ispO3W54VwpAHYWwrmNsioM2Q69ms0ueFfmLIJUCjE6epuAZuKWHUEZonIEnSqKD6tzQ8dkJpPvAiEmVmTQZdD7Od+VzLTN1ruBRNjPqGx3qil+1yEwvh5MOY6OruvoRYMCc0OIevb06Dn+PreMLl0lruv5XyxLPxPL9S+uH+D5efM855HS4dZ1wsz0SSBhMLvJDhEO2N82i8QqxGGZ1lXq3r0dFReuBBbUvEiWu+TgTjjWZ94eYVbiaZ6HNbdCwsLNj90nw+2vPl2g//mYcz7eWejede57MrXa9ELECGFy9eVPL629/esxfljHeE0ASA1412y35FNHVbqXzh/me5QnMMxnS5vVl7DNcoD9TgL1y4YJeZ72P84hr1W0uNBZYFh+HqE0kc1znedCLJK1GIhZXKCu0jbstwIdr22eeeC+uhaaW05f/knDMmc7u5kQPxxAuxYC9qVwvQeLHzghBp6gUgFtkrDc5+yxvCgnecqusfUAYaQSrsP/pdtQ1iX3Ea9Q56LDeSTFTo/BIR2HOLXVTetI0qcDRupfJGfV7elEGVTVuprecp8vlBkAQXx6jHxMw5yiv6ofqibxIGkZ1r+xMVdXcaWhu8CF+tNo49HX/AT3PzA1Rcs5Ny4N3Ck64MO4JcOFiWQf1DFUrDQdvJ0NoLPr+JqWBdAktaBRS4CnqmCGIuETGRDGVKRGIBckM7z8/Pq8krJrPhJjWIu/vuu9fsa8lKYxiX09nOeC6SZ/m5aO7lZ6INlyvTcvmzJsly9yz3XyTl5OdZzRvEAre5uXDlRcu9990blXwjKcPluCcZiQWo7GNfPfoe2obbBNe8iER8/8DAqhALbu3CmHH+z/EcOv/na8Y1Y47j1yJ0IxZYXgihsYC8QdywTCFH1hRgeX/66Wfrin14BEEZcHC5+PrlV7SL6/UkFrjdnO3kbG9c87HSvc7/1+M6WYgFzA/MMRg4dB6PPvYojU9MrCsu16ONJI/Y5/6JKrt4CAS3Z4VYWDViAQt9XtTx4s9Pi74xmlqoI0UsWCRDOIDBAwLisR+/pvER9UU7tyhV7ceHocaC6l/T8NhJe2KCvNRLws4zUQDPdV+iqflTVNGoSYQKRSpsp8qmLVTZlEEVjduVJkN737Pk801r2SlL9gFq7/5MGTrMUrYVotNYgO0CEBB9Q0Wa4DFsH4ST+3rG8Utdhf55OtX6FO0r/p728KEMcqbT4bLtNDBcodxRomy4V5Ux4LfxxThb9I/S9Pwp8vmntUYMCC2+f9VwnSi4Wr9yJCqxABzgqyfc1/GE1jmhwTX+x97vEPysAh6Wwxb+m5yaIuw97uzsVF8RT9efpuPHj1Ntba06Tp48SWfOnCEsxGZnTY2r9cUtyhquLlhQwY3h+a4ugsoryn2i9oRdflxzHTo6OtSXSZYzJvfh0lR9NwrZm2mY511d3SELV17A8v7tu++52343hMuT03KG4e69nHHJSCxMTk4SPBSg73G7cL9EP+W4E7W1y7ZRpHJHG5rtyOf8PP8/OTmlyIzO8+d1fzx92sb0iRMn1IId/RGaAdhywM9z6EyX41cjdCMWeMGGkIkFlA92C5xjHl/D6wbKv5bl5Tojj8ysLFUWzt/00HP06FElx/UkFlA2rjtCPkc8kw6IA05hEBMaHg0NDQoLx0/o8Rl4wFiHEONcc3OzGgfRBlNTmF+Evn85HzMv5z3RXic6scCyhIxAJHEfd4bAxX333ycGHB2YiRYPcn9on1srebiRA/HEC7GwCuDXCz0NArXgV2kGaG6xn3qG36FF34gemJdZ9GErxOzcIJXX/Zn2YZGpvmRDVT6F8it/QRNTZ9Tikb0N8Fd+nV9wMb9W4IskXdOuAMo3NXeKyhu3UkXTdq210LSFypt2UDnIhuZrVAhthgvD71FgadF+eXmqf6fqnZmvSYLINBU0AYFtEN9UXEez8/x1CLJJFPnocvDLeGFxihrPvaXJI08a5RamKaOcB0u2UE//YYss0OXXsg1iDO2Btl/w9VHf6Pvk880qTQeFB9kSYWMpEtw670lUYgG4gQGphx/WPrXdJjf4er1W+zsZuwp/gYAiOpqam+m9v79Hjz32mFoAYJF716677C+LmGjhwAQcX3axSIDrrvc/eJ+amppVW5npOttjta+defX29lJubi49/czTtPvR3WpSiPLzwgGL6VtaNwAAIABJREFUHF7w6DrcqbYe/OWhh+iJJ5+gt956i06eOqW0SVgusZQZ5cLCGmTMsZoa+6iuPkYHDh5UE1kuk7mIRRxUs48dq6GamksPWM5HegODg3H1i1jqFO0zyUgsQIvozrvusokF50ID2EEbFRUXr6r8eaFjahiAeGxuaVFGDbElCi5q0R/R73i8QFm4TMAN+iNw/MknnxD6Mqfr7CfRtuVy97sRCyw7EGa8FQJjHjQB+D/ui1wH1OfYOniHgDwwrj751JNKlqYcIVssJmFbAfW+HMSCs71wfe7cOcrOzqHnnn9OjW0PPPiAGivgPQjld44jfA2yBu8RYOOxxx+jN958gyqrqmhiItSulzPP5dp8pf8SlVjgOnLYdqbNJhIZk2YIuUK+INlXqrP8vz6LZ5Gzu5zjIRDcnhViYRWIBYCWF9WwqeD3+2hkqpIaun5HU7OnrcHFfXGLAWthcZKON+221eNzPVpbofj4DTQ3r40dIl02BJioHQULW102ECsdpDQVFLkAzQVoKoBo2EYVzdBeyKCyxgyqbf8NTc+dVc8teCeVxwTt9QEuJaMnF+rb9pDfv2hpLLjLfb1lqF9MwAe2OAQ1XM50fkIHSn5IOZ7NiljIK0ylQ6UZNDRyXG17wXNsg0PLN7ROF8e/ptaeW2l6ro2wPSLYBtwWEkbT1olKLKAOC4sLaqGAyQtPDM1JDc4x8Y2mvtHeC/ye6+igDz78UE1SecFilsMsGy8EzP8Rh+dwHzQsCouK1ESMFzXRlima+9GfZmZmCCrNbOUbZeEyYVGDsjplzPVAPN+LkK+xgPvqq6/Ul75Y6wG1b6Rppov0+aso58XlxfUNN96g7jfl6zyH2zvgGuXS41BijgnJSCwMDQ0TFmLcNghZ/ub5yZOnVqVf6vdB8B2Aa2yV+fCjjxShx9gMVwYuI/4zy8aYQzwWk3CPia/bseJ4pf64ErGA8jCxgLRgZd+sD9cRIeLfeRd2p3xrjm2QkCxDhDz24RzEJGswrTexwPJGe/X29dKRI0cIhi1ZPgi5vbn8/B/LFaEzjq85xD1wsQoChW2GrNZ4kqjEAsuW69ndfYHuve8+G4+m/HDOcu7r61uV/s75S5iY76xkbxc3ciCeeCEW7IVwZKANt2hjUgEA8/lnqXvoXTp17rc0NJlvEQFm2lgkaiICaWHBuLCobSrAoB++WsMdIYz6lRy/nqZmuoL3L6PxkDjgDqri+f0zVN26QxMKTdsIthVANFQ24QDBAM0F2F7IoI6Bl9UgPD7ZTHAVCUIBoT4Pvx1C/ae2PmgCAmREXtFmmpw+r7UU8OU+4WUGomFeecHA1hfY1MjypKitMAdKt1LfRahWwoaCnkgqrDnqhOe7h96kU+f+k4YmTU0Hxh1PQjnkeAnD9ZtEJRYwsYHKL9SuMXnBYS4weYKTk5O7ahMankyxnKAa+/HHHysr9zyp5nzNySdPrhDH8VxmXPP/5rPQxNi7d29Y1VvOfzVCbGN46eWX1GId5eAycpmc5eN4LqvzmuMR4j98ufzgww/CqsI65emsD+8n5zw4ZLKDy4b4myxXoxxnlsM8x714HrheKX9nedb7OtmIBcgTJBuIBW7/nTuDe65VO1mL37Pnzq1av+R2GRoaog8/+lB9Xea8uL0Rokxu+EC8+R/fzyG0HdAfp6fDq8JzGRBGi6uViAWU2yQWJiYnbXLNxDbX79HHHqORkdFVl69ZR5x/9NFHqo+bRB/kBTnm5+fb+a8VscBy5tAs39DwMH32+WeKqGUZme2LOC4rn/N9CHGvGY9rZxzfv+vuu5Uspqam7LYPVyazfCudJwuxAFIFxnJZFuFC0ViQueVKeE+U/+MhENyeFWIhSmJBg0Ev0LTBPHQg/ZV40TtMbT2PUlWLXij7A0H1/iCI9MIbRvwQF/B76VTLHsopSLEJBRAMpSegqTClvj572U9zAtkLCNbHHECsr/CWPQC8aNp6HrCIha2KUIBtBRAK2qAjwgwqb9pOJ9q20rx/nAaHSzSZ4EmhrPw0y8VkOGIhVWk2ZB4BAZFOmfkplFeURud78zSpoNo1qBUQvrxm2S/fuSIN8NWpJ5fyiv9NebRQJJPa1vETGptqN+rEpJTpljJASwE/tVy4h6patyuSweubVMYr0Qas5RDE6+WrayK3A5ct0YgF1YYWmdTU1GQvyjG55YmjufCEjQCuSzwhTxTxFQwqwFXVVWoBg4kU58eLECymbr31Vnviev3119tf80BA4D58Wcdz9jOORQ9PYu+9915qa2uz/dNzOTiMpk7mF1ecV1VVKS2L62/Q5ePy8ISby4CQz2+44QZ7wo37uO7OCSXXC8+hbfDll9vCLLtZJmddWGNByfjGoKxMEgf5c9lwn5mvs0y4xr24Zy2t0DvrEet1MhAL3JYc8p5rbhNnyJiBMbdo5MLp8zO45jj0R2yRgRvLcG3OmDDbn8uFOPyP/ghcOfGM/8znsYhqaW0Nq71glonLGUkYCbHANhaQHvrMu+++q+rK9eC+i/qgv7W0tkQl30jKyfegntMzM0ouyAtjAkLulyCWgF2+f62IBU6fcYBraGrUnjypvqKjXCgTazGhHVlejBNc4x4zHufc5owHEwcYz/l5xg9CGCkcGbG2+jrm0mYZudzLhYlOLHDZYX9n167w/Q4ygfygvQbSj5+RUOaciYoBN3IgnnghFhyD4cqNrxdqyo2k9SzUz8dnq6ix61aqas6gus4/0MJin0Nbgb8W8+TATz6/l1o73qK8wqvVl2oYHoR3AGx/mJrtVpMINTjbhvvQOTmd5Oiog2OHqKI5g6oUgWB5iFBeIbRRR+UponEblTVtp9GpAuruP2RpK6RSTsGmFTQWsE3C0lbIT6Wq+gfJ75+zJ18rt2WiyNAim/wL1N71GeUUatIky5NG2BZxpPI6Gp/EpAnYQ/szBoKkAeo6MdtIJ9p/RdUt26m150GamYNdDo0Z4Cictk3yyGj92irRiAVuI7QhT754Ygj3ZljU8yQQ6q+YhEc7qeM8woVQec3OydETUSsvnlzyhJRDnpwiRBwO3MsTcJxzHM7Ng+MRYmJWWFgYMjGLtk58P0IsxI7kH1GLAaTP8jLzN8vO8XwvXyNU992iy85ltuMddcI2D9hMQBn4CCdjjgOxYOdlfPnm9ub/uKy45jKaZeH7OMT9vMef5cJ5JlKY6MSCKTtuzy+++CLYZo725/YBAWA+G43M+TkmpNAfc6z+aOIA504sOLVa+H/GhYkZTovj+BrjC/qjx+iPXCYOuWyR1itaYgH5wKCgsx+grBz35ZdfxizjSMpdXV2txg/IDnlCPjhw/uabb4aMVWtFLLC8UV6cY+vFvn371J5+lMskBbgdGYPcngjN/zieMREu5Gf4XvP5vz7xV8IWES4Tl5HDSGSLe/jdxnkgdB4tLWtHHkVazsbGRhsH4WQF2Tyy+xFlCDjSNOW+9ZvfiaxDZR0PgeD2rBALURMLeqHG4ASpMDTxDR0/A6OE2+n4mWtpbqEjZBHnXNBhwMUCsasvl6C+j4VkbiEWyJvpcPlPaH5h+JIXZOiCMhQYXJbECHnRq8u44O2juo4bqKwe2x+w9YENOYJksOwtKA2Ga6hj4CU6339IEQqZ+WlKi0PbWginsaDjsvIhtxQ6UPoDmp3rU1tLQl9owW0EiSGfS9vO3OYQwP71ns8pp3Az5XlSKEd5i0ijopo/0Nz8RbUlQuPJZ2+P0ISDnmgMju+l6hYt57pz/0FjMzUGEWFqOVxajkSVz3qXK9GIBcYzLLhjIsMTaZ6A4ZrjDx/GVpjVa1t8DQOpgLyc+WICxRNM/IdJLb6U8WSLJ4W45vs4HYSI4xDnXA/1RfBGrd2Qt2/fJWNhLPUrLy9X6XOZkB+XySyfs+y4H/XisuF/U4MB8VwH1B3nLAuOx9aI7u5ue+K9XPlrT9aG5MX58oKBy8dlR4h8EA+58f9miHvwPHAd7QJwubKuxX+JTiygztwfEcJwI29Ngsyd7YS2wQFbHrHKnvND3uiPuXl5qp05L8Yb8uf8cI52Z/wgZA0FxgzjQt1rbavB84jne7hOyAv/7du/P8SWAZeNw0gxES2xgHRhOPChhx9WdUL5uG4oIw60A+QTaRkivQ91Q7qwYQE5IF/Om/scvMWgfVkOa0UsmGVGXpmZWfY4xjJBGc32Y/lwaNYB5ec2R53wHLc14nHOz+HaHN9xL/7Dc3v2vBgzvrlOyUIsHP7mG1smLBszhJyeePJJ5YWD6ybh6s1JRJarK0s3ciCeeCEW4piEzy8OUOfAi1TdmkFVzTvUgu7C8AeOF1voQhsvAxzDY7X0dflPSBlptDQVCqp+qbw/KM8PFvnAi0b9lZq/WK8usNauo6K8fuob/UxtfYBtBdhT0AYdLbeTilTQhh0bu+6n/qEiRRRkeUAYYCvE8sYbcz1p5Kn+T5qcbteL7hCPCCx7DhNTbppY0JMXtIXXt0iNZ1+j3MKrlTFHbIuAJktN018IniRwDz+jscKT3QAF/It0pvdxqm7ZRpXNGXSi/RfUM/IRLfrGQ8iutWvzxJRxNPVNFGKBFyIYL2Bs8NXXXrUXDpi84MCEhkOo3rMlajwTTZ3D3Ys8P/7kE4LhP55EIj98BUWe5uSVz+FN4ZVXX1F7ffcf2E/5BflUUlpKBw4cUG7aMHnE10++3xmaEzRMWKGRgS+l8dQH7vbuuecepdnB8kK+OHiBwOVAvR5+5GF67+9/p08+/ZRy83Lp0KFDVFlVSQcPHqR9+/fRF19+SS/seUHtq+d0zHIjjvNRcrrpJnrxpRdtw27hZM1x+CqLr12PPPIIPbJ7Nz2swkeUdX9T5jhHHrwYQIh7wx27d+9W6eGLK+eTqGGiEwsmDtE/3//gA7v/LYeFAwcPxIVhtNfM7Kzqj+GwhjjkDxzwwhBxd9x5J73y6qv0+RefK/yiP5aWlqqv3FnZWWpMAfFlpsnYcsYhXewd5/5oyiJaPEVLLCAvaB39/f2/22XlfsYhyg3vLNGWZbn7eQwGqQG1f+TB8oGscY5xd9DhcWWtiQUQHd8ccV/gchl5rEZbYkx5+5136PMvvlDtjzG5orJSbZECPnENGw3ACzxCsLaLiQPzHO8F+3rnTkU6LSfLlf5LBmIBeHjppZeC9Q6joYR+8trrr9leglaqt/yf/HPGZG7DeAgEt2eFWIiJWIDHgz5q6PojVTVtp6qW7XSsZRud6vgteX2jhL3szpeufY29erO9dLAUXgBSKadIuxnMLdxMg8OY+GG/PG+XQDrc6eJfKKwv+IPlDQR8dKbvr9r1pLKxYBEMTduorBHeIbYo7xCNnffQ8PgpY3sDjDdqjYRwLidzClLpQMlPaGJaG8UKykobbVTbVVZhgbUecuOy+/1abvBqUV1/F+UUpFFuUTplF6ZSVn46nT7zJPn9XqXxws9w+RhjswsdVHv291TVskVrLzRto/beh8nnX1jVSRfnu9HCy00scDuyXOF//Omnn1aTWP5ChokjJrY8uUWIhS+ecT7P6UQbghBAfvhCj/zMCTwmlByHeHwtLPAUqMkUFgBmGfgcIf6DAUqkDRd4eJbT5UkqXyNEHihDY2NT1NhFfviiDNeWnCbngXRxznlAfiBEsH8W7u0wgeRFhVNuiEc9RsfGKCc3V7UBp2uGSJvTRzxU5lkWzjT5GmkjfxxQeefz9vaz9mSW5c4h0sY+eL43XIi01uJrLpd7tcJEJxa4nmhHj8cTgiu0h9kmaBdcYzFeX18fNX7NvHCOPgOcMq4YW0wkcDzuuf3229VWIuCf+6MTe8AaMDE7N0elZaW2Oj2XGyGfm3mp/tjUpLCMNJ3pcrmXC2MhFpAevEOgLCgX6om6m+UE+bpcvpH+Z9YJ59AWc7YtlwN5os8hbX5urYmF+oZ61V4oE+pvtj3LAyE0DPa8uIfarXEN7Y0ycjmd8sD/OLDForm5heCeEnI2bSwwFjhv/I+8QFBhTHSmGel1ohMLkNngxYu2vE05m+eQR3ZOdsxyiFRech+vjSSMBwtu5EA88UIsLEMshG5h0HvUsUjG1ofas9cpI40gFaB6XtP2c5qaqw15uWDhF1zc6sHc652kytN3qy/QygOEB4vjLdTd/7X1rCYT9NaHjdNhFnzD1ApDjo3wDrFNay0gVB4itDHH5q4HaME7qraGgEjIyre0FTywtQCbC7jW3iJyC79PNY1/oZm5AUW+YEHu9rKMp9NdtmcD8DCyQFWnd1G2J13hBUTUgZJrlB0KlMttgoDtOb0jnylcwubHsdbtyvZH/fn/oomZY9qoowP3Gw1v8bTb5SQWzDYFoVBRWaG+iPHEhSezfM2TurffeVstIKKtN/cZM8R5Z2enMnJo5scTa55QIgQ5gC9gw8N6+xanE0k5YFH8wMGDWpvA0LzgupkhtBzgvgvpR5PHidrakAWTabGf08fCoKenJ2TsjqT8uAdlgVcATN45PYSm3DgeVvZZTpGmz/fBnSDSYdlzmhyCWOB7kzmMhFjY/ejuuBYwTvlEgicTd9ASw1f/O++8025zt3ZB+7z88su2az5n3pFcI28YAb3jjjtCMACM4TDzBsH3xZdfhHhUiCQP3APCD/3R1ChC+TkPhWnL7gdsRvT199t90ZRPJPlFSyxwmug/Zn0Z/xxCewDeESJpU07TGYZ79u9/D2pKmDLBeHK0BJ6bQudqa0UsoGwghJgshSxUu1hjAxMtiIOGxen6eptQDFcvZ7md1yAk4Qr4zruCWGdZO0MQTjBkGks+yDeRiAXUwVkPaPBBU43lzfXHtdkOuG60iDenPOU6tJ+IPC6/POIhENyeFWLB8UJgoOuFVoD8tqE8LPRm6NzA01TV8jO1OK6Cq0QsjBu3UufgG8ZedhAK2A9p7WkPaK8RSLul423KLfyetqlQmK7cCjadxf7LRcswnyYjuBwbJQTJsugbVfLDlojSBniJ2ErlzVupslnbX+gaekMN5gVVv1XbIDLzNxG2OmQVpKntEXvzN1HmkRQ6Ur6VegYLyOudDVHvh+vOjSMv2IZYUu5GD1f8lPKK4IIynXIKvksHy7bS5OQ5S5slqBli1t0fWKC2C3coTZBjLbBrAXsW2+lY689paCLTeGniBcqDm5nWxpGlKZdIziMiFrKyXL9oR5KHeY85gcGkEW7pPv/8c0UoYCsAJos8YeRJNU9kED7x5BNhXRuaeURyzuWYmJhUPtkxQeJJFIcgMvj8xhtvpJqampgmrqgnyoQQ1rOfsjQyzDx54oY8Uc8PPvzQziuS+uCeTz/7zJYdl5tDpIkJOiaMuJfrH0nauNe8f3x8nJ5//nlbNshDtdnO4MIMbVlZWRnTGCXEQtDQJ7aqjMXxZTRc+3JbIgQmzWvzfmAFC3doIQCfaGMm93Ct2t3y5oFzLLbYaj6naaYXyTkIxieeeMLWVkA+wC73C+6TKMsxoz9GkrbzHp/fr8r7zLPPEPo38uL0cc7EHPKHm0v+As792Zme23WsxAJkCHsVqixh1NDRx+pO18XUx7isznZC3+Y25rGD84ccTHec/OxaEQsoY319Q3BMs7al8fsB5UKZQA719/fbcoi2fZAP1wUhNDawzY3r7QyRJ2QDmzgsx2jDRCIWzPpzPUpKS9TWvHB153EAcsA5ND74OQl5filhImLBjRyIJ16IBRdiAQBgjQUMrLMLndTcfT9VNm2n8ga9EC5rxOI4g2rP/oHmFmGcC5NlLM70Ag3P41kd+qh3sEi5RFSuBIs3q60Q5XW30MLiJPmsxZ0ezPV2iEQEYWxlMmQS8NLAeB41dv2Jqlp2UHUrtkJkKO2PiZkKNRi3df6dsmG4UJEKWksBZExh9W+p8dybNDt3UQ/a8JaBiSC2O6iJ/sYZuPRiXy9eRsZP09dlP6YcJZPNiowqPPYbmp0fWPblNTnXSMfbfkllDZY3jgZsQdHbUDoGnqN5r36ecc64DYYbR57R4DYSYuGxxx9T+50//vhj+viTjwnhRziP4sD9n3zyiVowv7Bnj9pHj0kLJmi8v5VDTFj4P4RsKFBb5NZf8qOpI9+rx5vQdoY/diyIQiZQhjcIxN9z773U1Nx8Cf7Cpcd5LRf29PbSX594QuXJk1SexLMMMLmHvYTl0jH/w6IH6rmY6LH8WIa4xlc4XhSY5eZzDs00nee4hyftmHyz3JC+cw8yyvHmW2/ZE3ZnWstdC7EQVMuHxsJqEgtu7Yx2xYH99dBKgfV955dbxir3FdXuVl/FIjcvD+6Pg/3LLS/zHvMc98OmAdLiPOx+YW0JQDz2xOMrKT+L52LJi5+HBs+TTz1pjzlcT4TID+Ett9xCHR0dUeeDPGIlFvAsxh2WRbjwq7177TJFKwOuvxli+wXXm8cSDj/99FNb5uYza0UswOUlNJ+43kz6cAhs7Lr7bsLWKbM8OI9VFvxcQUGBTbBw/s7wnXffvSRfZzncrhOFWODxHPXGgW0uIIS5D/L7iOsOmXP/wHk85IqbbCQ+OIaKLFZXFvEQCG7PCrFgvPQvBSwGFh+NTObTybO/obLGHVSl1Pe3UlXTj6iiCZ4gtlL/WKYyUqhtK+gvcZpM4K0QPpqZvUD5Vb8mbH/I9sALRBodPf5fNLegfR+zhoQug/nleHVBdGkd1yd9Xihj0Yq6LnqHaWyyjDoHnqO6jt/S8bM/I59PGyacmGqnfcVXU15xOh2p+BnVtT5PA8OVNDs/qLw+oA7+S6w/o63Wpy7rIUPemsA46urbR/uKfmh5D0mn/cWbqf7My+4v8YCf/IFFOtv/vNp2UgntmsYfK4OOlY3acGZdxy00PXfaJtC4XkGiYePIk+sWSRgJsYBJhTmZwDVPMBAfycETE04Hi1KkwZNWnDvvMb+cYf9rvF9DnfLAnmy4SOQyOevJdSwuPmovqJEGT8L43JnuStd4fnh4hB577DElA843pP6WEUSe+K2UJlSizXRYnqgbZPzGm2+qcpvpoRzR1AH38/M4x1dclh2HZh3wJXGlcof7X4gFi3DbeZPS5Glta1NfZPsHBnTY3x97ODBAvX19yvApFmRQ58YYkJ2drVSfH//r43T33drgKLcl+iHal9sYIf7j/olzuCDE9oJo8ORse/RHkGPc75BuuLxAPjAO48mP8Y80sO1g96PaYKFzTOK+9Nzzz6l8zeecdQh3HS2xYKYP9Xyo+XNbOEOMX+b94fKPNA6LytffeN0ek8y80NYDA4Nh+/NaEQt1p0/Trbe5k0woE7yGmFiItK4r3QfNDfQDUwZ8zvh88qmnYsZ7IhALTrlB8+CTTz/R9ixMY5WWtgzXGyFkj/6CLX4ryVL+vzLnlonY7m7kQDzxQiy4EAtYXHl9U9Q78gUda71WuZKE6j5sApQ34Su7JhUaOm+lQGDB3sYA4PiNNLFAxDaH2pan1Bd4kAp5RWm0v/iH1D9Ubux3N7/qb6xOpxeqWnNDa3Xo+iHejwWw30tenzb6Ay8SsC0wMlFPc/P9FPBb7qPYCOPCDPku9tB8RystdLeT92IPBWYnNamwgbZCaG8PjAl4jJinEy2PUI5Hb5+BRkde0ffo4ijcSYbHC+QLQ47HzvzMsmVhufds3koVjdC82UrH26+joQkPYeuEbqfwabnlsRHjIyUWeFLFIU/4+TqSkBcmuJcn65igmBMWMx3cj6+TBw4cVF9SMIFerUk02vLo0RK16Eb+OLCg4HJxmeApAirTq5UvT+aQHmxK4MsQ52nWHecwJAk/4pHkzQYPudxmWpAj6hEvfrnsnA6+bqP9kFe4OiBfaGfw/ZGGQiwENRZYrgj53GzbaM+daQDzSIP7pgpv0gsHnOM/7hfYLoA4jmdNoqefedrWhuE2dmKF45cLQeBxfbhcKC/nj/+w8EEazj7hvF4uH7f/4EkE2z64jqa7QeQNMpQNU0aTX7TEglk+yBFaYiwXZwj5wLuK+Uys5/D24NQQQH6QB7ytuKW7VsQCtGY4f643Yw/X2K5wIUZ7Mc66hMNrZmamq9xRDrybkE40WOB8E4FYQFlAJl0cGqKqqiq1pcSUL48VHIf+z+M95P/NN9/EVHeWgYQy/1xvDMRDILg9K8RCyKIsqCkwt9BDZ3ofVUbvFJmgvBdAjRyLsx1U3rCFjrX8jManLU8OIemgc+hFIQbY8315lFsEFXZ4gEihnMI0au58hwIBr/ViCua73qCKLT+rvGqx7yg7EwCQB3/9w/ncJPm6m2m+1kMzhV/R9Def0MKxr8k/0EFLIAQMUgAvNGgf/Lc/aJvC33uWht9/jjpv/g9q23EV1X/3O9R09b/QmWs30dk//IzOP3ArjX35GvnaamjJD7ka5UI5jPS5XHbd7TIbz1zSnus/4DkX+vMLI3T0xPXK/gQwhONw+bU0OQ0Z6rKrbSFW2fnl3j/2VdBYpuXus1xpLehtEVXNP6XOgReUDQzOk5+1ZaTSTCz5hJZt9donWmKBJxk80QsX8j08McE95jn+54VDuOc5DpNZU/04fDvFJgt8acH+dc7LGaKM0JLAnu/VzBftyOlNTU2r/eSctykjjvvoo49sWwt4jp914qGiojJsXZAm6gK/9M5nndfONFe6xtj1+OOP25NNTPSfeeYZeu+9v1PevjxlfR8GCldKx/m/EAtBGwuMA+5TfB1v6MQaLxgYL0jfeQ+XgeNx/c4779iaRM52jOYa23TML/OcF9cTeT7w4IOEL8nRpBvNvbApsWfPHlVv5M/15BBlYVsL0aQbD7GAfEB43HbbbTahY7YNyvn666/bX+3j6dO1tbV2X8b4rNpgp9ZMgatRtzqvBbGArV3QsjJlj3McKBcOaMmEIwTcyhltfFdXV9gxFXlDPugzsea/HLGA9gWJtVqEkbPe0M5pbmmhrw8fprfffluRSagLy5btjXDfUzhw2PiA4VDWIHSmL9exzUlEbmsvNzdyIJ74K5xY4IWVf4MUAAAgAElEQVQSh5jg+mhqvolOnv0VVTRlUHlDhrIBUNEIQ40Zao86tkPga29j1/3k80+7vlwwwE7NnKf8qp9RrieVsmDdv/Bqqjr9ZzX4QpuBF3IJ3YEsQ2tMlgTLynILaM0CEALzs+QdHaK5puM09tEzdOFPP6amzf9MJ7/9j1T7nW/Rif/5j8Hj2/q65d/+hUbeepjm25vINz5CS4vztOSdJ9/YMM1WHKbum7fRyX/+Fp349j/Sie98i45/+x/p+P+0DsT98z/Z/9X+8z9R41XfoaEXd9F8ez35p8Yt4kKXNfjSs8pukhom+ZAAxEJQznpwwQRpZLyRDpZsVcYc4S0C3jLqWp4kH2t2MKlgLNa83nGq69ip8AwjjtC8gV0LaN6AKIMxTWC9uftOWly8qLRIOG9o32iccluv/UDHeV+uMFpiAZMNntjxRM8M8T9/6TMnJJi44Jrv5YUMT17Chbj3kd2PUElJqZrEMJ45jFVmwNapU6fo9j/fHjJxNcuAvDOzgoY/45mwL1fOktIyJRczbz6HjJ597lllcHGlOsOnPcoMGduLAmuCimt8VcZkncviTC/a+uF+HNCo6OjspMmpKZu44LQQOvPh/JcLhVi4lFhgTKxFyH0SaXO/RByfI955jb6Tlb06buaAk9OnTyvtHR4zkB/y5TEDmj1f7f0qJjwthzXnf8eOHVN5cjmc4dPPPKO0MxjjzufDXcdLLMDgK+RtaoxwuSAjbDlajUXeW2+/bS+kzbb/4x//SNXH4GEp/PtwLYgFfEl/8skn1VY1eOOBJgkOlIvxWlGh7VS5lSvaeGebQiML8g13MD5j3QoQjlhgvKNtUU8YKn7ppZfopZdfjut45ZVX6YUXXiB4N0HawBHKz9sRzfpxvFkWljcbMwXeYiGMo20PuT98fxO5xC6XeAgEt2evUGLh0kUSBlBfYIH6R7H14RcWmaCNNFY0blFaCtBcqG7OUMbw4MlgbHrlQfx02x5lbC+7QGssHCzNoOGxer11Qn1lvrQsidVJUD7+4s9ltYxLKk0Afb54rp7633uBOm/+JTVe/S9U+7++RSe+8496wY/FfwihYJEMiLePb9Gp//0/qHXHv1LXHb+nrvtuodZr/l+q/V//pMgEEArqwP3f+RbVqrQtsuHb36Jai6RAPsdx77e/Raf+5f+k9n+/mgZeeowW2mr1V33ry779wrTrkPheEEBCYVtN07l31JYIrbWQSgeO/oiGRo9pAsDGlG4rPIPtJf2jX2kjjiDIlNaCtS2iKYO0/QVNmp0892sansy3yAQ9WGnyy8KBy0QqsTAb+yCLesRCLGDSwRMrc1JinmMCY09IjPt5Qsyh+Qyfc9q8QMY1JpVZWVnU37+8Ec+V2ob7AqzdL1cGTOza29vtxfJK6cb6PzQiUDeuuzPEpHpgwDI8avXncHl1dp6/RAuE5Y8Q9SktKwtZHEAWLI9waUYaFwt5sFzaQiyEX8w4sbGa17xgQ5p2vzCMmCIOOMICF1+vW1paQoiq5doz3H9O3IE0sPM1CAXkCcOgONajP0JrgT0CQCaQB8rAskZ/hCvYcHVyi4uXWED/gptYLoPZRtwm8Fjjln8k8Vgown0n54G2YIIYC1CMU27prAWxgLxgcwMaKnAHXN/QoNT1oX6/N3Mvvfu3v6n9/U4cuZUxmnhOEyHLwwwZDwh5K0Y06ePecMQC4x/pOo0mmvlHe470uP9y2Z1p8D2IxxY8/p/LhGuUCfgHKR9tfeX++OZpIr/VkZ8bORBP/BVKLAQbBC4KsXDy+ifpTO/9ei86LOfjay6+5FqG7mBNH8SCsrPQmEFneu5fcSAZG6+37CpcTfuK/pWyPKnU1glVNUxe9TYIU3U9cTuKRShYk/j/5i/7+Pp2sZv67/0lnfq//w+qtUgCpU2Ahb66DmoamMSATShAA8HSPkCc0kb4NrQSLO0G639+Fv+r8++AcICmQlCDAaSC0ozAs4pcQHo6/ZPf+Rb13PlT8l3spqWAT5EM/622TFhYYIIhwRfOwCvIhcJjv9KEVaH2LnKo5BqaX5xQJAJPAkw8eb2jVNEM7ZvtVNkIw6M4B7mwVbn+rG6B9sIWqmq8VhENfcN/V/kgDRAT2jBm4pMvZp1jPY+UWFCTHWuCgkmGOeHgSQiHvEjBhFRNSIyJOU9grr/+etc0eEKPEJNbPMNp4qtLXV18LtbwNezFl14KWTBw2TnE/lmv17sqC29n2zgxC+vinK8zRN0rK6tWLAcMb6mvmtaeeZYz0mPZIQ4u+sIRAc4yOcsc7hrPxPJcuLTMOCEW1p9YADaAFfRrJvS4j+MafRlfUPv6++02B45WAwPQpNnz4p6QPuAsD76Soj8CJ2uBOTPdv7//vioL6m2WA+eIKyuHvajgvGql83iJBdS3ubnFbh+UAwf6NY+RX371ZVRlcpb58DffqPS5vhwCE598+umyMl8rYoHL6MSY85rvW82Q83COx9xHWD4gdGPJNxyxgLTxXuT3Jq7RvuHKEE0c+jEOlBkH0uRr4BnX/J+d5049Bl1/w/V2/riv3NASCfceiUUW8kzkY4nIKj5ZxUMguD17BRML/PXdT1Nzp6nh/B2E7Q5YeFU0g0DQ+8/Vdgj1hVcvxsoat9Ox1p/S5CxcO7lvZZhfHCVP9W8opxAeIFIJauslJ3bSom/O2v6gJ6AwXpjYHcMkFSzNBZ+XFhqqqOexO6n+//u/tDaCRSroRb9JKmjtAVtjwSQcoMXAz3FoEQJq24R1DvKg9v/5H9T+i3Tqe+YBmq44RIHpUfJ2NtD/z957uMd1XHfD/4RkO2+SN18styTfm+TNk+SzWWRbscUiWXZc47jEli3JsmTJqpRESSRVKJEqpERJpBpVKbEAYBUJAiBBVJLovbMAIAGiEL3v0ud7fjP3d3f24t7FLnYXWMi7z3OemTt37syZM2dmZ86cOWc494B0ffiqtD2xSlp+/R2p+NoXggUaLNcKK//983Lx6ftlvL5U/LjiYZ7wJ3xfYALRfHO5v1oO5qxUgiu45QRUN20RnxJYkbcRai8cWBR09acp4Rh4GgIFaC6Az3EtQvO+pc2geH+F1Lc9JiNj52ztBXqqSGx+jW6SRdvCFSyYCxkuqsw0M85FC9J48oI0Zx6qVprpiDvzqnKsjQ8WNzjh37tvr7oiMJv+wQYFJy9u9RAXGA4DH7F8M860WIQo12vjAToDx3DcmqEcqMwSf5NmiKMcABatuLucm5srMNbGNsymffhmNt+xTq8wKViYe8ECxhV5BnwC3lv96KPyxptvSFZWlvJCwf5y9rnzmfnCDSFYwGk56zVDxIGXczyGW/Zs8uUXFKg6WTfqB2AThrTXtm61x0045XuNb5aLsLPTcivtIbAAjXCv3WvuxZUxGJkNBx9nHmgGwOMF8ED70E7iBr6AO07nN+ZzvAULZl0mr5lxM0+s4iifdHCG7Iez586FpI0XLl6CBdCb8z7+HxGPBTjxN5/ZFvQ943hvxmE7p6oq4OLVq13J9OjXZEkaxo+GXsKBaNL/jAUL8N4wJZ19e+Vk3XeV7YT8Gr3hyoMgQWkrLJf8Gq25kG/ZWMirXC415x8Vn3/Uc/L0X5mS5tY9kpa1WFvxz1osB7KXSfflwKkiXFNisOgwsFhP2AFk/UH7JselZ9ODUvbPf6O0C5RgAJoDvOpATQM8M10JExz2FZRQgQII66qELQTQWghFX/yMlPzDX8jFR38hY7VF4hsetA0zqj9QCgWUtsGUsu8w1X9ZRrJTpfmX1+lrFCiTWg+WJgM0JCr+9fMy/PELAa8Tqn2J3g9+0Rou2LxMSXn9C8oY6B64MD2qDTkOj16wDTk6eQl8Wd7yW1twlgchWtUy62oEBGnQZoBwgdo5K6So6QcyMFrsyevOOj4Nz+EIFrCQLi+vUAafqqqrlG91+JGv9gD9rkb5mq+uqZHs7GzZf+CAhv0HlBor7o7SV7a5yGHcXORwgYMQ6Vh8AXZ8NLtTuvr6elUO63IL4WUB4y4ei1dnmdDAcMOB7Yal9nB47fjx42oxyM0BaIRyUQ4B70jDu/94t2zavEng1i2c8ucqT1KwMLeCBfAD1J/BZxhTRcXF6s4+tGBol8PJs+AFt7TZ8AjcaQIHtzHAtPqGhjnj0bq6OoUP5xvixg13uOORtIiFYAFlffDhh0F4cX4gfjDIxzojCSEYgEYI5wqWh/Cpp59SngNClTeXggXgESu+M9vEMs3w8uXLrjxJvkCIucosJ9y4l2CB/M6+MJ+jiVNgwZC8gzLRz+Yz60Y6AHMChE/hti2ZL34b4yRto6NtNAIEr2//rAQL5onrxOQlOdP5qhTW3mid4urNlBIoKGN22qAdTnK1kEF7hIBtBdxBD2ZmrbnAaxXjkwOWtoI+ScZpclHN4zLlS/CJiBt126OCsdH2Tcpgxh6pv+HfAkIEChNiGCpbCV/6jJx/4FcynLtPfH2hTy2C+wF/sJY3Cr9fJlsq5cJzq6X+piVS8uXPWtcj9NUIakqc+e13ZbQSnj3wnXW6wVNZJbAwaOBxcuLEIZ7P2maCNqg4PHJBDufcYGktLFbaMUVVa/RVD3WFwZxw0A6/tPXssG2E5FgaC+rKj83zjnFQuUJON/xI2ns+NgyVOmnifDbrXXjxcAQLcLvFBVcs+xuqlN3dPVJf3yAHDx1S94hxBYELKC54EDLNGeI7+HoHfoSZcExJSQ1aTLF8hhB4xOsahBtuWJzixJaLO+JhhuEs7OA27JHVj6hy8C3LI82cz2b5991/n7y9/W0lBGpoaBAYLgvV53wXLs3d2u2VttAEC6SFV3u80nGvHZ4O2D9myL4CL+IKwpNPPSVPP/20POUBMM6JTSBCbHwffPBBpZWDcgAmP1D9GSeiTMeGA6fWuMuOq0LONsW6n1k+wtTUNFcakB7Qspk0DI960TNW6a1trQKhG8cH8eCmDOlj4+OOdZH33B8rwUJRUZEtjCV/ADfGN23eHBIn0hx0MuMQ/LJtbCvLhAHbmVTe51qw4NbPZnvMuJnXTGccIdp3ua9P4AWipKRE9u7bp7zbgCakh1cY66sQznrYD870SJ+dvOz83qwHccwhW7dtVe5VeQXJpGUy7j3ek7RJXNp4CQeiSf8UCxbMawqBjQ+ECyMTrVJ57m77pDZYmKA3VvAAoe+gW9oLSoNhpZS2/Ewmp1w8QahFvN6YVjdtkj1KPR1eIJbI3mP/IcOjbUF/XIk90DS9aEsBdhTO/f5HUvZP/1sLFXBFIYbCBGdZxV/+rPQe3CV/mo0aI4UDSggAbxU+merpkL6970jFIn1NQtlvuOZqKQF88Wqp/OqXpfe95+XKlOn+0zJQaZWTWP2FDSMWQj5pv5St3ZhmLVU8l5q5VDp7AgbpAoYXtdBleLxFCut/oIRl4PG8ahgmdQgTjGcYdsypWi4na2+S2tZVMj7ZbS/UzLITiz7RTeLzKVggHbnIw2Idm+Ndu3cr92rYUGBBFGpRBLsCp4uKVD+xHIYsnyHTsVHDwgoLKLNsxLHpwia7oKBQCgoLlX0DFcdzQYFOV3E8xwYOHfpEbWSc+BBHhBcvXrR5ke0xQyyO0b6MzEzVNraLC0Y8q83DLQFDdEgDMA/qAc1hxwICis2bNwvcWELIYNaFOGnpjDvzzeZ5oQkWzDaadDHT3eLhCBZwHQEG4mB9fmBgUIWIuwEM7CEPPATApVx7e7vSGjpw8KBtER59DT5w8gd5ANeMYCjw0iUt5GZ7EDLu1pZo0jgewX9OAF7gR45HeCeI1zhkHenp6XLvvfeqcUG6MCR+7REYcIyVYAF9AsGr6jtLKMTxixD9ivkz0r54cdMmew5geSgLQq1w7NnMt2CBgg/OgSafmnHSBW5+m5qalLehjz76SNatWyePPPKImvfRbvQx6EANFfa5WxhLwQJ4DPMvQtTvVt9s0lAWbCWwTIQAk6f5bs2aNcqGCOYQaiuRbskwurVWkn7zT79oBAhe335qBQuByVNvkrEJ8vnHpXfwhBQ1/lDyYKBRXXkwBAfGhoqbLRhxRFzdQ69eIb0Dh60/Katc60oD6+sfapK9WTCoB22Fr0lq5rXSdO6DBeFWUgsS0C5rUz0xJgMnj0vDyn9TBhZxyq9sH+B6QbwEC/D48OXPSs+BnZ4q/eFMRugPW3vBWvT7hgfkwoYHpPKrX5AieK34IrxJXKWg5O//QjqefUB8vZ0JbHfB6hsl7PCpaxG4EpFffq8SYKWC5zKXSE7JXTI5NWwtek0+hbDNJ00XHpecyhukoIZjwEOwAI0Gh72RyrO/k4Hhatv4qDbqOP+TYzg8EW6e+RYscC7RPMz+80tzc4ta8HERxAWfc2GFxdGGjRvDNuyGelY9tGra4o0LK7fymWYuxJgWqxBlo40ITVzY/oqKirA2DGgfjc8BN5aFclk2y8SzmQfp9GHOvHiPxe4zzz4rR46kC66RmItOs9/C5bmZ8sVLsFBcUqLcd6ItuDMMV57rn4kFrNflrF+vrL1jQz9TG/E+lGCB/bb60dUClexQ5aEPzPfOZ2y44A503/798uijj6o+d/IDNlGok+MMArtTp08r7QVuMJzlmnXONo4yQ9kOAP8BJ27yyLNIjweQ/1G2c5xwTACf8jDHI+gSK8ECaAX7KMSDfch5A2Fu7szeu8y+Ag+6eaVB2dDaGBwamlGgNNeCBTc+pHABp+sQukEIg3mksrJSso5lyfvvfyAvbnpRtcnkG44zpJGufA96Mu4VxlKwYONiGU4kTl51R5oObycQ0kFwDsHx2nVrFU1g+LOw8KSyuWPSlnGGJt8k45+udeCfS396CQeiSf+UChbMDRiYHa4kJ+Rc5ytysg5CBVxvWCmF2FipU1uvjRXTtXG70uZfy+TUoFqwmBsqLbTA6fi4lDdskt3pUEtfIqkZiySz8FcyOtalDOCpDXsCqNN7DxjLOCM24qND0vHcw1L6z3+tjCHCLoH2tGBdJYiTYEF5fbA0FhSejgWiN+7GpMZvGILmfp8owcnkhIzWlUrL7T9SLjHhLQLXLxCWfPEz0vzzFTJ+piYgXDHLSIi+szaaV7R2DPjwwqVs2Zv1DUnJ0Hy3/9i3pKOnwFpYBzammnZ+GRo/IwW1EKjpcUAh2vQQea5XBh4LalbqsVK1UooafiIXe3crmmqtBYP2CUGj6PCZb8FCKB7v6elVqt1c4IdaSGVlHQvaXHmVi00SF4xYSJplmgtLvrMXe3HayJj1I856GWfbw/HZzgUgXLS9+uqrqm38HiHLZmjWzTRne5lOfLDhfHzNGnnl1VeUhXCckrNeL5pHmh4vwUJOTo6iATdiZvujiZs0++Mf/xj2vetQggXSe83aNTMKFiKh74ULFwX2TXgyiv4lj6BOk09g4DRt715rDRAfjQVsCG+/XXuPcesD4gN8iafJk27fzDaNtMD3FLSwLtSNdD5HsoGPlWAB/Qz7NWb7SB+EsJOxffv2GU+azfEKtX+22wxRx8c7d9p9H4rH5lKwYOLOOMLGpibljvjFF19UV4YgkMNG2tlvJu3M9rK/kZ9CLH5rfuOMx1KwwLJZ7+EjR0TZNPKwZeRl42haek21VNdUK7eduO5x/vx5pdmC/4lQV/5I31B9n3wX3forSb+5pV80AgSvbz+lggUaRdTh6Ph5qWu9V6l051TCON0NyvsD3OtBc2H6hkqnwYid1lRYKQXVy+RsJywfTwX9saiNlXJZ6ZeR0Q45nHeTpGbAE8RS5Q2i/ux2tciEkcYFMSn5/TLR2Sat9/xECRRwoo+rA8qVpGUEUdlBiJNgARoR8ADRs3+n/Mmn3UJGNNHgKoQtDLAETHhmmgr98qeJUbm0+SEp+5e/DRKcQIBSv/JfZKy5xrK5EBC2RIRHXDfYlk0PyxaG3z8h2UW/kpSMa5VAa8/RxVJQfo/4lTtNLVhwCrXq2x6WvCrLpaqLpo4eE8uloPoGgS0GLYRYIflVKywbDSuluXOzTEz2aCFMXNs7txNtoggW3OYLbDpazpxR9gcoDODiywyxQMSpG4zNuZVDXsa7kZERpeKLb1gGF5h8dgvN/G7vY5nGuky8sk+cCEtwgjYCQLuPd34cZG3fSUMsYLmIBf6Iu9XNdIbIi3woD5tPbEDa2ttkwnIHSHrPNoyXYOHEiRy7z9letCkaIC1IN5wGnj0bnqX4UIIFlAeAtf+ZNBZA51B87+wH2Ct488031ZhB27GRIv4ISQ+0DQDPEENDQzPetXfWE84zxiPGLutnnQyBC97R7Syf+X4uQ9SN+hAez84OazyCBrEQLPBEHuXhOgRoQgBO0LSAgOaxxx5Tc5wb7Z08gvkSG3AnDdE+jG1eh0FZzm/N8udSsEBcoElRW1cn7733nnKzC5wpECBdzPmOfYd3il6Whg77E3nxPYDfMa+TPuZzLAULrJdhTQ0OfeZ2PZCsL0nvTzMPeAkHokn/1AgWTA0CbqLg9eHyYLaUNt9iaSl4CxGmCxewmQJoo40n678r/cOnPSY1vXGtbHxJXYFIzdRGGw/l3iTj473qG/wJhfojmlvGJS7Whpub7itXZKy2RBp+8HWtnUDhAa8+MGR6HEIlxDA1FmbzJ8L2MFRlcIMdPEkO5x2Wmm//i33VQ13xuOYqqVryFRk4vj9g0NEsg+UynA2OUXzj1BIAXw0ON8rerOuUUEtpy2QtkY6uAoemDLUXrsil/iOSV3OjsiMS0nij0mpwjhvtTQJCt5rzd8vQmGmd3J3OAf6e6X1w/wS+m7v0RBEsONvO+QPh/gP7gxbRXAxygcdFY3HJzB49aOmb37AMhOEsJM38sY476zefce/bSaOZnrGBxOnVq6+9Zm/e0G4AymbIhSxpYr5jHrOtJl6kG6zKb39nu5w7fz5iPJ3tiLdgwa1NZvsijZt0u+fee2OmsQA8whUsOGk40zMMnsLau5MW7FuGbBtOwrG55bicqfxw32M8QguG9bnS3rIn4PouDppEIXGx5gmcJofbxlgIFsy6YEzX2W/q+RY9pnFdycxv9pkZh6cN0J59bNIXhjzNMkLF51KwABe5+/fvl6fXr1daNybOiKPvAGgThC1sG9PNuY79zJB5IVxAnOnOOsznWAoWUKcJtbV1YfdBqP5Jvpu79VSS1olN62gECF7ffgoECzi9Dd6sYOPl94/Lhd4dUlB7g2VLQdtKmC5AcG6aAtoKyKtOa6uWSUnzT2TKP+I6qeGPaXikXQ4cv1a7/7NsK5y7gIUvrkjwhDmBGIyCDm6O/T4Zqy+Rqn//W1uoUAw7BHEQHoQqk4KFnoO7XGkd+0nKL5OXO6Xpx0sF7i0pWEBY8a//j4xV5MkVGJF0GIWEBoS5IIk9XpHwiub/ouonFf9p+x6wtXCzTE2NKTw1roFxAi2e0w0/s8aG+xhwGyu5ljtK2CfJrYTGz0o5WbdMegazlQtMjMVguqDOQL3zS6fwaJqoggXSjvRd98Q6dZLExZ+5iIR1eywYw7FgDqNrXFyaC0QsIlG22zsz31zGzbbCAB9oQXqQPuGE+AY+yKFWj9NhlMv2sj3ORTSfmY90wTPj/NYMobJ+9OhRGZ+Y8JzTZmpDvAQLOGUGrmybifds4yjLpBHuMAP/cPollMYC8Xn0scfC0lgIpz7mIf0RwlAj+hNAfrvllkCbOCbQRrg7jLW9hQse45HtZ1/x6gbT5zvE5pb0nCmMtWABau2htDxef/11e65gXwNHU+sBz5988ond5yY90eefHKZ9rZn/R+ItWEAboLIPrxi43sDxRg0FhEzj3Ib2gKdxPYRtM98hjbyFEIByQFd46Nn43EZlY4TfeoXxFSzMzn3oTPyYfD8zTydp9OmkkZdwIJr0BS9YoFABE60+yfXLyHirNLQ/IQU1WqiQDwFBpeU20lPtO3hzpT1CIA3f3SAdlz/w/NOEAb3q5q36jnvGEtmTuViOnbpZJidp5IcbK4bzzaCBzZ7+k/XLUM4hqV7y95YdBW1PQdlV+NQLFnRfTHZdkLZVN0vRNVfbACFH2T//tfTt+0CuqGsZljtKe/OcGP2pN/M+6ezOl73Hltl8uC97mXRdLrU2XsG4TvkmpK79EYGgwE2A4J22UnKrrhdtc2GF1gRSwoXvy/murTIx1WcJErTAL6BdwfoZzvcY8K4/UQULao6zBIGIFxcXq8WfuRjEQtFc8GGTBFd5oRYFly51BblsQxlYgHKh6SzTLH+u42wrcNq9Z3fIdoVqs5739MaipaVFnfht3LhRnfixvQzd2oh3Ji6Me+UFPbEJHRoatnE2+zMUrngXL8HCiZzAVQi2F2E0ABqY9Im9xkLsBQsm/aG5AHsZqg2GxxCzb3nyizz79u2fZiiV/GWWG24c4xEq/CjbrJNxk7ZIC8V7/GYuQmgNhNvGWAoWQGsYT4W3EC+aQQgTzvWZ555/3uZd0hn0xfWmujp9Wh5O38ZbsNDT2yvb33knSJgCPDHPIHTSgc8QFLBdzGvyD9/BtSK0uqAZB3eToC/nq5l4KSlY8F5bhDs+kvmSNJwrHohGgOD17YIXLJjExyZmZOyslDb/QvKrv6NsKeTWLBel6q3uiQcLD7w3T8iHDdQKKaheISfrblQuJgObpGCmHxvvksyTP5M0dQViqaRmfUNqW97S2grUCFCntomyqfJrQ4ZQx/f7ZKqpREr/4X8ZJ/bYXF+lPSd8mgUL7BufNuzom5qSrhfuVfYkTqHdsC/x+auk7J/+SkaKsvSGeZr2QjAvmPw4t3GfTE6NSkbhL2Rv1tclJWOR7Mn4qlQ2bpJg+x5+5U0CuF0eypuFYGG5Muao3bF+W/JqbpATVSuVoCGncplUn7tTJqa6xHfF56JJBP5PlDHg3W+JKlhw8pNpdJELQnOjgQXjI6tXq/vFoRbDMDaI71AGAItPsxykvfTSS8oDArwgzCekHz0qR9LT5dAnn0j1LO/bOpl7WGgAACAASURBVE8pSVekw3hXVlaW7SkAbedCGpsTk0ZckCOkIIZ5zRB34fkdvFOgPvYHQ+LgFcZLsACNBeAO/Mz2ID5bIM0QomzYWDiT4BoLpDv7Axs3tgMnvKAFnxkijWMFBgT5LUOWGU5ofoPxyE2fyUdm/OWXt6hxgLHwyZHDOj6HY/Pw4SOqThWi3vR0dcUonLYiTywECybNEH/llVfssWrSCnGMwfwCGjQOzP0sAyHnQfQrv2f/wu6Caa8G+fmtW5vjKVhAvZs2bw7iR2qvcK4B/uRZtgFp4F2kQwOHbcS3EJxs2bJF2cmAHQnzig/byXmT33mFScFCgL/ceCOZlqRPIvGAl3AgmvQFL1jgZn/KNyqdl1OksO77SiAALQVtfBGnqtpWQmhBglPooC3mo4yGtsdCuou8cOmYpGR8XdKOLZE9GUtl7/Gvy+DwefuPh1oVicNMAWOGw6ePS+VXv6QFCZ833ElCsIDT+0+zYEEJVqyNLoQMWCyMjUjnS2uUxwh6wYCAAZoLA0dTtOYCNsdBVyPme6LUbcAC4EJnlqRkWV5JMpfK4bwbZWJywDpJ0ht7v8IdxuyG5XTjjyLUWIBgQQvdMJ5gAJUGTqHlgysSZc03S/dAtnLvqq4CKXsSiS9Q4PhMRMEC+pYAPLnwg5qq1wIP6fA9D1djbJtbiAUz/LNjwckNsrm4RjlpaWkhy3ArN15pXOhGWz7LYWiWh7Tu7m6B54kPPvxANm3eJPfff7+9MAdNuMEMRX8zHxf6Bw4esPuPdbrhwHcI4yVYgMYCNxtsB56jAbMcbHTuu//+hL8KARo7+wD38nGNg+3hmGA/Mh0h1NFhXd7ss9nGR8fG5M4//EGNR7MOM56SmjoN39nWNx/fxUKwYOKNvispLQ1Js63btsrkpDa+bX7L+O49e6Z9zzGelrbXpreTT/i9GcZLsDA8PCyvv/GGPfeYPMm5G3zCdMTRBrjJfPzxx5WA+K2335K0vWmSm5urhEFOV7loB9robCefTT50iycFC/O9HkzWb47FZDw0P0QjQPD6dsELFsA0ECo0d6yVvOqblOeH/Oplkl/zXX2NoUYLDHIrnYKD0M/YLOVULZfC2pXS3pMScsGQXXSLpGYtkT1Hl8qejEVS2fiCdVpL1fnQHTv3jK830b6hXqm+7h/tk3ltX4BXAfSJ/adesMBNryVYQF/4J8bk8o5NUvJlbXMBVyLgBrNq8VdkrIbG8BJLuOCDZxJYvvdPSWbBf8uejMWSBp7MWCTNrR8Yi4SAEAJtPdv5shLAhSt0g6AttxpeVbQmkL5upAUKEOapcqqWy8m670l777sCvDR/M0y0sTAdn0QULHCOcC746D6Mmx1zQYmTKiwqcRLH771CLEqRF9+zDJaJcqB26/XtfKRzkctTtHjigLqw2QMdGxoaBJs6GBAEfXDaRzq7LbLNNHUKfcstahOKjQdwZjtmwj9egoXm5maBez24UNy3f79S69+3b59EDyhrnyrz4KFDYamhgwbzbWPB2Q9HjhxxNYjHDSfHCvp206ZNQafazrLCfcZhSSh7Aajz7e3bE2o8hts25ou1YAHl4soXNtDmmGMc/YWNdW/vZVe6wRMHTu1BW/YpvmW8uwfejwL/FTPNO/ESLGRmZqp5mvzHOZu4Mp3tfnzN40oLAUJSeDHBNR/aBDHb44w7/2f4HjRm2V5hUrAQ4BPSLRkmaZKoPOAlHIgmfcEJFrSGQuD0c3CkWqrO3qGuPcB1ZH51ZEYaPTdUcEOJu+P1P5ShMbi4ser0Y4AE6u/tL1eeIGCJPyVjsRzIvl5Gxy4F/QnNJ0MFFq4BnJE22dkqDTf9q2Ws0BImzLF2gpvQgsYbe+fMeKPLhIfNsG9KLr3ypBR96bNam8O6FgFXlBPntRcEm7YUSvBqhbEAmZu+131LzZiWtp3K3Sn4EQKvQznfl8kp91Pr3sECKaiFRg88PViuWGu0JxTPsUEBwgxhQe0Kabq4VmAokuOWOJpjKDju0h9zTM9EFiyQn8h7ECxwUWmG5qIvHMHCY48/FlQOF6xcqL64aZM9p7Fu4hKLMNIykT/UN6HeEV/mYcj0mULkx8YCKsNwebnt9W3y8CMP24IZ0J70M/uBcWxCM7MyFT3DrTtegoWZ2jrX7+dLsODVTmw4n3v+uWmbKW442ad4Rp9nZGTYfOnsW+ezV51I53hk+c4Q45HlMQxVXqK9i4dgAXTYuXNn0NgzxyHGHdwxutGioqJCfQc6m9/gefNLL7l+41YO06IVLLj1KTTP1q5bG6RVRlwRAlfyIQwtwjaCKQBxK5P4hhPiewgonLzofD5rae5EWh/ojHawLYybYW1t0nhjOH2VzDP/68iF0gfRCBC8vl0wggV7Q2Jt3nz+SbnUv09ON/xU8qpgpFHbQ9BeHCI1SDdde0Gfvt4gxU0/l6kp54kfNnJY2PrkdNXjkpq52BYunK7GtQn9PhEY60/WibE5yfvHR6X1oVuUUOH0Fz8jxV+4as6vPLgJFZBGwcLceYVwmYBgRwGniSODcumVx5S2gjbqCPyukuafr5Cpy52WnQr2td7c4zrFfPQ7+xcb+P6hZjmc+11JybhW9hxdIvuPXycdPdPvl4KHxyZapaTpV5IPQRoMlSqNhNleH3IZRzXfkbKWm2VwtFLT1IU+Wujg0g9zLFBgvyW6YMHua7/fPmXj4o6LMDwjjpPPma5CoN1bt22zT+fwLReoLHfVQ6vs/jPrJ81iEbLcUGU585gL51Dfeb1zlueVz0w3v0EcJ4AQMhzNyLAX96Qh6ecM33jjDXtjaJbtFU8KFm61NzTx8ArhRXek47RaaQbdFjBqyv7keOM9dow3bl6dfGI+e9XHPFu3brXby7oYYmzCuB7zepUVi3SvOsx0xhmGU288BAuoF4ZYca0L/UJ6MQTdqOlBXBECYHiS+RhyDszJyYn4Pz1awYIbDeEFB+0irzFEGnAl3js+2qG0E5xlsM3O9EieG5ua7HpYH0LSCmFSYyFx1jKR9G0y759nv3kJB6JJXziCBWNDMjnVJ+cubZPCGm2gUatlUx1b20aI9rQVxhshXGju2GhpKARvGH1wMTl6QdLzfyKpmdfKnowlsv/YtXLu4mG54ve+xze3g1dfeWCdSsjg90v/wfel5CuflaIvfEZfg1CeEBJDuJAIggX9B6z7G8Kj9tW3asOWlseI4i9/VjpfWqvtLJAvbZX/+Zuc/P4rSjNgyjcmuSV/tAReWmuhsnFLkKYNeQIuVKvOPSD5yjuEZZhRaf7Mxi5JsGChoGaFFNaukIKa5XKy/gbp7EsTn3/MxiMgUAgeW8RtvsJEFyyQLuBTp40Fc4GJBSfuiEMFlt94hadOn1YnYTBUx0U5QywcET/f2jonmxkTx3AWw5HmoTCC3zE06w0nzu8Y4hssqqF+DHrddtv0zQ0X42vXrYuIlknBwvwJFsAvx7OPqw0rNnPmGEN/Ig2n4ezbZ5991r5+ZPJGODzFPKeLiuzyWC5Djstz58/POK5ZXrRhqHaEeudVbzwEC8Cjr79fnnjiCZt23Hxz44urS7BTALyQH4DrAc88+6was+xb0hiGR8/Pgs6xECyYdMUVBGqngQ+IH+PE+6WXX1LXcUy6m+WY6ZHGUc5MfAk8MFdFWjbyJzUW5m/tOJv+Sn7z6eivaAQIXt8uGMGCZmK/DI81SM25e7XBONso40p14qqNyOEOePAGZzZCBnWXvGaFDIyU2hshW2Ubf0hXrsiFrhzZm/UNSc1cJCmZi+XAiRtlZKwjogVjvAen1ljAxk3DWHGWlP/f/63cShZDvd8CLw2CuU5PBMGCMswIgYEFk5fapeFHX1fGLEGv4i9cLSX/+Fcycgzu7hJpUxzo59aLh2RP5rWSAt7MuFayTv5CrqhrPFr4AL7TG3u/tHa/btlGwLiJXqDA8QbBAq5DFNTCJsNKOVX/PWm68KSMT3UbCw8s7jBBJw4dF4pgAafkXFBygcnNB5/XrVs3baHpNucMDA66ulo0F7C7dwfcO8ZqseqGS6g0t3qdaeazV9wpXAhVp/MdyjQB71kPworKStt9p9kfZhwbHOLgLN/tOSlYmD/BAvoUwjmol2O8YUwgNMceBAt8Rt+mp6fbPGHyh1vfuqUNDg0FCStM3mEcxgbdvo1HGvkdZZPXWY/5jmkzhbEULJj4YExtf2d7UD+BXuwzhAWFhUFj72JHR9Dcx37Edxs2bpCxMQjDI9tExEKwwDrRvsbGJrtNwAsCE87NxBdCEFwlMunBMmIVvv7667bQhnxo0hdxaI3Mpr6kYCEyHpsNjZPfJGns5AEv4UA06QtGsOD3T8jAcLmUNf9cjlcsU9cfsIHBSSuEAHnVyyzDjbERLGCDdbrhe9YJqzszltY8rQQK8AQBjYXS2sfjOqk7GSK8Z71h+5N/SnxDfdL0y5uErhQpNCj+kjZSyOf5DBNCsMCrLLY2gl+mutukavGXlUAGLihBo6pFfycT7c1Kc8H+M58HzQXUDZeS3JzjeXJqRA6d+KakZCyV1IxFSnuhb0DbhjD5Btd2BkfLJA9GTiGoU5oLK/VztAK6KniPgCvK5VJQs0wJLXKqVkjV2dtkaLRJ/FcS06DjQhEspKamTVtcYpHJhSbC17a+JpOTk2Et9J548gm7PCwQWQ4XkNB+wOmezesumwyTt6KJnzp1Sp1g7UlJEXguqKyslM7OTrnc16dOg7HRAx4mLqiPzzjhw8lkf/+AuqbQ1Nysytm5a6c888wz8uabb4ZFE682sB7ne6bDkB/p5hZiUwBaOr/3ek4KFuZPsMA+aW5pkT8Y3hq4WUX/cqPHNGgSYcMaifCI9TB88qmnPHkI9cDYoHM88ttYhziphl0HGPnMyc1VwjMINi9fvqzGI2xRRNLWWAoWnG0tLi5xpRvmM9Dt1ddeDZo7YIwV6exDjlc8Hz58OOwxauIRC8EC5xKUCxe4Jo4QZNG1JLVl3nv/PYWr+R37BGlmuolruHF4D/IyjkmaIYRgNdwyzXxJwYL7PsOkUTKepFGseSAaAYLXt/MuWKDtBKpF44qBk3A+34i0dm2XwrrvSq7a+ARrJOA0FFoKOozevoI6ca1aLo0XHtcTtbKnQIbW+E1ODcuhE8uV9f2UDBhuXCIDQ/XWHxbzJkhonbz37dkmJX/3F7Y9BWyQobUwn4IEZ92JIViY3m/4Ux7I2CPl//w3ls2Fq9T1iAvr77X+zLFJns67Tl6Oz7OzXv0M7yTwDgEDjrADUlKz1uJns31+mfQNyemGmyytBQjtgscXNRAiDXOrtWtK/Z3WhFBaRVUrpLT553LxcoohuNNaQAH6ONtk4hzfeCILFrg4vHjxotx3332uC2gu8rCQ3pOyJ6wFP8p9/4P35be//a1nmVjAYsMf6KP49ANwwXUCtAOLabYH8VUPPSRr1qxRp8duVzzwLeD48eNKvRmW4O/8w512WdxcPPDgA8qKPNqC/LNpk/M78/nIkfQg3NkGhsCjv78/7HopWOD3DFEO4vfep+eh2bQjkb5JNOONpA37FpoIGAcA0N65GSV/oU+ef+EFW+2e5YQbor73P/ggiPedfY7xgCtMbmUSX7d3s0lzjkfUDXhw1YOydu1a2bBhQ1hXrlh3PAULIyOj6goYxwbphhA4w6NLd7f28gCBCMYO8nKDzu+gedJ72d2LBNvhFcZCsICy2Y9wUUu80A7E0RbGEc7GFoQX/s504HHmzBlXDynEgfgUl5S48qSzTOdzUrAQn/9TJ52Tz0k6mzzgJRyIJn1eBQucNK84Ti4hZNBu6nwCewp17fdKvuU2MtLNzezzr5S2no/tCVKra4Mh9cL1YvdxSclcqjxBQKhw7NQvJVgoMrvFqtnhsYj7LUOEvu52Kfs72FW4OqEECQtFsKD6fXJCzt73S01Dyy5F2d9/TqbaDEvT86Cx4MUnXX2lkpZ1rezJhNbCUkk7vkQmJwOGSE1+bWh/2LoGAQFA7K5DuI0/dc2oEi5hb1DuLn2+CWuc6TFDISNDr/bFKz3RBAuYJwNz5RWlgbBm7Rp7YYmFnQlc4GFhXFZWZs9hXvRi2fBr7mX4DOWj3Je3vGyftPM0zKvcSNKJA8KSEm9/9NwAwDo6v2E9eGYaFuLAl4txxkkbnLxBOINv+Q3LiSakK7fSsjLP/mFfRUI/2G7gd2yD85l1R4P/fH+bqIIF0kVdidi4UW6++Wa1EUXIfnCGGEv5+flh8ZjJu6wrNy9X7rhTC8VMPmY9SMNmLFyNJJYbTmiOiaLiIntDSTyAg8mHEC6EUy7zxFOwgDp2fPRREH7Am4B5sbKqSuELTSjS0wyRFwY0ia9JD6aFCmMlWGAdEPqa+Jlx4Hr77bdLUVFRWLzGMsMNyZspqSm28MWsH3HwAvkhKVhIblzD5a1kvvnnlWgECF7fzqtgQTNVYAOOjYTeTOjTy76hQilrvsV2Jem2SYlXWkHNjdI7WGjhE9z5Pv+U5JfdI6k4DVbChSVSe+Z1608o0J6EGDS+KbkyOS7tj95uuU1MChZm1S+W1sdUV6vUrfgXpbVQYhlzbPzPReIf7gs25hjhncxZ4RSqDr9fRsYuydGCn2ojjsod6lK5ZHiHoLYQ6r7Ym6K0gbR9ElxhiI3Wguv4VLZRcO1C11PXer8MjcKNVGDsqMVMqPbF8V0iCBacC1ku7rAZPXr06DSjjc6FHhabMPZFQ2Xh8FdPT4/gJN9ZlvkMFe+6empmBfornPJD5WF7BwYG1VUFs063eEFBwMsJaYPyWU55ebmiEeiABS9PlvmMNKh0M38o3MJ9Z5Z14kROSDripNcULJjfutUHA3LAHbTgAh5xtgdxt+8WWlqiCxZAz5qaGiWAA+2pueDGo3gP7w3wKoHvZupjs6+QF99hPKK/2fdmfyOuxqOLC8VI6nLWa34LQcr6Z9bLLbcExhH5zgwLCgoj4r94ChaAPwzNQoAAvIkn6YgwNTVVjb8Pd3xo09bsQ+QpKi6OqM9MOsZasABPD8DJxJFxpEPTrLCwcNb4mrg746AnXBavfnS1K62IB8OSUtglC14zh/Oc1FiInGbh0DWZJ0nXUDzgJRyIJn2eBQv6bji1AXzWxgL2FNq731VXH5QLPHXVIb6nqM4NUFHDz2RkXBuhIX6qc/x+GR3vkkM537evQew99i3p7DlpG8czN0ihOjTu76zN8GhdiVR89Ytahd+yD+DUFEiU50S9CqEMOuLP0u+TwexDUvJ3n9MeNb5wtRR/8Wrp2/uO/jNNII0FaAIUlK8S2ABJUYKFr0lN8zZb68bkv4HhKqVBgKtG+rpCjK4UudppQB3LpEC5t1wmJ6pulOLG78vlYaj1crOKcH5sMCSCYAF9wwU+Q2xEq61NDRbNAC7mzBALTWw69u3fP+OGBmWzfNQJg3DcxJhlIs7TWXg76OntndXi0eQ5t3heXp5qF9WSnTjgGZtybEBNGjnL6ujomOaK0ywLgoYtW7YEtd1ZRqTPpCPCF198UW0EvDYDT69fr+rmNzPVdamryxYqqI3ELcFXVtBnkVytmKm++Xq/EAQL6LO0vfvs/jD5yoyDh8FnMABIbZJw+5v0h40RlIlyWLY5PhEHP3R3a4O4KD/SOlgXQue3BYUFajxyTjHHJdIAEH6wfrOsUPF4CxZwxeHp9U8r/Ex6AX94vln3xDp1dePZDRuCaMs2PfzII3abnDQJ1S6+i7Vg4dChQ3b/kw8Yon34L/jkk0+m9R/xmW3Itr/3XuhrcsQF9IM9jtnUlxQsJDfAs+Gb5DfR8U00AgSvb+dZsACCBO5WQ1thbOKiNF18TgrrbrLsKcB+wtwKFSBkKG26VSanzMUrNzxX5FLvKdl//Hp9fz1zqRzJ/4EMj7ZrLwL2xii6zo7ZYPH7pHPjA1pbAdcgklchZvWnZ294YShxoFeafn2TbWsBniKaf/Ud8Y+PzrLs+PAKNBKazu9Q13VgY2FP5hIpLMdJKYzGBfgZvDY+2SlFjf9tGW+EIcf4aSzgWhOMOuZW6rENt645MPJYe4O097wjU75hV02hmI2JGU5TEkWwYLYXG64Ua5OBxbG5WOaijiE2IQ8/8rDyBoGFIReHZnlmnO8R4mQKd45ZlhmqE0DDABqMeZnlRBs/d+6crFq1StUdqn3vvveuTE5NqXYRd9bNZ6iH04Uc6IEFL8tkHO057XFHneVFGqJ+aBfQroNJPzP+wYcf2vjjG+LtVR9oDbzNMtgeplG926uMhZC+EAQLoCPGyZNPPal4ytkv7A/2D8ZrOKfJbjwAYZHXeEQ9OJFH+a+8+oo93mfbz2b9iIOPIcRT9Vjjnm0y26jGY5gGYolbPAULqAOCHC9tBLanqqpKGSOk0IZtQwgDj7PxBsH2xVqwgGtqpLkz5Hz27IZn7XnE7EviNJsQRnBhwNJZZ6jn49nZs/pfSAoW4rMOnE2/J7/58+kLL+FANOkJIFgISMmHRqukpPlmya/VatJ5lTcErNS7nnzGb/NT3nKv+K9MBLnC81un0U2tO21vEDgJzi66Xfz+KWsyxYYteNM2n4PU39cp5f/4VwHBAtT3E1hrIVE1FmytFcvQ20jufoHxSxrALP7y52S8IndWf6jx4w+f9A3U2nZAUjOXSHr+j2ViIthoHBYhU75+qThzl+RX36CuQcCTg1OLJ2bPEFpUXa9sOSiDq+oZaTcqrYma83fI+JS+/x4/2nj/ccynYMG5IITl9Z27dqkFPjYQoRZ05rtDn3xin5KGQ0Oq5aN+uJU0y2KcC28sxLEpx4l/NItv4oU6L13qktWrVwu0IbBQ9tqsAZez5865LqBN2iEOTxDEmeVxEU7hDGwtNDc3x2zcot633n5L0Y91kn4Mcfce96FJc9JhphA4u5WJNgJ2Ge5AZyorUd8vBMEC+QyGE9mnoUL02WOPP6Z4jN866e+VjnzQIjLLJ++iz01+fumll9R4jJSvnLjgGRoyMHLI8slj5D88Ayc8nzl71h6PbmW5pcVTsEBalpYG7JwQbzPEVTGTrmY8O/tEVHNCrAULmKOIu4kn43hHQSnb70b3SNPgmhNCUvIa6/MKgUf60aOzol1SsOC9Jom035L5k7QMlweiESB4fTsPggWtoYDTVD0BYlMzIpf6j0pR408Ep5cx28CEVdZyybU2U6wb4ZmOzR5/ln4prn1CsEnT6uVLpPE83PwkgDBBbXr9SnPiT7Ct4PfJxfV3BdlWwOn6QhAs9B7cZf85gU9i+WcZ7oCbls8SKqh0n0+afvFtKbrmaimGFsg1V0vLz78pV6aCDREG+GJu+SMgCJmUfceuV7ZAlIeIzKUyOHLG4FeNl98/LrWta63rEPCwMtfjcKUUVEOTYYXkVi6X8pZbpX+4SPxXcDI9t38S4QgW3n33XeXGEBv/YOhSm2RslGcG/S0WoS1nzij/39XV1ZKZmak2E88//7y9MfZayLmlP/X0U0Fq8ZGOHbQHqsLOsrFo5AITITY4G5/bKK1trdPGJ+tkaI4lMw3xtrZ2eebZZ+yF87QF9K0B42B79+4NuUEz60Ecqs6h2oF3MATZ2Ng440bfxNtZD55xio3NPcpUdLot2Go78Vj10CplbX6m8px14DuUy3IYsk+wAcAVEPM7Zx3OZzNvIsQTXbAA+pGGCLdt26b6hH3APjFDasy89957ytAivw+H3sjb1dXlOh7NOhjfsHGjYD5xlu2s0/mM/EgDtLe3Kzsn5jg046wLaRyPzvpmeo6nYIFtgX2ZP9z1h2njhfi7hWgT7Fb09fVNo+FMbTLfx1KwgD6B5gA1VzgHsE/IewihYQJNE/aliRPp4gyR10xDHDz30Ucf2fO9SSvWjzRVtzHPAScIwlBGpJAULEROs0hpnMyfpLGTB7yEA9Gkz6lggcbiTGv0ECqc6XhR8mq/o7QTcqtumGPBAk5KlyvVb2WwDhubquXSPXDE2HyBGbkx9EtGIQzifU0JF7BZ6x9qmPPNj5M59LOFo/VHMdV5Tmqu+7/6VJ1XIBaIYKEnhGCBJzJuf4judInVZAL6asEN6hkpL5Div/ucnFaChauk5ItXy3jZCfmT0myx8qo/WPJOrPCIrJyS6rVaEJYBt5NLpKVtZxA/k3eaL74khfC+UrVC8mvm+voRNCRu1Nefqm6UnKoVUtTwY7nQ8474/FrlHgIG9nk8+zkcwcJdd9+tTtgfWf2IMmqF8JHVq0WHiIcHuMuLO8o4Ob/nnnuC7jObC0ZzYWfGkQcbfKZh8YlFoXOMREqvhoYG2/ghy3aGqBuADW9qWprgXjPqMfuIcYYmHlBXPpJ+RC2GUQ7uPnOxjLqQhhBp2Jxh04Q6zLLMuFk243CPiY0CcWUb8IxyVR233ir33X+ffPzxx3YbSD+WY4ask3nwfO78eSVkIc4Mb731VtU/wB9pCHH9At+wHLPsUHFT+MJ2MGR9cAuYkZGhTpEvdnQooU15eYXA2CVcVoYqPxHeJbpggTRC36H/BwcHlbtFxaO/1VduEAegb9Av5DOEJSUlqt9N3mGZXiHqwok1TqRZLspmuaYGA+LYXKalpQUZbiWvMXSrCzjhtBkGJ4E36iN/mfXiHeqB7YhIjMOadcZbsMC6Qhk9ZNs4f7K9W7fREHfwXMYywwljLVhAv+3erTVXzH5HGzCnkB/wDh6D2i9c8BzroXgPGmi4dgENG5QFQPnkMdCI/U/64ZlxhK+++ppn3aFolxQsRLauC0XL5LskLcPlgWgECF7fzqFgQW+ueProv+KTodEmqT5/u3XfWmsOaBXpOT4thWChWl+7wEktbDoMj1W7To4TkwOSknGtcjWZmrFEDmQvn5dT1ZmZxi8DR1Ol9O//l974LmDBwsxtneNJxBLc+Ib6pelnyy1bC1fLqWuukgvPrtLeIWyJvSlgmFs89SLSLx3dx2TP0cWSYhlxzCu9SwkWnIvMjsu7lMYAh7NrTAAAIABJREFUxkA+DCvOodYCvFFAcwj1wgaDbUCyaoW0dGyQ8cku0YLJ+AtpwhEsYMFlLqaiiaMsLM5YJp+R5ly0OevhZgMLP2yOcW+Y4yXUApJ5vELwBujAxTbqJS7ElYtN4gSXc9iYYAOLu+Ejo6NKNRtlYcEKOwFIb2trkxM5J+Sxxx6zaYg2c9HqrAvPUFuurauzN+Nsmxf+TB8fH5fNL222hS9sg0lrM37Pvfcoo5doA7xkQJAB3OnSb3xiQrnbxIYSmh3A6e233w6ijYk/+5JXPLa9Hti0AEeOQYbE2xni/dZtW+16zDoQN5+xEWC9SEccsGtXQAvMWX6iPCe6YAF8Z/YV4nn5eYq+3KByo0fac2OGEMIhczOO783ynP1g8vnx48dt4QJsK6hxaJ0Wsy7yAfp77bp1cjQjQ43Hvr5+VS94GfVhXIC3MR6hoXAiJ0cJQyEIM/mH44XeFVA+2gntmNpaePLR/2mh2sA8ZhhvwQLp2nnpkj32gftMALqZ2kssx8Q9nHisBAsmXdF3EPo428DxjXQIZ9E/6EMY74UGE+ZdlsOQbQB/wfMH8imBwmNaoIB+V/zl+J9DudQC4Xt4pCBOwAX2fZz1sL5QYVKwMLfrw1B9kXz359MXXsKBaNLnULCARRQ6S1+F6BnIlJKmX2q3dlXLpMDeTMz1SWlAY0FvpFD/cpn0uanC+eVSzwlJyVgiKVlL1d31wor7rT/X+G94whvsOFHX1vQvPn67MtZYfM1VAtsFRdBWWMA2FvBnBTAXW6AJ08OjTzQThmMR6PfJpa3P2EYcYRiz8UfXia+/2+6DK/b1iXniD+V28qKkZX1T8e2ejCWyP/ubMuUbU3yr3btqmvQNF9g2TeLqbtJFYKEEGZaAL7julZJTsVyqztwh/SNl9kI2nn0djmDBXEhx8c202YRuZXCBH6o8bmYoVDA3PhwXCCOlF77BxuPDHTvszSwWjSYuJs54h2fgg4UnhAzPPf+8vPDii7Lt9W2yafMmFX/iiScEm3canUN5bCdCPLMshtA4wF1ftoNhuG2CgODhhx+26yHebA9Dtg3v0YZHH3tMNj73nLy46UV5ecsWefPNN+Wll1+SF154QZ599lm1yEd7WR7bz3LYNuRBHXDXdsE6STTb4JzPvNqFTSL7mzizbtaJZ1MYhHz45je//Y0y8OdVdqKkJ7pgwaQT+hCAjduLmzYFjQ30B/rC7B/0BQCuDs1yQsXJJ6zngw8+UK4FWT75AM+IO+tD+l133yXr1q2TF158QQEEVJs3b1Y4r3viCbn3Xm2sFXyCTSJ5DN+yXIaoAzZCoAETLt+6tS/eggXUyf6Bu0y2xRmSXqTjmrVr1UbbDedI0qIVLJj9znYgPHzksOof4Gv2N/E309DWBx98UJ5/4QWBgc3DR47IkfR0HR45Inv37VXCymeeeUbuf+B+uzyWxT6HsInxjz7+WPbt26fysi7mJy3BP7O5SpIULESzNk1+G8n4TOYN8Es0AgSvb+dQsKAXt5NTQ9LatU3ylCABmgnfVRoLUH2OpyX6UKev3MjocLkUNfzAUBXXHUBNi4rGF60rEEuUV4jGc+/PqwX7oAFibCD8E2NSde2X1aZXCRY+f5UUK+HCwjXeyE0TVL3f/+AD2b//gN4cG+0OooetNRAYRFG/pztJq86JxlItrPnC1YrWpf/nL2W0gafG4PnA1Ymo646gPeRXLEYmJgcl8+TPtNtJaC1kLJH+oXrH4tYvIxPNkl+1bF7GIbQVMEbhhhJaS2o+qF6prmQU1q6UE5XL5WTdjdLVf1hgDyKetIxEsOBcqEb6jEWZc0ONBRrAuWBzKxt5sDnAvVrQhAtSJ3280p353J537dotd9yhrxNwgWniwgWliS83t9RCYJsYIi/zIw9ogAUp0swrEbgigpM0Z9vQHoIbzs402LCgijfqMHE242gX8GAaQ6Qzbn5v5le4//Y3dj7kZ1m4LnK5r29a/4TbL8iHPqbBOdRl9gHjJm6oHwIc0BY0hoZIuPU56TdXzwtJsACacHMNIRx41aQ/42oM3BIYz+gPXDUKpy9YPumPb9LS9trXe9DvrAehyY+Im3ML3oMfCRA2IY2AcQdcmc5vFR9Z6u5oY441Hs32O/Ekvl7hXAgWUDfotScl2PglxwpphxBtRPuxAccVLfYNQ692eKVHK1gg7mb5oDH4DPZv0GfA17zmhTaYbUMcfYj+NudU5FN9Dm0XS2hgfot3zmcIWrOzsxVd6uvrFa+beUxa4vuampqI/6OTgoUYrlMjWCuaPJaM//n1gZdwIJr0OAsW9Mk5NznDY2ekrm21FNZoy/NwOad82asTTJ0WSgAQt3dVWkuC6t815+6eNinyZDez8BfKIwTc92GDdrE7x8irhSez/TOKelBjs6s2vH4ZPX1kQQgSnIYk3bxCmPQsLy9Xd0jxR/baa1sN2sd/QjDxYF/5pyal8T//XRvEVBohV8nl7c9Y/UCcLAHDPE320E7IL7vfcjsJOwtLpa0j3aAdhX7d6jqCsrHgolUQt/EXVJdDY0m5vcS1DHiKWSGFtTfJmc5NMjnlplFEekcXZh3Lsk9onAu1WD9zkWeWi4UZnrlwM5+d8dS0VGVTgfwYjxDXAKCGjZNK4gT8gAvxR8h3xJFtwDPz8juEBJbBZ4RIW/XQQ1JaWhrk3cJtDIbTZnwHLxGwdG/Wh0U36iN+bANxMHFiu8z2MM38juWxDLglbGtvM8Zb5PwJ/NEPb739ts0bxAObB8RNHPDMdL7DphEq8OHQa77yaMGCdjlq0t6Mow8vX76cUO1A/2RmZapNnImrWxz9Ae0BqKDPhs7gA2zyMB7N8tn/DPmO/c9nM8Q785lxlMF3DCEcKysrs4Ups8Gd33gJb816OzsvzYo+5hyBeGVlpe3ZgOUzRHsZRzthk4U4RhNCsIBySU+GrAthZlbWrOqCcAEaVOwXlo1nZ518NvMynxmiDOZhSFyff+F5aWpqUkIF0BNXwB544AHVNpZBHPjNkSOwURbZPAfBAsrBnEwcWD7SULZ5/SbS8pP5I+uPJL3+POgVjQDB69s4CRa060UIFLRQwS/9Q8VyuvGHkl99vb7+YJ1Qzs1mJYTNhpqVGp8anI4i30pp6XjWdVKc8o3K/uPLlTcICBb2HlsmlwfqXPPO/aDUm0Ndr18uPPiThPb+4BQo8NlNsEBa4o4hVL7x54M/GdxX5iLCPDEx4/jW+czyYhL6/TKw9zV1zQSuJ3HVpOkH/5/iCW3EkZOT2T9Mm4sQJ7tTUlK3XnANIiVzsezJXCK1zTSwFMBryj8hBbXLlQbRvI/LIGGDY/xWLZeylh/K2IRp/RxCTLSF7fGLz45HRmdsosFjPLHjoinWIRdLXDyBpwGsh+/d0t986y25cDHYJWes+dwsD/Hzra0C44DED3gBd3MDi3d8RtxsA+LMj3c4GTXz8Blp8MmOTaY5RjnWzbSZ4vjG/A6eG7CpI51vvvlmu69N/Mw+QZwA3MgXZtuwaWdbmAffbN/+TtBm3sRlJty93mMBbuJKPEyc0T7mAV2JHzY8KDcWeHjhF006rq243SMHTQFoF3iwN8EECxgfuBIB7SH0A/F1hhwzSM/NzQvi70jpBoOhj69Zo+pjuUF8ahmTBL/yPXgC/IAQADyIL9LN7804bEOgb2LFN8ezs71pdIueA7GBNeegSOnD/AODg0rTB+3h3IS2cxyDNqADnk37F/x+NiE83ZCuDMkLrA/ef2ZTNr7BPLb+mWdsvCFkglaCs0+Zzv5HCDD7n/gAT8RZDrQUMjIzlUcK1Mm+gEYHxiDy8xuWwRBzFDxZRNK+l19+2aYZ8UMIrQzyaV1doqy3I1tTREKHZN4kbeeSB7yEA9Gkx0GwEFjYw9jaxFS/XOj9QE7V/1Byq2D1XW/eqR2QCBsYeIHQ7vW0d4i27u2uE+LIWLvsPYa76kslJXORHMn7vgwNm5ubeR4Qlnq+f3RAqr72FeUNghv2hRJ6CRawoElPT1eqe/jzwkI5JydHLXTcFjv8E8QAdXsfs4Hr98tUX7eU/eNfaXpfc7WUfOkz4utKHL5A++vPvKsECxCI7cm4Vk5VrRY/r3WokwU9bkuafqaNNip7B44NfajN/hy/w5gtbvyVdA+ki98/YV9HCjbwyLkovHFJPrE1Fm6bfgLExWGsQi7MUB43f1BP5QIN6TCUBpeIb771pjoVhaEt4sqQ/Ox8Znq0IcvFaRnG3XPPPWcvLIEj24EwFG3QLmcepHFMw1VmXl5ekFs+1E2ItB3EG99xTsDCGHfE4SoTuJq09sTduGfMPNiIYOFL/JmOxTzsMpw8eTJI24K4mzgxLZIQG7yXXn7ZpjOuO5D+xMEtBJ65eXk270RSZ7zykhbsX7QNJ+Nu+DMt0TQW2AbQqKWlRdk0IK6hQlxraW2LTpMFG2FcTcB4tOcPazyCN73qN/mF41GFFp/jO/DL0+ufVuMx0k3iTPzCOdYLP6R3dHa6rsNmKtvtPdwDs81miDgFDBACun07mzQIYTmvMHS2NWsWGgsmr035fHLs+HFlLJFtYL+xLtSNNgKYhpDtRkj8mBfCqrS9e5UmnFkf6MDn7BMnXMtk/fjPghHMSGiHOc3ElTibYY1hMDSSspN5w1sDJen050enaAQIXt/GRbBgnxT6xqW+7VElUNAChOVSUL1ScqqWS07VjdoTwxxvSJyCDLjVy6lcqa3QK1xWSkdfmuuEeHmg2jaCl5q1VDILfymj412ueed+gHIT5ZfJutNS8n/+WhtrxCn6AgIvwQLoCQNw+OPCnyjcITlPrfinxw3E3PSBX/xTE9LwwyXKUKai9ReulpGjH8w7X/h95Ikr0taZro2OKsHCEskrvUfg6jWYRn6pa3tIGS91jpNEeoZmEW0ynKz9jrR0bhafXxujRHtwbYlXl4LbF96fBlSauUjnosZclMU6zg0A6sLiDsa23njzTWVDBKqfsNwObR3e/SWfq7ZawsTZtHM236BujC+o1BeXlChciTfHJkIuVhHHe7aR6c5NOYwiwhOD04I564tFW0k3hmjDuXPn5NXXXrMXyWZbiDsX3MAZ75mOEGlsC95t2fKKNDe3CLxHkL6sDyHjfBdJCLrze+B+8tQp+1oY6gYewMnEj/Qmrjt27FB4sZxI6o9nXtIm1FUI9g2EbIl2FQK0IU33Hzhg8wn7gyHagBNhPCPEWAfPR0tb8ENRcbHSxsEJL8Yb5zDURdohBDDNxAffgF/wPfA6e+6c7dXFxI/tNNPCjfNbbExJEzMkvwKXS11diqb8Jtw6mA/f8VteTWD5aDfGC555pQQaEvw22vD8+Vb76phZF9qFZ9Q7G40Ftof44RnC3qNHjwpcDauyLY8hoCvbyHaz3/Gs8LI8OiAOA5/oF1zRYT1eayn8F8HeBspjWQgB4DuEGzZsiIieWN8BDwD5l8+oB+XW1AQ8kZAGyTC8dU2STkk6ufGAl3AgmvQ4CBbwB+uT/uFiKT9zszYEV6VdOMKmAjQWbFdyc+zSzm1zlF+zXAkWAu9WSs/gMdcJsbM7T9KyrtN31bOWSHbR72RyatA1r1sHxjctsInsO/CBFH/5s58qwQL+6LZu3Sq33367stRu+mTv6uqW/fv3yxNPPqGsucPfPVQF+ecYV7oruxY+aX34d/Z1iNPXXCUdG+gthJNZoH/iio9xr9Fsf09fqdK02ZOxVFIzF8nx07+R8Ynp95TPdm6wtIoSV1tBG3m9QV1dgoAS2k/1rY/LyHiz+CwtjNkKFkAzLNRgIFRBd3cgzrQYhVjIdnV3qzurcF9o8oVzQWf2pZkPcbwjON/F4pllmziYcYw1bGo+/PBD5doRp5zQPIBK+4OrVqkFIa4wIY60p59+WjZt3qwMpcEwI4wSmu01y44F/uaGnOWxTXzGJqawsFA++vgj2bptmzy7YYNqA3BetWqVrUoN6+k4UYfHiKfXr5ctW7bIzl07lQbERcfVFLMdjDvrZf0zhW5twDc4SW5obFRaJBAabH9nu7z++uuy5ZUt8tZbb8nb29+WtLQ0deqMObOvv39u5kVjHpqpbeZ7bFh6entdx9ylS13S3d2tAPnM7+Y7bvYv+gTj2p5DjPkCfGa/Q1t6emxXprNtA+vG94j3YzwWFckHH36ovJiATzEe4RkFXgKwQbv//vuVUArjEV4B4CXinXffsfjk3DTasg6EjM8WX3wHTQtX+mBO7OoSuImMdR+jXPCP6gOrTzAHA5BO+kXTLn4L3NEGtoVtZX14no1ACbT3mitRXmlpmezZs0dee+01dVUC/Qu45557VL8/8OADsmbNGqWJAje87HNTiMP+ZeikC9Mh8A7iZ9LU4HfSI5yQ5WGcs4845kEv0A4CNNYfTpnJPFx/JsMkL7jzQDQCBK9v4yBY8Mul/n1S1PBDya2GVoK+XqCvQMBAIwyxwQK8w0jbPGku4PQzp/IG6yqE3kxdHnY34NPacVhSMr+uTn5TsxZLbund4vMlkjEsvXnteGWjci+p7vwvIG0FnPaH0lhobGpS1obNe5CQrkOlGRJySs9f3vJy0L3m+E4ooLlfOra9EOQdounmH8kV35T4ffO4APbzhNMvQ6OtsidjkbKxkJZ1raQX/JeMjk5XNb3Qs31BXIXQwgVoGlkCkJqVUtL4P3J56KReIM5yY0Nemc/FC+tmSJxChZHkDVWO17twykceLPwGB4cEghJsmrBgh4tFLAwRh6o73kEDI5wyTXwizc9vnd85n5kPId7BOB7mGAhMgDNw7+zslLa2NrsdODHH+/HxCdd2mIt/Z/nmcyRxZ5le7cCmJrkAd19ERULvSPN69YezHOZj6Hwfq2eUj3GG8QbA2As1HmNV70zlhGp3qHczlcv30ZQRzbes3xm6lemW5vwu1LPze+czhFtYG6G/AZi/MA8jDleQ4AfMEc45JVSdM71z4jBT/kjfxxLXSOtO5p/7+TRJ87mhuZdwIJr0qAQLpsoxJpXxyW5pvvi8nKyFhgLcRy4AQ3AKz2VK0MFNSt9whSWxDz5lbj6/W/ZmfV0bwMtYKgUV98mVK9rzxfwPAuskwe+TtodutU/PF9I1CFOw0Htw17RTEzca7/hoR5BK5d133y0VlZVqsQ+ejPefHXHq/2SHFH/5c0owgnbUf/8/xNfPU5D54hHyr18mp/qVpg2MN8IrxKGc7yj7IPTYotrhvyKX+lOUxoIWACaw1gIFCkHhSimsu1Eu9O6UyamBIP7Rc5U/jCsSWlDEfg0Yg5ybST5Qb7K+JC2SPJDkgSQPJHkgyQNJHkjyQJIH4sMD0QgQvL6NSrCARbdPeX7AiWi1VJy5U/mdhxYANun62kPib060jYXlUlBzoxTUrJDBEfd7XPVn3pOUjGuV4UZY2D9V+VjQ5mX+Gd+vTslbfvYfUvTFqxeUbQUKQEJpLDjpC8k77/PBovUjq1cHCRWc+ePybKnej5RmS8k//KXgGgQ8Q9Re/68ydaElyEtBXOoP82Te55+UtKylStsGvLv/+Lekfwj4cbLSQoiugU+UxoLWNkr8sRu4woQ5R7usza+5UerbHpOJqW7Rxhx1G/X1CApb2G4z1EIFLYxivvkSCpl4xSbuLmjTbQ7wQai6SJNQeZLvgmmZpFkwPZL8kRj04Lg3w2TfxK5vkuM+drQMny/1fxw0z8L/Zj7wTNaZ7J9E4QEv4UA06TEQLExKz+BxOV3/X4YgQXt/yK36jtZaqNa2FSBoSDTAlQwIFnIr9dWMwtobZXDU3Zptbctbsuco7qgvEVjXL6lZb2wcE2OgwJBg9XX/YHkoWFiGG02NhZ4wNBZwl3Tv3n2yc+dOdTfU9AvuvomKXx9NnKuR0n/6Gy1Y+PxVUrX4KzLeXJVA/OGXgyeutwULaVlfl8sDDYZgQdOmZzBTCQVPVC5LuLE649xhaUnlWVebipr+S/qHSpS6JwUMDL0ndb80nX9PSmrXSXHNOimpfVJK6p6UUhuektI6wNNSVg9YL2X1z1jwrJTXb7Bgo5TXb5QKG56T8vrnpcKAysYXRcMmqWwkbJaqppemQXXTy6Jhi1Q3BaC2eatyHQr3oTq+TerOvC51ZwlvSN1ZwJsK6s++JQ3n3rZguzScA7wjDecB70rD+fcUNJ5/TzS8L43n35fG1g+k6fz70nQe4YfSdH6HDc3nP5Jp0LZLmhXsluY2DS3te+TshRQ5Z8HZC6ly9kKanL2wV4XnLqTJuQt75dyFfXLuIuCAAw7K+YuEQ3K+4xMLDguuqQXgiDJWCoOlGo5KWycgQ0F7V6a0d2XJha5jckGFiB+fBhe7sqWjO0fBxe4c0ZArHT15cqknX0FnT7509hQo6OotFAWXT0qXDaek6zLgtAVF0nW5SLoVFEt3H6DEglLp7gOUGVAuPX3l0t1XEQQ9/VXS218tvf01Voh4tVwerJsGfYP1EgwN0jcIaDSgSfoGm6RvANCoYbBJ+gebXaBF+gcBxruhFiWohLBywIYzMjA0E5yVgSEXGD4nAw4YHD4vbjAw5J4eyNuqtLOGRlolGNpkaCQ0DI+0yfBIewBG22V4GlyQ4VE3uCgjoxcsQPyijIw5oUNGxjxgtEOGR/muU0bGNIyOdUowXJLRMS/oktExFxjvUoanYXyaMDbeLU4YHe+W0bEeGR3jux4ZGw8FvTI23itjE70yPiNcVnZ+YOsnAPiOz30yPuENExP9Mj4ZDBOT/eIOAzIxGQ4MKm03aLxpwLMJQzI5ZQLemc+MD8vkVHgwNTUi08A3KnBvHgn4fGNCmPKNCYDPOsTVBw/wj4tvGkyIzz8d/P5JcQdcCyMwz5Rydw2X1zZcmRK/K/jEfyU80JrCplAsVDx+6z7vdUSi1ZkUdC2cvpor3tE8EY0AwevbqAQLE5O9cqZjixTWfU+dcsLDgtqoWy4l86qut64YLJe8mhWJCUqVWl+FwOnnydqbZHi0edqGC0xZ0/KGpGQsUm770rIWS3ndC6755oOB9SnrFfFPjEvZP/7lgnQ1GalgwUlnmwZzailfD05fX5eU/dPfajsLn79Kyv/v38hIVVHC8AdodbTgp7ZgAdchevqrp+F3eSRHGVzFJj5hx6zXXFINrQXtOhZXsWAk9lTDT6Wj90O1wCJ/OPmGz9Bo8Pn9kld6t+w+ulhSMr4mezIWy56jiyz4mhUibbHKg3yAQB7mdYb6G3znnnem92Z5gby7jy6SYAjGK4Bf4Jvg+pnO8nUbd6fjGe+YjtBsv05XdacvEuQPgiC8AjgFl8eyiYNZPutGGtORf0kIvFiezh+gS6B+pLnj4JZOHMx3cNeK/wAA+MPiEcUnbAdD4upWjlmmW5zt/prsTgcsNoB9znrMEGWZz151u6drfiE+GANLtHvlDMb5fK3W3oPr5YxrJTXz6wbg+RuSFgTflLRMwHVBsPfYdTId/kP2HiN8S/Ye07Dv2PWy79i3bdh//HoJhmWy/7gF2Xi3TA5kA1bIgeyVOjyxXA4oWCEHTqyUAyduUOHBEyvlYPYNcvBEAA6duEFdGcO1sdBwkxzK+a4B35NDOd+Tw7n/aQHi5jPTvy+Hc38gh3N/aIWI/0CO5Dnhh3IkD/BjC34kR/IISPuJpCv4sRX+l6TnA35ihYj/1Iaj+T+VjIL/doGfSUaBCT+XjIKfS0bhLySjEKGGzMJfSObJXwZB1slfSjD8j2Sd/JVknfy1FSLOZ6QxnfFfy7FTv5Fjp34lx04hfrMBv1HGho+f/q0Ewy1y/PR0yC66VabDbZJdRPidZBfdruBE0e8kGG6XE0W3y4liwO8tuENOFN8hOdPgTskpucMCxP9ggY7nlvxBckvussCMM80KS/8ouSXBkFd6r/LcBO9NAbhX8sruk7yyeyVfwX2SX0ZAGuL3S37ZAxYgfr/klz8gBUFwv/X8oBSUr9JQ8aAUVKySgoqHbCiseEjc4WEprAA8YsPJykfkZOVq0SHjeH50GpyqekxOVT1qAeKPW4A4AWlr5VTVGuM94hpOV62R01Vrg6F6rZyuXjcdqp6Q0zY8KaervKG4Zr0EwzNSUvOslNYCNhiwUUprn7OhrPZ5Ka19XsrqXjDgRSmr01Bev0kAFfWbbais3yyVjS9JZeOWIKhqfEWqGl8NhqbXpFrBVqluImyTmubXHfCG1LYA3jTgLalteVvqz1hw9m2pP7td6s++Iw1n35HGc+9a8J40niO8L43ngkEdKrR+KE0KdkhT6w5pbt0hLa0fT4e2ndLSvmsanG1PkemQKmfb0wJgHTacv7hPArBfzl88YIE+XGi9eEgUdByS1o5PjIMFHjLggEFDe+cRae9M13ApXdovHZX2SxkOyJT2S1lBcLHruGjIFhw0EDq6TkgQdOdIZ0+uBXnS2RMAt0OIzp5CueQCXb0nBXCp95QN3ZdP64OIviLrIEIfSPT0lQiMsgdDmfT0TYfe/gqZDlXSO1DtJRuIKj0qwULX5WNSUH635JXcIblld0he2e+loPwOKSi7XYflf5B8PJdb6SqO58SB/LI7pKDiTskv+70Ult8h+eV/VKca3GyYYU3zNmNjtkQq6hNHsEA8JzvOqs0trhRAJZ9XDBZKGMlVCLaZ2gkwRgTLyDBcxE1k3A3+UIgxNSkV//4lTe9rrpaSr3xOBk/nTdu4E+e5CwOS6uOnf23zL2wt4GQUeCj7A0p10C+9/YWSV3anFCbwmPWaP/LKMH7vkLzyu9Sck1v6eykou1NOV98rPQMlVltBjwBNpveDT/JK/yg7j+gN2i61wcYGEcANVyxCc7McXB6FAWaoN9fTvwnazFube42rG77crBr1YUM8DZYYadYmWm3uw6dDitqIYjNKwIbUfTMboCvxYzunt8GkiRkPr39YvtH+WfQpeMINAu1A+ayLobPO6W0L/h75w6E3aBpOWc76SWNnunsf7T66RAJAYVo4+Dk2gQFPAAAgAElEQVTLj+2z5i+39jvTKJxZIrvTAaYgzC0N7ynUCYQBoRKFSwwpZOIzQlMIZaa7xF370NkXXrwEmpIPnN9EQG9bYOaYE1zHCOjrrIs4sM5Q+DKPM3Qr15knls9OPkHZSDPTZ9MOs5wZ2jRt/nXSNdDewJwH4eLXFAT63sQZ37iVwz4y34G/zfEQOj59nvLOr3FAXYsl5egiSQFOrnUBB45DCFFZJuLO8cp3kYbGOLbHC/uaIehm9jf7zkwjDZmGMNBHwf+n+C/F3Mkxz7GF9EAfBtrL+o3yzLKD4uxv4oFviK9ZDuduztssm3nN71kG8/DZzIs00gBlgw9N4b2zHrMsM44yWa6ZjjjL1Tyu6rB4Ylf61wQwnWZsh6M/FM10XbuPLnX0r1Gvy/xn1jEtrtpNHgQ9zPqJA+pFHXxm2wJ9H8Q70/oX37NcA1e7TLNc1sP8gdC9fxbL3uPXRSVA8Po4KsHC1NS4XLiUqSzMq8HvOKUiwXDawnhihlbnZyyRtEx3FXGoUNe0vC6pOMHJXCKJprHADdJk+bEFKVCg4GM2ggW4eYPLt+eef17WrlunXN4dPHhQ+vuDDfiRRrEP9Ua1+lv/pF18XnOVFH/hahnIy04YwQKEB9mnb7YEC9rlJAULNj38V5REV//hOSexxHlWE7xapGBy5sRt/XGnL1JaRfgjT81YKtnFv5PuvnK5AjddSggUSqigvQLkl91l/XHGat4yy+EfgTON6ZHQ2e0btzSWadYJ2gU/h5qb9Um/W363NNbnDImb+Q3TkNdM57dI0+mR4cvvzDLd0lhPvELWObvy3elutgnlmjQMVY/5Xbjf6AUQ+2AmHnHHFzhFRwf3ekO1wXw327pNerENZrmhaI13Xnm90lleKHwx3znfO5/NclDXTPUxf7hhqDLNuoiXV34zL+v2ysv3DFE245GExInfmDiwzHBxYBlmyPLNcs33kcaJE75zKxPvnenEwa0uZ17kMevgszMtVDreoVy3svEuXPAqI5xyiW84eUPh46Qdy2P5ob6N5zvi4awjErzc8kII4CwTz046uOWJd1q4OCAf5kVjLWi1CQIJd/5zo0W07XHD1y3Njb7Ec3obgvFnPieukbcH6+i0Y9/0kg1ElR6VYAEbEmxYBofbJbvoZ7IrfbGkKuECpE1aQrkzfak2dujKvE7izM8zNycIUzOvlcsD9a4bwpqWNyVVSbWulbSsr0lx9UbXfPZGzTaMN1d3Zq7IWOaHf1aCBbh8W/3oauVuki4nb/vdbfKb3/xGnn/+eRkZGYmpSyX3vtWb1frvL9ZeISxNkf5jh43T8dAbWvdyY8Q38I5x5YpM11goD+JfGDxqvbBfqVwHT2bzMy69cMB1pF1HF8nO9CWSmvFv+o8DJ+P4Y4FqevpSdcqRV3aXjE9q4ZK2rRBeH/QO1lr34QvlUi/uzxfa9+j1nXqt5oa79h09uY57+CfkYjfu5gOOy8XuYxq6jsnFoDv9Wda9f9oBoNreYWnrODQNAmqAVAdEuF+0XQLYJtAAuwVn2lMs2CNn23fLmbZdCoJVFj+SltaPlCoj1BmbWz+04H1pboUtBahBUi1Sq0pCdVKrUEKVMgDafsMbUnfGBNh6MGGr1J15TWpaXjFgi9S0mPCy1DRvtmCTVDcBXrTgBalqek4qGjZKuQ0bpLwBNi1o2+JZKa9br+xfwAaGtoUB+xhPBEFJ7RohFFvx4urVUuSEqtVyuuphCx6S01UaTlbcLycr7pNAeJ8UVtwrhRX3WPBHKay4SwqV5swfpKAccKfSnskvvUPyS38veTbcLnkltynIKb5NcopvteAWOVFE+K2cKLpZThT92oJfybGT/yNZhb8UpZZe+HPJtCCgyh5QdU/P+y9LRd5UmYcKvaViD/X7XKjlf08+USr7WnX/k9zvyuHcm+Rw7nfkYPaNFtygrwxk32BdL8AVg+UWXC8Hsq+Xvce+bUHgGkNa1jclLesbAtsuJriPcSyS3BaKTGNozkvmggyLr0AentYE0sxFWHBejQ/SiAPqwDMAcZRrfm/iYOZlfvM9Tt+g7bLEADwHn74hjz4FXCR70nW7AqdlKDfQtgC+EKzyNFQLWXU5waeVAVqYeM0UZ30alwAdmG7Sw8xDejCfsx6mO7/ns5PuLI+05ffOOp31mDRjXpaNupBm1sk8LId5dTr6gqemwd8xH7RXXLS+7P5hP+mQfaJDaiGgLNbvbDfTdX0aH1OLSp/oUltM8YXNw2xvoAy9+WKbjTYE0cRM57cBvPRVLWocGBoG6iRb7wfYPuCDK1aaRqQTeB6nycADYPUHaKaeWSfxIL5Mx8kxr4vxFFmHwXS08qu+YN3B/RGMF/kiUI+eC77qgRfymbhZ+Kp26DL02NbaE4G5he1CaNYV/7jSJCRv2vQnPmb9WpPEiV9gbgqmu1t6oH/Zz2b54cYDuHHsBNOR5Zj9QD4y05gv3JD1BvdRAIdwy3HmIy0QutVBnM02mGMqoC3i7Jvpz4HyMYelHfuPqAQIXh9HJVjARgQbFmyKxsYvS0XDC7L3+LeVuhOInQIiQd1HqRM7iZlIz+gk4KPVdXv73b1C1LW8K6mZaBPulS6SkxVrgjZmcd0chimkGHh/vRYswDvB5xceRKqx0NraKk89/bTtchJChdtuu03Wr18vtXV1c9M/1nWIpv/5lhR9IXAFpf+T3Vb94W1o48Y/Fn7p+T9Wf+h0OQnDb846z7alRHSSPX3iiv+4xlhNtf+8FyuBpp7c9UJ8f/YyaTy/Q3xTk5ZXCNA//D7gnMbQSaNPw7Oauz+1lrPD7W/mC583YtH3vKYVi7Lmpoxw6BNrWprl6bi7YTeHITjLsJwyOuebCDJWN+UbVwbtaNjO3TDeiEz5CMMy5XPCkEz5BmVqKgAw8jcx1T8NAkYIaYwQodOoYY+MTzihW8YnuhSMTXSJhksyNq5hdKxDpsNFGbUNQ16QkbELMgywDU22yfBoAIZGW8UJg8PnZDqclcHhM9Ogf6hZCANDzaKhSfqHTGiU/qFG6R9ssMBpRLRO+gYBtdPg8kCNBAEMk/ZXBUFvf6UEIHCHONj4qWUI9XKJdF8utQBxQLEBNKgK46o0tGqGp6Srl4A70AAIngkFSgitBdEF0tGdLx3deQ4ICKFpFBbhxW4Ioy3oOiEXu05YhmRhXNYBl7Lkgg2ZcsG+J4474yZQYJ0urR1HDOD9c4S4l65BG8KFQVzAwQBAeK0E2Pu0Ud0LEGbDwK4JaXKm3RRoQ7C9R0FL2x4JwG5padstLa27pDkIdkpz68fSdB7wkQE7pPEc4UNpOAv4wAHvS8NZDfVn3xN4bqs/824Q1J3ZLk6AzYGa5rcMeFNqmt+U6qbXPWCbVDVtk+omhFsteE2qmgCvamh8RSoBDVsMeFkqGwJQ0fCSlNdvlrK6zVKGMAg2SZmyxfCilNcDXrBAP5fVvyDToO45KXNAad1zEgwbpbRug5TWITQBac/aUFL3rJTUPqMBcQXPSEndeimpfdqG4tqnxYSimqdEw5NSVAPA85NSVP2EC6yTomrA2iCYZi/DsqURsKnxuJyuAjwmpyoftwBxbcMDHvoCsFpOVQJo6+MROVmBuAZtG4R2Qgw7IuWrpNABtg0SZYsENkkAD0hB2f3TIGDvhHZPEMIuigVB9lJoO+WPyqYX7HppwDPT7pK80rskt/QPrpBTAlsud0pOsQm/lxNFbmDZjoH9GAWwM/M7Vb6XcCCa9KgEC3pRoxcdWIT7fJPS3nFU9mXjxHCROtXHfapgCV78Nx6RbXYgwYFECFJLSE0XKevabgu2pnO7lEaDkgRnLpGC8vsj2rC4lRnrtP631tjq+J92wQIX6NBKKC0rk127d8tHH38s5RUVMjw8PG3THGta6/I0/2Pj2vKbZZr2EOhcc5UMHPw4MQQLllDqQPa3tWAhY5GkZn1DWYQnTbiJxobcPi2YY8l5+ON2qezO+Fd1DWKXZWQxNQMChiVyOP/70jdQLT5YoVaWp6n1obU20E9sK9ueDEkj9/DTLYRwb3NseIJzg75iQ1swnLdiU0c88U+WnZh9pAUtWlhqxhdafxH3hYZ3Et/EHBef9n7heJk5hIamCXquCHjc0F414Eo7kOYuuLXe+33iV2B491CePuD9w5kW6pneQmYO4SKdEPBCMt1LiZvnEjtNCZchYA4WMge8o8BzioenFNd07WklIJzW3lfcn+nVxczDNJdwalSmZoSAB5nJqREJH4ZdvdRMTA5GIz/w/DZqwYJWMbYGtFK59ktPX52cKL5FLfTD3yzMt8DBUoc6ulhZ43SbOFsvHlSWr3nim1v6R8WwbnnnK2344BuWAcGFp60AQUikGgswzsiF+vwu3P3S+IvrbHeTSrBwJCVhBAuYPOEJQqsgLlbW0uEKjnzKcVzTsk2r1CasUEHPE7i2pGy34GqSUptcKicrH5Sh0XbVJthT0AIE/glz0eF8ZroOyUugi44jf3CeyJ6j/T6aupPfRtZXiUmv+RTscE6dvol142vn2OKzW9540Hqu6okH7vEqc25pAl6d7zGneRbzdwDmG6dk/fPPFwulD0y+ZXyh4L5Q8QzMW3P9nzW/4wJzZTx+UQkWAid/fjWJc/GBdPhOLq9fL6mZljZAAm9U9B0zS7CQvljau465/jle7MpRxh1hvBH3sOCmCD6ME2kwTZRlLcgrENSuiFSwAC8QsLNgen/QG0JuDOdg4Poh+b0i9T9aogULlkeOgcyDCcIbfoFrWGjkQCi2J3Op4P40fLoH8a7/ilQ0bLA0d9zuFs638E/XD+vSO2EQVtlVWKTc1TWd2yGTk3os6v7XgoWAcCE8PoDUHjQJ8FB43wXRMSpBRLK+JC2TPJDkgSQPJHkgyQNJHkjyQJIH4scDCSlY8OpwIEtoPP+hHDi+zLpq8FXbijvuRCeMNkO6ZQvCOgU92743eMNlbRTgBxRGqJSwJGOJ8rk8NtHtmteLNvFO910886m4CtF7cJdNV27yQDszfrGjw7atcO9998rBQ4eUkMHMZ+aPJ+1RT9U3/l+L9lcrrxCDBfPrFYJthzR2YLjZ8kevtRYyCn8mo6OXrKs8gVOtU5UPaQOIMK6UQMJAXHOAYUbOG3Qb9EneD6S986hS04tV/075fIqP+vv7pX9gQAYHcZ96yubH2dYzNDQkKBOCMIQQipm8OttyE/U78h/bDVr29fcHCQFN3JnfK835HsJE9A37CXSNRT+Z9SdSHO0HwJ2uajP4sx+8pPkpEGfaTCG+Jz8OzOH1sfgtlOLVXwFe07R2CrNjWe/k5KR0dHRIcUmJ7Nu/X/bu2ytpaXslJzdXqqqrgvqJPBHL+pNlTedP0Nmea6zxNtu5BmWBxgjNuQvxsfHxqP9nFkL/mfMO/hfMgyEv/Ek3r/dM1/00oP67UY+z7HDLYXkLISQv6bWFnvcD8cAcH+5/hP5W/z+40XAh0CSJ4/R5zI0mCaex4IYk7uEgHSeFYHbYXejqK5djp3+tLLWrzYqlvqwNJs7/KaiyXqoEHdqIY8O5d10n96GR85KWdZ0SLMDOQnrBj5VBJDc6zFeaf2xUSr7y2QXrGcJLYwG85PxDwB/7unXrlHDh/2fvPfzkOo573/dHEHK6vn4WSdvXQU7XV0SiREu2ri053WtJT7ZsWWKUxCSSIChmEgQzAQaQBCNAEhm7yGETFjntLnLOAJEjERfYnYHqfb59zu9MT+PM7GxehPl8zqfP9Kmurq6uTtXV1ThtvOPOO+zFl16yEydOpNZf59RJ1l1lePFCo6368xsSvq/4o9+00w2LPTpyi/fOoSOlE4knMJyjw9kUCrHIP0gfm1d/l11o+sKjL0o/Z9mPk8V7j1EsYGmBkgPv6c5rbqSUXLzyF3byzE4nF6FstIfHhw8fsSFDh9hzg5+zZwc9a6+99prt3bcv4VVb8mJyM/KTkfbsoEE26LnnHO7a2tpLZLo9dPfEtJR7xMgRjo/wc/Dzz9vRo0cTXkKzz0//vbGR84z5R538MtLO3x3+rg16bpDDP2ToUKPufJgr4R2eiC+EGzdudHL0zLPPOse1gwYNimT12WddPDJWyoMcgoMQ+E8//fSK411H1T+yNuztYY5XyNsbb75pZ2PFYEflQd02NTc7X0EPD3zYnCPieFxjbNMYh8NiXx46Kv9reFLG0HhTCeXo2++8k9Q//diePZ+3qr2oznw+0/4GPz/YtV/kasnSpa3C6eO6nN6jPnuQPef6nmeTDaFCZRDvULqFigI/Dd8/+PDDaLyJx1kWxj7MlfhOudXnw9OEv4MH2zPPPpP08YJpKcyNC8+6Ojp+/PgVz8MrUS5KKdNloVigIE2Z6JxKxp1xixQNZ88dNHwSlFd/zTlI7ClKBRZPE7BY8CwoVm9Kv0ayOXPaJs/9RrTzW93bptb+vZ04ublHNbhsU5Ot6X1DziT/MrsZopBiAbnCSeOp06eTSRVxW7Zusfvuv89dN8nEiysnx40f52A0GBUbiEppeMVhIoVB5ug+W/lnv2vLY36v/svftXPr6nOyESvciuMqPLFpb7odeyfZJHeEJ7r+FcejmUy0Y57DnbUpNX/rLBVkGdD9ygVdXdXbJsbHqiZV32INGwc7ZzTQLmVmrhzt4+P+/QfsFw/8wu766V3uGfDwANu5a1ee3LUlr5deftnhk5xOnDgxJx9X4PEJtT+UfVok3Xb7bXYkVizoO6He4Ss78hs2brAnnnzC8Set/RJ39Ngxe/yJJxxPf/qzn7p+YP/+/S6Nj68tddUT06hMK1eudGVmsckDT+n34IHiSg1JQ1rq57Uhr13R8tieOkUZhjzCJ3j20IABeZYD7cGttCjKR40anbQVXZ9MXfJOPdMnYekkWQhD4boWtm8MCPnHDu5jjz/u6p46oD62bdvWpvaiOiMPjQUaa6qqq9uEM6S3p/9Hpv2yHzt+rGi5GRN27txp7w4f7qzeCpWPcQFFKfwUfo03hdJcCfHwx+ep+nRuSIMXpY4HgoN34h9xhw8fLlo/VwIPr9YyXDaKBXwtOI+kickXnXzG+SPYvOsTm1IbL144J93t5tbQwJ203NGKuXUfYyc0XciyVrnke+46TfwslFX3t4PHlheA7diBLZ2eIA/43dxkW/7pq5ftcYg0xYIG4gkTJtgLL7xgs2fPNjS0xDOQLF221AYOHJh0hGhsMYeDZ0pbEv/atLiLLBYaN9XZij/+bed8En8R677+x3ZhF9ddRkq2zss/kIGwDK4NZt01SFyRivPGsqr+1rDhxUtuNGlqPhMdg3Btsie0TW5pgY74/uSKPjZ9wXds174ZdtF5KI6VOpQx7ms6gs8sTh8a8JCTJwblBx960CkW2iNPyCGKBQZrDd6YN7cHZ0eUtbNw+O3OVyy4ScqRwlYFu3btso9HfOz4BK98+nycxB89esyeevqpZELFcah9sWLBT3clvcODFStWuEWmrxSQTLUnfPXVV/P4fSXxra1lkcwdOXLEHn/i8WTBMvCRgXa6g28eWrp0adI3qB5RJmiST19EvpQlTdnW1jJeS9fCGHrxottRR7FEvVAf1MXWNioWxG9kS3WrsLKq6qpog5JvhcV2xD///HMbMXKk4/mTTz1Z1CIV5Ry79eIn+FFAi+dXYogchYoF5DNUTIrXpYZKT3hNsdByH3G5ytZloVhAyLFUiBZUFy3jdmpjR2rOgiFrh48ttSlzv+XMsrtfscBRjN42sYLFC4uY/lax6PsFO6KVmwZHTuOq+htX3G3fM64gbJcLGourTMZ2/ey7TrGg3XM5RrwcwmKKhRdefCEZMBhodMYRmePhmskZM2fZ0mXL7PyFC4lSgW+dWhfZjJ2aN8Ua/vA3I8XC9b1s43f6WuZIdENBlH8n0xAqFOL/5M1VO0tXP+4UCjgdLa9BbsfGDldzHSb3midHDXqIj4Uyd/Qh8s0yZ9kP7PSp6EgC5XLHrTJcbZTp0Ik2xx5QJjA5YWKPxQIL3vbKkCwWGPR5Jk1O9+XS3nx6WvqXX3klWZBR7kNFdj/4zsQH3hNG8htZvYXlYsLIRFOwTrHgHVkJ4a+E/ywoV65a6XZOtehk4nf3PXfbz37+M/v53T8v+QH+nnvvcfCEQ4YMabeMXwk8TisDFgvsWEs2WeB35JXG1OtHH3+UjG/ULYqjwYMHG7vYy5YtswULF1rNnHzH0tcUDLnxK63eOioOPwD0Nap/6qYtFgvRXEDHhDOujum/6Pdox1VXiWJBi1bKzvuxAot/fPLAa/jO8+RTTxU9NkF7kMUCPAV/ePSuo2SiJ+FBsQAfNRbyzpjAeHDXXXfZvffeW/K44NL89C4HjzUw/1GsSnZ7Urmv0dL+/u+yUCxEFZ2yiAoWdydPb7dFKx+y8mqOIrC4zzmLi/6zyM8/otB5Soi+7niG8E+uucW4BzW/LFGZPj8w1bBWQKnAIq1h/TPJZCzyQN/+im5XY8lmbO/ggZHFwmV2DALFR5piQfzgDLAGGCbCa9eudZ1dT+jwDn/2rtXd+KXIx8INvWzLD75j2cYz0U56IPsqT9eEnNs9bXOW3ebamlMsVPezw8fro4W5p5A4+sVKpzTrvmNKkZVEmXPSiLUC/UJfK6+62VZufNHONB4MLEBS+hmvPG3hL7KEU1AWqZrwPfjQQx2mWACnnvJJk5K+oxRae4Kcl0JnCPPSy7mjELTfYooFvvsTpBCX/sMLJqNPPhkpFuApdaajEILzw5B/4X8ftie+i16OQkiGCLGu2bR5s7Gzx7nv1jxKs3vPHjt0qOPMXUVrT+RjGk0t0Yt1DBYL8JsFCz4QOtJiAX8ir7/xRlKvtIMRI0a4ncg0etPiipUh/Bb+T8N3LS43l0Ox8ITX1yAD27Ztb1X/LX76vPfbMe9VVVfHUQjKqrkcYSGLheMnTuS1Cfp7HBCKl2EoxYLP186wWPDrMKSh2P+2piuGk28oFvwy875m7dpoLPj8c6N/b/24QJo9Li0Wwi3R0BllE06FLdFQ6vfW4GsNbKn59yS4y0ixkOuQCzMQy4YLtnrrMGeePb7iJpvALqlTMvR11gyYQUc7qF3v4PFsI7vNWrjkwtON+42Fz8TKmw3T8opF/9db7ERwHX3muzAPQz6Tf9YOfzbc6m5gkXvdZXf1ZDHFwo4dO9yig4GIgX3c+NzNEfCo2zqATMb2Pocyp1fs2+I62/3onYF5vmQorLPO+h9ZDsGTxvNHoptZqrkRor+VV/e+xHEjcHsOzPIcNyLjXdfuUNaNr/iqO4o0bnZv1ydMrOhnk2v/2nbtn23ZbHQrQ1co7/Cx8MCDkcUCAzQLt46yWACfdlJao1hI25ksJu98S0uT1peUCpeWtpS4l1+JjoBQdtpuS4oFwQFbDL9TLMQWCygjOPeON33K3hJviuHVtxBHe/kkfAqVT2vDULHQ0YvcNHpEs0Jg/Pe0/2l42hKXlk8YJ7ytqaNCsLKE87/7PhakWOhIiwX8B7362qvJ4oBdwg0bOUpX2vjg88N/V3q/LIojTINVnELS6j1MI175OP33Qvn6MC29Kw9oED6fnpbSd8T3SLEQ+digf+Jpq2LBp0e4FJaiWFDZxQsfH+/6rnj9V6j4toR+nu3BR9/uP4V8LPiKBdodx1GKOWOEPiwW4KfGWVlDQK9Ps979MhXiiWSQ7z6eUtIKp/Ljv49P34Xb/1/qe6hYoOxdZamhcikslWbgxD+FrUkrWOWrMIzXf4V+XqRJS0ecD0faEM6PS/sW5icYhfru4/HjSn0P6VQ6yZjy0399V3iFKRaiATOTabZd+6fZzPn/FDuNi3Yq2a2cEFsxTKjo36WLHBZUB48uigd1LQgRwIjmmfP/Ib5yMlKAnGvEYZjgOP6Re1fldX4Y55nN2tkls51Z/pWmWKCBjBkzxg0YLCSGvf123sRLDajzeR1M9pqbbPt//m+ru6FX4tviiwlv5clEl9OkoxAXs7b/yAIrr0ZWUSr0s5qlP3J8kzxDG7xbt/VdG++OA+lYUNcpFpx1UnydJDdXTKzqa9xQcfDoYnfUIXsxc4mFRWfxtCcqFqifUuXbh/Pf0/gVftd/hWEaxSsMv6f9l28JJntMJoud1/Qnm7wXy8dXLDCRwuHmvlYehSiEn3j/UbkKwet7V4TdoVigXKWWXXDiX1t44uMI0+ubH58W53/339NgFVcoZJIeWiy0R7GgfEQXuF559ZVEsXD77bcbivQQTvCFwhCe/2FcobSKLwafho84Jrdp6dLilE+xsFA6xSv0caTF+d/b896TFAsqR2vL21r4Qvm0FY/wEYb9vBQLPm7euY1FCgLCULEgeIXIYahY0AJbMKKD/2GcvhHqW6HQh23Pu/C3B0dXKxag2ae70HuhMvnwggnj+B/GFYJVfGvCQrjBoW8KC+Hle0swpA0X/0qntAoL5dNSvJ/ef09LF36/AhUL0WI4k222s437bG7dXTa+ond8zKB37MuARQbOFbtykdPHtu4enSwMVREKF696OFYsRAu13QdmxLDRue+oMrtPucDZ/pV/9uXEkeDl4FtBNBazWICveMRmp5dFyscjRiQNVnWT1pA6Ny5rXPG58i9/J7oRAiuRG3pZ8841kdIj9jHSuTQEig6UColyK2srNjxnZdXR0Z2JVf1t6+5Pk85QFgBYBCxf96yzxnFKPWc51HVtDuufyEKJtt7flq551M41YpqdsWymtM67o3jcExUL/sBUSNYVL1iFLfFF6VqCa+v3ULHAec1CuFAY+g9whejzFQv0B5FiIboVIsQf4kjjTQgT5p32Pcwn/O+n0bvCELbU/92lWCiVPnjbnjL6aXn3/4c0+N/T6tSH9/EI1k/vfw/fOQrx2GOPJTuhWIm0RbHg5+fTBi75ImHRhTyjWPBhSnkP6Q7T6HsYCk7x/Nc7oR7B+aHg/Lj2voc4/foCd/i9GH3tpYX0PWu8Y20AACAASURBVEWxkFZuv3zh9zRe+fClvIv3pcACU2hn1E+fplgQ7QqBxzoBWJQKhBxH4YYOvglOIXHQGioWuBXCh/HfRVNaGdPgBO9/U1o/TnClhu1JSx5dpVhoL50+P0rBBYz466f130M84X/BFornO3kU+q54hcD772n/FRfCKS/Cjnp8/oT56ZviFfp5X3GKhXDH9Pz5I1a/4Rkrr/7r2JFin2QHlR3MrlQuLF/zuLvZwq8A98494js+iHd/+zgFw/K1jyZX3nEbxiVpOlCIiuOW1ULGtv/glsvuGEQxHwtqEAqZ6HEWvjg/Oq7xFsvn7ILJEa+v7+XCDd/4I+dEkzSi17doKYaro781NTfajHnfsglVfa28ur+V1/SzL05v8eiCRiYDZ21+w/3ueE/k46TrlAq0a5QZ4yv62bR537YN29+x5ubGZPIAfShAIkugzm9fPVGxgFxwDpsz8UuWLLGZM2famLFjbey4cTZt2jTn3I3jGufPn0/4VqosSUbhL/e1b9++3eGrqKy0CRMn2pgxY23cuHHO2eT8BfPdrQTHjh1vccBX/v5RCBZM/lEIBj4UBDycheW7Fla8u/ij0Xd2r0QruH3FAmk4sqJbIYDDvHzT5k1WW1tr4ydMcNfQTpkyxfEPywb46eMTvcTxnDx1ypmTij54I5hSw6bmZlcu+ivwtAVHmFd3KBZCPh07ftw2bNjgnM1NmjzJySIyUl1T7eTjwMGDiXxochOWo9h/8qP+kEXkffKUKU4Gx40bb9OmT7fFS5a46+eow2J40r6pLIQs6Ddv3mzI9fjxEwz8OFXl5g1/QYIyjN1SZJJFTlsVCz49OBhG5pGLvXv32vMvPJ/IP/K8ctWqWP6PurCYCTh4LzQ1OYuduro643aB8ePHu+OClGfOnDm2ecvmxIxcPCCd/+7TxzvO83z5B5YHfsybP9/1P5MnT7bFixe7Y0jhorIY7jAv/ffTcLab4034U8JxJWUZO3acKxd1hWPL+oZ61y+q7xOejgx7kmJB/CGkzLt273b99bTp02K+jLPpM2bYosWL3Bl5/3rStvDk7Nlz9vnevba8brnVzq21iWVlrp0w9pSVl9vcuXOtoaHBDh065G7rUh6iU//9EPn2H1ksAEN/gawjd1zzDBztjufRxx613bt3JzKJbwa/f+E9VCzQV4EXemjvGzdudGPC2Hj8nD59hi1aFPGqkAyRlkd0+W3CL1cp7ygBsKIAB+0fRUkxXpWKUzxSHyVLjVLStxUG2YK/Kg+3sZVSFmDgtdIRFuvfxHf4hW8b1Tnp6Ic4Fj15ymRbsHCBHThwsEXlFtfWb9261RYuWmiMX+MnjHd9Ge1mydIlzh+F5gellIc6lUwQ+kpn+jD6d/pI5lOMk2Vl5bZw4UKnPC4kc6XWCXRyFSvjJGOj6x/HjbMZM2e6OPxkFCvLFadYgHGqNEKe5sx5wwJgau23YudtOHXsKieOucVU9dJbrTlzNnXSsvdgrU2q+Xp8dV8/q1zyAzt/4Vi8S8zVd12zoM0XPBZcEQ+JP1n21hWlWMgva3fwt3Ce2/7ta86/Qj3WCtdfZ0eGDHDXISbKhMR6oDCOji9ftAA/9sUK5xiV4wX4MahcjKyejGU0khnybjx/1CoX/TBy3oi1Qhcr8riVZdbCb9uBI0uSo0RSPLo+ogt52BMVC0yGhgwdYgMefthNtLSDwyRCE7SHHnrILU6AVb9K3frvheSMwW/69On2zLPP2P2/uD/BifWA8PshZuGTJ08pyYGdr1iAbiagooMBHk/fTzzxhFu4+XnwzmKOB4/8HH3ynUgxgPu3QnCThxQLnE9//oUX7N777nUT0rAcXE/74UcfGmd4RUvIq1WrVjn8jr4nn7B33nknD9ZPV+idXWd4BZ2Uo7oD7qnvDsWCeMOEqby83F3ziR8AWZeo3jSpfeSXj9h7773n6lqTwEI8CuOR1xUrV9pzg58zvJILNyH5aQL9wAMPuFsT1q5b52S8FDn382pYscK1F2REeJUHnugfe/wxt2BD5pjAdrRiYePGTZF8PxHJN/xUWSkjN088HrcLwvc/eD9V/uAvCse33nrLXbssL/rik8J77rnHte+Zs2a5iaZ4Ad8K8e6DDz90NHKtK/0DcCh7oMfnmehFvqGnED7lWUqIwoc+75eP/jLvZoBbb7vVyYB4RYiDXRQzHeH3II22nqZYgMebN28xbsqi3/N54dcLCjB8d8DLtHIViyMPrvLmZhJdvwxu5SW5IiSe9jJixEinjAJvMRkQDoUoFgTP4pS+ln7z0cceS6wVgP3pT3/qlAsaL14b8lqe40doDhULKAihB7l9+eWX3S0H4NIYKhrw0fPWsGFFj+rV1dVHbTYel1goFuNh2rdNmzZH48qTTzqesdBU2dPgS4nrKouFkBYUsPQFjG+M0WPGjskbo0N4/ae8jK/0qdQz4euvv+54mcYL+iHlw+IfmO07dtijjz6ajAe6JemRX/7SKRzT8MCnZcuXuytJw7EFOXCyfPvt9vDAge6WJNpNiCf8T5mgZfDzz0dj/ZNPWnV1jSsL+aH0oP1IzvwQK0vaJ7Ip3pQaIuvr1q+3wc8Ptvvvvz+vT/TbKX0A/SgKyDTcV6RiIa2gLMyPHF9lVYv/zZlFc2OEPMRPxGTa+VyIjkp0lhXD7EXft7Pn9rmd0mSBGHeWp87stJkL/sHKKvs5i4Xp8/7ejn2xNjLbRjnSHDmaSy1bp1ovxLu5DOznTtmqP/ktW3b9deYWvJz/dz4Aol11HT3oaaGOQhybnu+Yset5GSoBUBjF/MUqJcMVeFm7sGdT5Ffhhshx44r/8Rt2fuMq+1VGMuCl6dS6T6H3YtbWbxvubi/BxwLHIJavfcKamr1d7bhMp87ssSlz/ianUKjKKdna2sYmVOQrBN1Rh+SIRdSmiUPpsWjlfXbmXLzgLDLR7Qo5CBULHXErBIMRC2wmM5qQleK8EU3z1KnTkkFDk7g778wpFDRQaTBhYYFFg78IL8Q36Nq5a2c0oHrXVZGP8BIqX96VD3FPP/N0MhFLG3DJ11cskF4WC8CzWxPm5eerd2CeefbZvDL5igW+cysECywmLKJRofLgf/iORj+NP/iCuPe+aGFLGh7fe3mh8goXA/+bb77p0pGW6x0bVjSk5qU0pYQoFuCLaGIB2hZLCNGvUHnrP/Qrjnd2RVjsk6/yF39VT2EI7JKlS129Ca9wEhLnx2OV8tFHH+XJnl9n4Oe/H0ceo0aNytsl8vMI32lTU6ZOzcvDp5vr2fz/7IhxYwYLJ/G8PRYLKi9yKl6qXH7ofyP+xZdezOMV5aIs8+bPS+hSfSgt/U3IK3BxUwvyLVpCHun/K6/mHEqyQ438Dxo0KOEPk3nRTJ5YEIR1KlylhKRlYTlh4oQEL/h5tHBQ/ROncuqdK/bYCVRe7aFFOAjpp1j8kA885dm6bVuSjw/b0rvPc9FP6Pjn3Qrhw/k4mV9ipfbzn+cUUdClepYMhHGzZs1yR0mFKw2/4rBIGfTcoDz+gk8P5VfdK07583/LlpxVpHAqX0KlUegrFtidfm7wYFcevqveFRKnMtIm/aN19FOhYgE5R4movMTz2267La98imehe/DgwdS2gWxyIxm4VGet2XGGvlGjRyVlgo8rVqxskxz5/AwVC8wB2N33YVr7nlZvIQ4sx8QHwneHD88bo0N4/z9KK19mUF763/13vx/CUpN+6NlBgxI5IG/JBHWDxZafnnfGlrffeSepuzvuyPUfpJd8hCFWOVjPhfj8/9zKhKJCvMDC7lxjo6EQAR/1LPpU5rD9LFiwIOGdeO+PwYojX+p74sSJbk4BPuEU7X559J2wpqbGpfVxXTWKhUwm2kk9e26/Nax/OlIqVHHF4002oQILhn7OZLutC55S0k2d+y077pQF0YJNZ9Gp1ObMBatZ8qPIc71ziHez7do31Qledx2FiAQl4psT+GzWdv38X51SgcW6c+QY76j3NGWCT48UC0d7mGIh4S8Lce859OGrVndDZKmAAmfTP/ez5mNcixgu9Lv6f9aamk7bwhV324TK/s5aAYuFzTs/if2B5NNz4Mgid9TIXfXoHDh2xK0QKA9uin0nCN/NsfKC/72tvPoW27DtPTt/HnPFyEEjIfzzO7+u5GeoWGAng2MG7aGHtBocGWQYAAopFpQPigEWTCxIgWewYDDyBykNTorTIALssLeHJSaDafwjn8NHjhi7y6TXxI1QAxWh6FWowUshO6XCL9r1n9BXLIBDigW+sRMovP5geMn7HXe4iYSvLEGxoF1k4NH+jx4zOuGV6OMb5eC/+OV/gz5MOn2aeWfwfvudtx3fRSPmhT6cX97wnV1udlvJCxqglYmpn74t7ygWRA94Bzw8oCTLkdbmpfIQYl7Pos3nm8qlOELxGbr0H4uA2rlz88oNTh8/tLEAYPeFtKonXw6FU/nxHyeH4sUrr7ySWo9+uckTc3rSgFtPiJs8/LgZM2a63SjieNqjWBA9q1avTvil/FRu/RcNhCgDlJaQSSeTbPoH8Yn0KB35Dw7Fh/9ZeDz99NPuKjm/Lnz8vNNnAUt68vrggw8SeQY/fBTN7Jq1xS8E+fiyMHr0aMdjlZ18xA/qW2VRfBhCB314WJb2/I8sFp7M0XHH7bZ9e/t8YEAPZfSfYrdCwCP6pGHDhiV0qOzilUJ4JD4RRx3RflEOFeMDebCIenbQs4nskIdwKT8W5WpDhMpX35955pmibVFwCqVYIH8UC+Svb5IxlcPP65FHHnHWRCqTr1gAjmfOnNrE8kmyCm7RD4zK59Lceacba3wlMvihDfwjRo5waYEFz8JFixL5FR2FQsYZFsQ+z2SmrjwKpS0W7ysWwA1djI/QXCxdS9+UXmEI35WKBcoEz8eOG2vvvf9eIh/EU3+qR+YBWBBAq+hmwwHLQ9WZq+87cooycAi/3iUTKJKGvzfcbRgLX8gHKRbE+0mTJrsjD6JJuIRbof+dfnbuvHl5dCsf5UuIvLz+xusJveAW/vBd9BDPO1ZxKD18vFeNYuFiNmPcFsEinasbt+waZZNrvmHjK262suqvmruasqKfRTui7d9ZTVM0sIu6+yB3CkcNM3eFZLRTvX77O7GfBRw49nU7waospcn9z1/EdUZ8Nt5dcubjzmHgRTs+cYQ1/P6X8pwK+ov4nvjesxUL+fWYOX3Ctv7oOzmLhS9fZ3ufus8uYq0Q10Fn1HWpOE+d2W2zFvyTs1RAqYBMHz+5PulUIjyRw9F1W98y51vBHYHoa2Xu+FH72hbWCPhNKEO5UHFz5COl6qYorqq3TZ/7L7b/cLTgYMCWD4XoCERu4VFqeTsKLlIsPOAGITp+dsIxiaND52Fy0Nh4vlUPuxpaNNHJsxgopFigHPCDs8vhQMExBY4rcJauvqHBncNm9wrLARZwDE4aPG+99Va3oGMw0sDk84hFOrugbjEST8J4Z6GKKWpFZZXb6amrr7eamjn2/vvvJyZ9ygP6GCQ5ryjcYV6+80bS+YoFFtqY8sJjHnAJp3h/3/33OxjwpCkW/EFaiyDSYn744ksv2eLFS4wywCdMJ30TfnhE+nXr1jmeh7TPnz8/McNmYH7n3Xfc5F5l9cMwLTsQ4BZNTEhDGD99qe/+UQhokmIBmSkVh+BaoofvLDTYxSMv6gbeErKAwwQW2eDoAueUWfRQn8CoXghZEHJkIcxX+dOmdCsC8KTnYTFEHkzUMENm53HUqNGuzJJ1TONJA33IaDGLQXZSwUu9E4KD58EHH3QTrvr6BuN5++23naJKdEA/O1yirb2KBeoKfkjumQxDP4/ooz1z7S07YbR7X4FHGRctXuzoUZ2Qln4FuUchidw3NKyw2RUV7lgFvAQGeBaGhCzg0pRqqie/TpSWdNA7/L33XLuqqqpy8sFkt6WdPeEtFGLaKx4Tkhd0Y5XD2f6ly5bZ6jVr3BGViRPLnBxop9BPh7JQslUor9bEo1jAFBsekA8hx61aOw40nmfciMYRQtEsOWtJsYDfDPUnpOXBcoExASsc+jnaCQpQrIuwuIKH4Cekf587d14qbzQGf/Lpp0kZSUMetGkUW9Omz3AyRTtcuHCRffbZZ67twA/yAFY8wuS8EI9Fu0L5WKDOTp48ZUOGDnUyhtyDF5zQTki/Q7tBBjnuhgJX+VAGLC3AK3ooAw9tg3LQR6HoZPzEvwJWD4wJgldYM6fGjQng9vtWzP+hg4e6QLnBuOTDiJ4wZJwkHX0WabFGFEwp6QUbhlIsgFv0o1gQXHvaQrG0Xa1YoF5Vn5ST+sRKgj4bn1DMgzge4/dDZ86etdffeMPxnTSkh08oDFCA0VZQnNNXfjZqlOs/gZEMUVfA06cWGltQLNBfkwZY+mr6Jd6pZ8aLN996y7VPeDZ8+HAnw6or8uMdGceygnoT3xUSh4x8+OGHSR2Thoe2gKJ45sxZboykLFOnTnVHFuk/gVGZoBF/DMJ71SgWKDAWAtr9x0Jg/+EFVr30+86ZY7m7jo4jEZ3p0LG3rd36RlTBwe4z9J0+t9PKq2+28uo+bjd42txvWVPz6YRmNeiuDWWuT5ixC9vX2Zq+fxhbK8RWC1++rkf7XuipioVcPcZWIUy4Vy2ylV/5b7Y8vgmCsLE+OluVg5cyon2a40vxCW/hcO/B2ZGlQlV/p1zgStdMJjoGkYcve9Fqlv4wPm6EI0WsCbAMap9iQemxMopw9nUhN0AsaLjXjp/kbDTncelEw3J0Pb/Ek/379yeLXDphBgbO73JObejQofbGG2+4kDOBpTxDYziZUDLYgLeYYgFFBoOFBkHSvPHmG7Zz565kYauBAbqZ2Gzbts3RwyACfkKcXRXaJccUGzhwKw0TVxwN+rj9dwa9isoKN6CrHIQff/xxwUmMr1gA1lcsMFDDb3wjEEKPaIemKP6AC0nn0+JbLCidyjNhwsTUIxpM7HFkJzjy4KFOfdzwlP84phJvoJ1FvHbXJC9p6fj26aefJrxFhnBCB2wILzylhjoKIf6zkFy/fr3t2LGzTQ87hD5NeiekfpBfnwfwjht5sOKBZuD8NJgmo8QBTukIkWd/EaDykra+vt4tIIHjoWwsjNasXZvqkJTFMJMjrEDEB9KxEPGVXMqDkHaAHxLloRDnc5qI+mVBvkaNHp0ooiiPytQexYJ4dfbcOdu3L5J9dvo5o6s8kBcWZjgZxUkx7eDIkdwCih04lVsh5cHUNa29MyHF2SYTbJdHbAZM/8LisNCEWVZW4FbZWWBCk8oBb1nY4KDMj/N5X8o7psMPP/xwXv2gGIRuX6HoL8BQ2G7atMnt4EGjeEGbaK8puE8zRyFQLEhmyIcxoZT+XzC0o6GvD3UPcbz7fIW/xRQL9H/IHXDkT9ohQ4a4Ixk+f0Q3cbQFjmMJnjQoaQpdy0s834HX2PPWsLdc34UjWuEmVFtRW3z88Uj5iAKO9CitCsmDk8G4PfEuxQJ4qV+sl5B5xkHoEN+xrkM5yDdoDR1GkjZULICf9DjwDY84QB+yy3EiKTGUF31cGv30b/h4EF7S0R593hR6f/fd4Y4W+MN84OChQwkfC6UpJV6KBdEOfsaJHTsZE3bET+njAzv+Gk/AXYiG7lAsiO8vvfSSmzNQR+oTkHn6If2HbhSw4gshvEEBwZgJvF/HvONHCCfEKNPJS/ndd999rq9J44UsFgSvkH4cR43y80Fa5YccccxCsNDFw+1A0OWXQXky5qJsphykA572SR2TxsdPPsTRhqQgVvmx3tBYfNUoFjgKIQuB3IIDL6KnbMmq+208O6A4o+uAXVUtfsIQ8/Gapf/lzLNlgSCBkKn2vPrb3fl1doJxdvf5gWmxT4ac8EggOj9MX4jtuvf7uRsL3FGIy8PHQk87CuHqT2ZlTKQzWdv+7/2d0sYdNbmhl23557+KO2DVBaHew4Vz5/5HMbd45c9tYuXXbFLNTVZe1ce27RkVWwFFSrvoeE/WzjYesolVX3X+TLAumFiJAqD9SgXnP6GytzsKQf78nzynvzWsf84ymXMWHXmirWChFB9/SJR43cM36jlULKBF1iRLIR0076U8DADskDLIgEsDSTHFAib9GgTIA5N6JnD0Qbl+KJqE6T8hAwmTTc6JM+iQdk5t7SUTA/j90ccfORgmgtCG4yp/EuHn5ecBj2ZXzE54Ap1MIpVWdak+75KjEJ7zRsEoBBcPfOJRPKFoUFykWHjSwVNOykBanDsJJkyjeBxPkgYekYa0ottPQxxeloGDHmDZrRMeP1Q6QtIJP2Ehx3t++lLfdRTCPyMMfT/+8Y8T2ZKMFQspC99RtChvlUH/cTAIb4ATrz4bxVXMuf4rTKP/y5Yty0tH+lmzZ6WmRQEGPaIJJQQTLz+ftHcWCj5tvOPQDljRoRALEuoQOlQWbhtIw6s40uJ8S/CisT2KBeH2Q5yYvjZkSCJj5Oeb2kOHHmRr5CcjE17h0I5yM7kVTpVZ/wmVHln0ecZRr7379iVp/TQoFuAZ8Mgxi6iNmzYlsNCivAj5r7x8PKW8YwEgPhOyK43/Ez8PH4/yIo4+W0oj0rJow0meD9+ed5RvKBb8nW3xBL6U8gCP/ABLCF/VtvjGk3Y2HLopK8pbyiYZZmEl3hcrG+MGFg30F+ojCx3pwj+FYAhZyONfpBh+1QMO6LDsUXrK6XvH92lVeRX6igU/L/juywSKROLEEx9WcfINobZKWFFRWbQMpP3gww9cvZAftGMNQbzoVkgcY5pPF8p2/zsw4cN4pd1vaOK8f6ExM0zb0n/wqLySRXgLjeTJN/G61FByilKtUP5dqVhQ+SgT/RCKAeiS/IU0Eo/CGHhk8ic/+Yl7p/zcLBHC67/qEaUMCkrglffIT3JXtQuekL5XFpeCJ+QYjuCE1/8PjViUSZbIB8saHeUQrEIcWKs8wLIhUkgpTBrlSR+AdYfyoQ+ZFx+7uGoUC2JiblGmyXTWGi+csHVb3zUsBMbHFguR5YKsFxS2b2HEDmtZ9c12/gK7BPEiJ15YRpWVtc07P7Xyqn6Rc7yqfjav/k7LZApr93LlurTT6ZhvWsjmFmWNm+psxR/+RrwAjnwB9MQjEKKpR1ss6HhDNmOn506OnWHC017W8Ie/YWfrmKDneN8xddoWWcna6bO7bNKcflZWjXPEfs4x44UmTKywBpKcRNc4YtngHKQmjhXbZw2EAsHd5IJfFPKvjpyczl70L7Z9T5llsultRJ0gfPN9mnQ1H0PFAgMEDwMtoSbaGmxaCpWeEFjhKaRYYBD4xS9+kQxoaNdb45yPXRx2nUQXA54mMOIl/9mp5JvgWGT5dSDYtJBJpL/D8/Qzzxg7sGmwvmKBvPxbIUL4kFfhd/8/EzXM5EU/abGOCCcaaWUirUwESU9aXUvm58E7OyB816CMl/RigzlpFi1a7CYzSse1ViHetv6XxQK4eSRPKofiSw0xC07jEXF4+Va5yYddWk3sQ/pDHMjYyE8+cfUDLdDHTm0Ix46zaGcCiEkpO4AhXJif/qP8IA30idbQIScKNxYOfBctKAyK1aPyR558GQZHRysWmADjI0L0ww9fsaCyEmKRgCNTYHhIw9GoUO79NP47/RsLRqUl5DiDD6N332KBfH75SxSc+Vd8ik9K09YQRRT9iHiAAkS7cC3hRNaoI9UtioV168Jjf20ZS6M0ct4onvu88+OKvfvtUcoBZFbtl++hYkG8ZXdR6cmD3dTQB0AxHmEBEI4pwAu/QhZCAx95xNFEPtU1NQ5G34vlwRglp4viQyEaVRaFhRQLXHcKjPChWCi20KUNhM4baStpfVZYJsYl5SMZTCsv6bbERxoEjzWhDxvi5tus2bMT/KTDmSZwabA+rlLekX/xUiF5IFuEimttSHrqoBANXaVY4OYE8Rqa2GjhKFEhuhTPOExdUm5CZBtltL63FKKMliwIT5r8MYZx9EH5EHLrVFqfrPpWiPINKwWVj3wmlk28RDawWBIM+FEWMlekDMJVrDxcAY3VBTjIA4tA4Dvj9/+0B2mxQnTGt4wzl+ZKyowdOLzAps/7Gxs/u0+0eKnsbeOThVH7lQsTMAWv6GN7Dk6JKy1ajPmLsiPHVzoFBwu3iZwZn/f39sUpzhq3/qxrZ/Arwpm1fQ//0Jnr19/4JbcI1iK+J4Y9VrEga4WLWcucOm5bf/jt2BLkOufDYset/2jZM+13zNYWOVCnEoWR7K3f9raVV/c3jg0hn4tXPZTamSLP9euetglVWCrgaLFtCjmn3Kv+qlOyYfHAcQcseTguNLGyv81e9B07fnKTXczmm1O2pbydnSZULNAR05Fr0PAngopvKWTBxI6RD1dIsbBq1eq8wZDr4VpTZibjcm6kgSjtOiMGZiaDlJcJAun8gdB/D/NnkPK1+Sg/NMiFsP6iDHqKKRZC3oa4/P++YgG+wuMZnrWCDxu+U/bnnnsumTRAl842+rDwAL74ixZg/WMNan9KxySPhSdwDOCc4QVe39sbolgQnwg14eG9tQ801sYWLWE5KDfn5oHhgb9Llix1MhLCFioTdST6SM97uJhnJxb8ahscP/DxtZQXdYRzLXBTfnBxFMNPx8L9qaeecnlAB3kV2qX389Y7Z3BJA27y6QzFwqveDQzkU8gRIkoXnxZg/Z1h0VwohC84o4RX8IJF7oiRI/N4rrSvvvaay4syA9eW6/WEKwz9+onaWbPzpM5idP2GDfZ5fLTChwtx8F/9FOa+0Ak/IsVCzqdHWrrWxLGYwHwYnpGHZLU1IXSRXmkkq/pPGCoWRCP9M/lKdjlmBV9a4g3pBYOVC+mhg7wwwxd+wdDmaSscI8Eyy7/xQDBhGrVn+lSOe4hG6A2v81Vav8y8F1MsQK+eJ5580jn8FZ4wRBZCxQIKdMlIWAY/PTB+/UCXyqZ0wkM8i1vRRZnDI0iCJQ+fN6RhV7o1/Y9PZ9p7qFgA/09u2jmLpAAAIABJREFUze3QU67WPtCJpWXaQlo0dJ1i4bWE19TLhAkTErkWLWEI/1FOUm71C/hJ8OslTBP+p96HDo3GQHDwhL5DgJGPBeSA/LAO4NrvEF/4X3IFH9UmSI9lAnXqwzNO+21r0qRJ7rtw+LCF3t97//2k/6I/R2HZGb/LSrHgzmK73cyoQz1xaos7q11e1d/GY2HgnMW1X6kQHYvo63w4LGi4x7J5i6Gc/4fzF45b9dLc7RCTqvvb1t097JpEfAE0LLRVf/m7ka+Faz4W8hproQZ4abz8V1y0L2aOs4Y/+s2cxcKNX7ITkz+N8CYKiLbvjlyad2m41MGcb/rC5iz/sTueg0VNec3NtnXPmNRyn79wzGqW/ji+wpXjCvhW0A0OrVEy0F50hWSEB8XCpJqbrWHD03b+AlrvnmDN0TIvcd7IwKBJA5porpxjl4Izq9wfzlVjW7eW+mx150JZ2DAwMYCAu5BiAceJfBcsnoJZjJf6MGEcOXJkMqCSX2VVvimoP7hKbsLQl0N9UxxmggO889DsNBZSLPg+FihXZygWwIsFAmf1Q1pFsx8yaHP0Q3VBGJ6/FTz4pkyZ4iaD5AMsjpH8fPz3bdu251lDcMZZkwQfTvhbG+ooBHTwMInE/B/TaHY+Sn5eftntkjc0pF+BSX367YC80nb+QvpVRoU404JvmhRt3rIl6YtYyMgDPPIOzPK6uoS3whHm4f8HBlNk0qvNcH5diwJgkTm+QQcTNxYFPo60dz9vbk957LHouknwdKdiAaeMlEMPbT2N/mJxyLp4BR7uoE+Dx2JBfAOOmyzS4NoS5/OX9PpfKCyWB+0L3w/IKHR2tGJBzhvBL35g6VP6GBCNFYwh0TiyzYXQKpp5T/OxQF/tH30BjqMMyDR9fSnjAorgqZ7fE3Bw9hxei98+fwvFhzCqN+DpG5AXmftTrp6gWMDZouj06U97x6IK3lDHPL5iJYRfsHChg5VMzJ5dkeQT8o/2JmUz+FF++GNwiLu1/5F/8EqWCLEuo03woBgveVxwY8jLzvoPSwEpTNLkpDsUC5Rz5apVLfZDjF+vvfaaq0fVEU4NW8vb6urqhK/kjdNaHwd8kY8FvvNwdSYKOh+u2Dv+c1R3jOdYJInvpENW3nwr5yuFcZIjjAcPRu2/5X7gsOsrsNJTPtDJfKkzfpeXYsFbmDjnjtmsnW86Yas2v+IczUVe7ftYWRt3XX0/C3I2N33eP9q58zKdiRZGvt+HdVvfjHaGY5PzhSvui4WpZyyifoVzvPONtuOu79myL19n9Tdc87FQrIEX/BYfg8gc22+rv3qj1Tnrj+uccmHLP/5PyzaejQboblAs5I4NIHMZO3JitbPmmVDR3ybVcAzim3biVO5crF/GEye32LS5f+csDFAqlOFrwVngtEapwNGJ3i7deOefAeXeTTZlztdt577J1tRMB6sjGC0v7H36uuPdKRZiBzl0vuzMt/e6ScrBAptOXQusNMUCA4iOMQDLIojz5kxKSn1wMCgPxdAPnk8+5ZrRfN6nTRSACSdFxLFIYwK7bNlydzMCu/Dg1SS7mMVCVygWoIMy79kTOdEqVDbxgIkYXprhj3iEUzB9D9Pv2r3b1Rv5UG52R7VLLFiF7JYLDtjlRbyjK7/WhCgWRDchcoGpMxOZM2da85xx8CzuRbtPB7sZyJ/4wxEQ/3uhd3D5+PBCDw5wIfu1tbmrJ1mM+MdZOO9fqiM0P39MUVEsSSaZTPtHc3BsyjceaMGDPul9On18etd3Z+Ey+DmXlrqF56p/wbYnpO5KtVjAaoAyqF7WrCnuJyKNLspFGcAhWU1bRPlOv+BdIad/aXm0Js5fZInnLaVHdjZv2epu82An2z/a1NGKBXZtyQNewTPkGAViSzS29F28V32mKRboq1A2+/JLX8c48fBAnvSxgXGAb8DxPPDAA8kxPtoiDm5DXvPff4rRDxzWJdzSgXKLxRB8V1mgtycoFhi3VKZi5eEbt1FQJ/AH+kmrNODQOyHKAv9IEeN02mKSdPMXLEjaK7ixyPFxtfddigXxnvDzz/e6PgqasExs1djgxhLGhzOXyIhPa1cpFvwjWZStFEexHOHwHXnCd8ZJn/5S3jkiymIfueBBKe0rrcGhoxDQBgy3R4XyEublf6f/U/uGTvqXo8dyznqpQ/pivoEfWI6iciMJGzxq5+l9QdRH0AfoyKDkhLlKZ/wuG8WCHM1pEYUJNxWjytm5d5LNmPfPid8FX0nQ1nfMwsurv277jyxI8omOY2iCnrXTZ3Y5XwyYe2P+PXnOLdZ4/mA33w4h+hRm7MKmOneDQR0OHHuw1UKPPQrBJPTcGdv5wA+dckY3Qaz689+xpl3r7KIGHa6aDBZwnf0/Op6jur5oG7a97ZybTqru426DmLv8NstkI4+x0KI2w2J/575pzg9D6GNhYlXrFAu59Dh+7GvVS//DDh5ZbM20UY6POKdehF3Pn9byP7puMmexgGJh586d7a5Xdgw0KBCmKRZwKsQAgBMsOn8NNq0JlY4QPOSFlp06yNV9Tl4Ux+IJL/Vr1621+QvmG0cwPv3sM3clJfkzqBH6+EVXMcVCVxyFgCa8JXOsQ+UpVO98ZzGNYgHekJaBnMkBadIWOUzcuJqK8pLm3nvvdTIR5kVadnkEx7lmJnU+nP9eiMZi8bJY0DltJhMtTQAL4StGy85du5JyUOYRI3I74z6P0nD7eDGphh/wGJrxtq40hw8fcUdF+E49UBasA/z0gi0UAotCyV/UMKH0FzXsLlIGyTBXZBbCp/iQBskxeMRzwbY3bI1i4Z1333W8YrIL33RkoLU0YLZOeh7K5C+ihIsJvb5TP/6NLoJpayj+hiH4iGPyzg0127Zvc9fBYSHAlZMs/lg0qy6hC/qhk3fCu+/Bx0LHHoXwb4Ugn9YqFlROtR3+i15CHikWBAsv2HnlSIqDuTN/V5qyFnqEm+95vLor6vNw8qu6U34KVQf0e9Q5iysUpBUVFTZ6zBh35MFvT+Th/yc/8vfboPIiDGnuzKMQvkd+n4a0d45+qSyUB0WazxM/TXS8Yajr10hDe0TmQnjkGOUp+OAJshvC+Hjb8p6mWOAYGrg6Iq9COLpKsZDIf9xOSumHcP77y0dzToHhP2Nxa/nrO3FErtlUCRVIvsUCstDSkUyfn7zzMEdzbTzuw3wFOxZTXFcethu16zA+7b9wEyrde++91xl6BbtsFAuRMKAxjLSGucWUFAwZO/bFeqtd/iO3sGmrMiFJV8EZcfw29LP123LaJyk4HD2xQCxZPcB50i+vYce3r63YUNrOTmsFvE3wWvBms3bkg5euWSy0edGftRMzx9mKP/ntPGuFA68+5nVU+RrtNtVXO+ijbTRlGm3G/O84vyP4WMC/wr7DsXO2S650vGiLVt0TtRfnCDXyFdL2WyE4CtHPlq99ws6c3RMPaNHRoRwvupNHucV0jp5L40LFAubg7VUsMHCwMGFwo9Oncy+kWGDikTYwlBqnQcOHf/udtws6QmNRWllZ5czpdbzBTwut+q93DU763zMUCw84xUixutU3JmKYFkK/yuCb6Gvg90OODAiWevRvUxBeJjx4jmcRDeykyZOT/kG4BNvWUBYLmqiyyA2VF23F7adjl1/yStgaXx9+WVEs+Hz78KOPEp6wg+RP/pi0afLn4/DpSnvf8/nnbjeGfHg4XiGfGeCpmTMnoYHvOKkjvqU8/O8vvvSiwwEveoJiQWU9dbr1vn0oF2bfkiFwcYWkz1tgNKGn/QOTpnzw07Tm3eetn454Juo4s2QXnKNo5K1+jXfo4X/4LhisFzpasSCLBfGC9uHT3dp3yqn2RTl4pFjwcTmT7iGRrwuVm5C0Ki//05607+IbO55+PlJ4EEf/uHTpUmdGz40tpPFx+e+qA5SGvCsEpicoFlpz7SjXsaouCFvyjaOri4Glz5fTPZ+v+EoRTuoIc/RCsu+na817IcVCR+cT0tRdigWsRaClWPlQLDwaH19T/RSDD8um/1y7yRxQfeUjv/zlJbdK+BYL5MWYVywv/5ve8X+AfJCevLhmVzRgMSXfIX7bU5tPi9M34RQM+PWN47md8bvMFAuXLgJyxxL4lrXG86esfv1T7nhCdDQiujrPOZdzu7CcBY8cy41358nTd2Yjz/bs+PazOUv/q4iQZO3QsUVWXvN1K3c7xP1sSm1/O3NO1zfpbH43LaiyWeM4BDvqmWMHbct3b4l8LWC5wLGI6+Onh1gxyGLh2PSe4KtCE8+sXdi73VbfdH1ydefyG3rZ+m/8uTXv3x5ZK0iB02bFwKWyrU6llJDOCaXX9j0To5sgqvvZpOp+VrHouxa2EV3z2Hj+qFNAJMq0Eo4QJe1CjlKr+th4l46rJL9pa7e+YU3N6bcDlFKOngATKhZ0FKK9tOlIgAaoVMXC6dNu0aLBgEGARQzejDG7jMxaH3EmcIrnW/4z0MEyAAJPOs7oskuvMjh5yWbdjswLL0YLJg08GnTI2x+EiNdkFpM6/1tHKRaUt0LRmxb6zhuhhRsuqLs02DCOidhb3lEI0uM7I4QL/1NueAB98DY0ifxs1KiELyxuUEj5E/YQX1v+S7EAzTxOsVDk+qy25EEarrxSHpQZr+ZtwdWwIlLICFdoseA7QWMRoyMGmnCVkidmv74pPJ7gpVggPYoFyS50VFVXt6os0MLxCtKCpzsVC1xTJxmEHvGrFD75MFgsqE4IiykWBOc7/PNxdcQ7PG48f95wSsZ1ubQx8lVfoFBxstghlDJPfVhHKxbYMeRGAvGBsLUWC2k88vHxXkixICea4kmu74+OOeT3/9F4kBsvBjrz7WjsiN75hvItpIk6oF/94IMPHd/hJ3T5oepBtIjn9953n3H1KfWhb5ebYuGSNrF//yU88nlG25OZPGVmVxlLBsHAz48++iiR47vvLt0PkHCUEoaKBfoHjrKVkrY9MCgW/L7o3eHD8+YZxXCjuEK24BsyhF+CQvBScKq94DOkEKziI8VCZLFAHtBJfeh7qSFj+IMPPeRoBQdtLbyuMlIs3O9goHHNmjWtzgfFgspHyPW7ohHFArc4qB1SHjaBonZPH5CbG6b2Bd78kfGW/oM+YOjQoZ2hV7jcLBbSF1+yIpAVw4Wm07bt83KbseDbzhEdTuVyiyc839/sjkxwdCEXH773debkfC+r7m9fnNSdyJcK5rnzR6xm2X/axKqvuesny2v625Zdoy3D7RBOkKNFn45xSFi6LISGWLlwev5Mi26HiK+eRMGgpwcoF6RYONqNioWo81E9Z61p/w7b/K9fdzdriFcrvvJbdm7J7FipwE0MOfguq9dYiSF6LzSdtDnLfuQUC1groBTbtCO3OwiNUjKQZvOOj9t4CwQ+FPoaxyV0tWTF4u/avkPznKNT2mG3yXoHKHa6U7HARAVFBgOYG8QGDnQ7b+wUcp+4QnZ6eaK4tPBQ/D0KWWSFgyp+I7COYBDjxgoNahqENUHkPwPRG2++6UyRFy1a5Haz/Ksq/auPQvmXCbnwF9v11CSVPHlCXP7/7lAsjJ8wIZk0U57Nm6NxAeUBPFYZCX0/DD7d7X3vLsXCJ5/GDmpb2Cnyy4fM1dXXO1mGJxzNGTNmbFKvyDBWCnyjvpn04MgqlFUfZ9o7ZqMchQAHMsS1d76jyYWLFrl42hQwNTU1joaW8vG/S47B0d2KBcoAHfCN4z9pPCkWh7zi4JL04n24s0vZwwl9RyoWxFuFLMiwoqBsft/D/7Tn+RdesM8+G+XM81esXOEm3uLJladYiK7bo3zIN9YYLY0BfHdO3QgPHkzGA40jae0Mnwmhopn8yJc6kKzwn/aGczyORtTOrbXVq1c7qzfBAXOlKxZoY1ggqB0R7t69O+m/KP/TTz+dHJfAD8OpU/lH44q101K/dadigTJLPt4d/m5JigXa/NJlS50sIy/IWGcoFnxrOCxKfL87pfKWG7V8J8YsyLEi8tOjWODYo9oHFnH+9/BdfZ4fchQCPkqW/H5dFguUAX7Rv3HNMnMp184PHkzmhulzwtx80P9+7VaIoguGaMFEJWWkkco229ETq2zqvH+2MneVHoqCfrH3+7+KPebHC6TUnVq+9Y483Vf0s/p1j3qLx1DBkbWVG151+ZRV97EJVf0NJ47NmUbXwTiaYud/oYB12f9YwUF+x95/2ikXVvzBr7urEuuvv87Yge8Jvhd6gmLBKWHc5DljFy+ct72P/yy27IiUMChmjn7wciQPefWKckEKhlBGOu+/FvGHji2zqbW3WFnV12xSTV+bOvfv7NjJtaZrWn1Za2o+bXOW/kesGEDWQ8Va+n/n4LHyJsPaJ7rqtb9VL/6hnTmLhU7OwkMdpp/n5fLenYoFJtfsLDHAMLlm8V7o2rlC/NQOuXbT9V/w1A2O2t4a9pYbpBjUNTlgRwXN+PQZM5wH+H379+dNFEjLw+4mSgkNhMUUC7LU0IB5OSsW8DAuaw3Kw7WeknWuodIRCL59NuqzopML1Udrw65SLLDjQzk08XvxxRfbVJ7qmhqHBzljZ3n+/AUJHpQx3LYgviFTWB+0lifr16939QKtyCR+LuSMkPoJ753HAaLqrZS8gH3hhReSdtKdioWJE8uSeqG8bdkdozyk1UM9h/0EfPGdNwLTkYoFn+/Qww6mJs6qR+SFifwHH35odXX1hlmyzo6H6XXUDDpZ9HbkUYjusFiQfDIm4A+G9gNf4JEczQrG54Xei30DJqxv/s+YOSNR6sBHHvo7dkc51rVk6VLn00NnzP08nGLIO0oAnVe6YoHyf77386T/on7GjhuX9F8oW+AhdQc/pk+fkfQ7Pu9UZ20Nu1OxoDkAIdf++paRxcqzJL5iEf7At2KKhdB5YykWCyiW8bUjOaYOWIQXoyntGzcnQB8POLBcCusOxYKsGalnfMGEMGm4FUfbAzcP+cBL33kjxwM5iqdvfG/P8VxoE32dYbJw2R+FUMVEC7rcTmk2XvCdPrvXlq15wrAiiI5DRM7lnLO5ypsKLqhk8j2+AvjeNrX2G3a20d8ZyF9AcvVlWfXNbpeYIxGTa79hx75YGztxjCpRFZmjufMWm34e7iiEW/BGC98MTgjv/oEtS45D9ByHjj1DsRAdX+Gmh30vDbT63/tSTgHz5etsx23/YJljnsm1swiRUiFfLvx66Oz3lZtedj4VuGKyrLqfza//mTUnxxKQwUjekEOUblPmfCuyPChRqeCsd7BSqOjvLB0mV/e1NVvesvNNp1wnJfmW5VBnl7ez8HenYoEy+c7/GEgWLMwtxEotc1IXUrQGilkc8/kLZAbf8ePHX3Lloo9H79CwZ88e+8UDD1xVigXKz84Bi0oGduqGM4osjplMffRxZPKqiQwWIaXWV2vgukqxwK6MdmE0+fOvwCqFZng2ZOiQZHIHz5iESZaYEIfXTeLLQt8VFsqL7zyzKyry8iBP6kTpDx85nHynLCxWw4VVoTyIP3nqlKE8Iy11352KBawv4CMTWEJ2jIvRnvaNCbY/iWVnLw2OvkjyTNiRigXVDeGFpiZnEaV2RV44vMN7frhQSas3lKgvv/xyQuuVoFhQfVBev2+BR1OnRbeaCKZYCH/Fa+DC/0pLe3/wwegsOXlQB5i2l6LYBifKBuoAmeQh/dWgWIBvcnJKmWmX6idZYBLHA09a40hS9VJK2J2KBcqldivFgi9vhejnaJ3kDBxYdhSCDS2nSlEsnD17Lu+mHfJC0VMoj7R4ysGxOdUf4dtvv30JDt95IzAoNMJ+K8SvdkiIspR0ergqFOtV8ZH+DceifBfPauZEVnch3lL+Cy+wnfG7AhQL0YIuWjTxfqlZOh7xN25/z8rn4IwxskRgkSTlQfpuLbA4v+trZe4avr62c58683jxmLdbfdGWrn3YyqowQe/r0i1ZdXfiBZ9dZe0sl1LxHQXzK88L/6+cZ34Wl1lrOrjLVn/lt9wxiOUcgcDXwrWjEHGHkbVsc7MdeHuw1f/er0W+KJw/iuts3dd+3zJnTsZ+K5C1iJ+qr0iJ0zUKI+WJXJ2/cNamzf1mrNiKFAv7Doeez6O2Qv2v3/aBlVVyLAglQekWCxyBKKv+X1Ze8zd26OjCuONDoRe1PddZpuyGiNbLIexuxcKc2lo3CWEA4Xn/g/dbtQiiDnBm53u0dvUSKxl4Jw9wO8/yd9zhtPD+QAgMdVUorKuvc7uCWFUw2BWzWJAJuQbNy9ViQbzQdX9MhljAsFvOJADzeyaVlLPY7kt720BXKRaQBxboyAllpWzs3rDQES/SyqJvhCxgSQtPxBtZEigtnqmRQ2DIC9NifSMUPj9O73yDHm5KAL/onDx5cpIOGCb/zz33nIMhD/LC27fwFAqV99atW531kGjsTsUCptZ33BHxlLLwsFtcqAxp8ew+i+eUifO9aXDhTmFHKhb8/FiIQc9PfvKTpF/aujVyjqg68OHDd3b0UFBJxq4ExYJf7pkzZyZtiDJibXb+woXUOgt5IzzcHsKRIVmyAecraVDiqK0SYknEgjXEV+g/iyMs7CST4LjSFQvwAv6OHj3aKeooOwo7ruDkG21LPB0+fLiL83leiJetje9OxYL6RNov/bA/jyhUDniGrx3xBhwdrViAzx9++KHrUzQ2jB03NhkXCtEWxkupobpdtHjxJW1CioVbb73VyT/+rbD4U9sLcSpesrBo0WJnKSReotDz+3TgJ0yYkCdPH3/8sWu/whHm4f9XfrR/+gH/2zXFQrDrBnMKL9bjxb+X5vODtVa5+PuRlQJO5/J8L2D67S+woneunGThhcPH5WsesabM+bxKiSoo2g0+9sU6mzr3m5EyopobInrbkeMr3KKruxQLjr5AARLFZa1p20pb/82/SPexgDVDNygaut5iQYvtWBmAdr/pvB3+5A1b8ae/nbNUuP46W/f1r9i5tUtzfjMK7AZHMtE5yoVC8r5u25uJtQw3QcxZ/l+WyTS59hF1KnF74Kq95vNWtej7kVxX9i5otRMp3CJfClK+TajobQvqf2pHv1gdt71L21lnlr8rcHe3YoHzsBpwCRnQWLxqcGiJB+ygY66nwZSjDStXrsrrt2bEE1UmQeCfNau4Yz7lTchA9sabb7h0DIQ87Nyzm59GW2sUCyzYKLOeNHyKYyKLp3bRwKSWutP3YiETsbY4bwQnNz8oT0JuS8A6gXd4Ce3suhfKX7ws9L2l+K5SLEDnmLFjknpGVl566aXk1oaW6GSCiV8G8Qq+IAtKJz7gNBPcgsNbPd7Y9V3whULMwkkLfuHYtn17Xj4spj4e8XEeHBOzlhZOomHs2LEJfuq4OxULLKJ9E1/KzTWApUww4SH9i45biWcVlRV5/BKvu1KxQN1J2QFdLdWNaCTkGAVyQzrqBzzLli9LyuTDtuW9O45C+HQiz5JtQqzNwqMeklU/nd5R3NBXwh+Ol2ANsjG+XlfpdOsN/CMP38mq8Pih0hHHO4tr8V+0+ufE/bTA+U+h6yZRCAoX8JQhHGd8OmgD8p6vcoS+Q3w6wvfWOm9U3rt27076fuj86OOP3c0mooGxeO7cuYk8ltpWQ/oK/Q8VC/CsNeUuhDeMV3kVvyo+6qE6Qrkuaw3BhCE4UDjRXkkHvwg7WrFAvhy3UB0Q4hyYBX9IU6H/HP2BNtKKzmPHjyfpxQ8UCyoPsPQ/abdG+fkorbP0eeWVZL5G+tkpjpKx9OObeE0fsHNnzipS+Pw8/HfqRT4n6APY/OBmm874XQEWC6Uv4DLZjJ1tPGDzGn7uFv/OsqDyJmeRgPIA6wQpErSQ8kOOQ5xp9B1L5ZuYXWg+a4tX/sLws4DlAufQV2x4yrCYKLQg9Cu+O95Pz59mq7/y390CWpYL+BDQe1crF7pcsZDJxFYl8e0ZzU124K1nrf73f82c7wksFr58na248Ut2ZuE0u9jcZNlMdy+mlX8UckRn2ty/TfyGIHs565qLkeNON/hHbWXfoYpYuRb5EPFlPO+dIxX4GeGoREV/m1jT21ZtfNnONmoBqaNHstwovS12h6yXmmd3KxYYIPD8roGMENNt3WscTkqA16DCt2HDhrkByB+EOLrgw7AYZoBigGFR9+JLL6UuTJRGvGMCM3LkyGRwE41c61RIQ98axYJMaTWYK19/l01xDPAMjqKhqxQL5M/1nUwWoXPI0KE2a3aFowNamLzoDLJo7ciwMxULYX2vXbcumfAwWWKnfPz4CcnEinKFaVRWrBtIIwUXvJoydYqTMz8NCohHHnkkUS4Az8IdR3KCUyjcCrGIYEKHrGM9Q4gzSOQlbCdMgiUrwEHbkqVLXFlCWD8/dpNU15SBpzsVC9CKkoSyqDw489rqXX/o0y9eERKPQsXVZbwIp91wA4gPp/fOVCyIRkImvfCVepGSCQWIYESPQsUTsujGQoH0P7n1Jy4ER2VVZWqZhKM1YXcoFiibykmdP/nkk3n9OtdwauEuOJVJ/wmxEHr++efz2iG8okyCI119fUMiT9QDyumwXQi/H9LWKiornUyBV/XH+5YtW10dkI+fl2RXYSHFAvkIH2PVE0884Zyy+riAEZ2EXaVY8GngXcp8+grazYgRIxKZxnfM3r26Ka7j50mhYoG+sJC1iF93pbz75RS84ug31AcRUnZuM+C7YMI07MTDK+QDOcNxNGmLWfnJaoA0PKUchSBflLDkQRpZVzJenDl7tsW+AcswOdKGPvC88847iaypXIQoFnS0FDjg+c8mBN9DXkheiZ80aXLSNkWrrDp9PpKGuQUw6r9xBhr6jQjzIn/mI7Qd0qo9UVf4oeiM31WlWIj8MFy0pqbTtnrz6za55pZ41xaLBHZu+zuHjSgc8hZY8Rl0FlirN78aCUkWYYksJlxFut3rrO3YOzWntKjuZ7MW/h87dXZPtzj18wU/7x1aeeKjESenj7Q1vX8v33LBXUPZ9VYLXa1YkC+T5rz0AAAgAElEQVQOdx3n6RN2aPhL1vDHv5V3A8Tqv7rBTleOCywVdI1oxw8SeXXlWdxExw2kVFBnlbWte8ZYWfXXnF8FboKoWvw9O3MuzR8IZ1nP2pzlOG1EaYDCIF3WE/l3baGfTZ/7Hduy67PIIam79UF0KOw6PhTiT0fFd7digQGERRADEwOUBtOnnn7ali1blpjIhYMOgxHmlhrYlJZzj+KNBh3M+cALjOCYHJ5rjBzOCp6QNAxMq9estpdfeSXCf0dux4n80IQX2gkoxXmjysKEDHyaCMhBkej26cKjcXcpFliQis+Ejz/xuKOZdxZuzcmxs45vF52pWFB9K2TRj9MoyYrqZtToUXmLGtUPIRYz/v3ubkJ3551OAeBfaag6J8TxJY5DJeuEWEdwBIFJs2BV/0xOOS/LLpfqgcnWz+++29asXZvAk05pWGBxDaXglRdnVVnYarIneI634N2bRbvaiNpLdyoWoA8LGZVDtFEedujSlFqUjbPy7777bsJjpcOTe5rijnw6U7EgPlNH8BoFB2WgXEx6Bw0alMiYYBVCL0e9OPLCgpN0TJjFE96rqqtSJ/XC0ZqwOxQLok8yTF+IAkX1Rlnpd1Hgqc59GeadPtK31JH84pcjbFPbt0fXy4qHwGKxdOKLL5I2JFqgjaMYm7dsSUzagffrgP8cZ1EahaQVHQqLKRYEo5uLtu/YnuD0ywte/neVYoH8/DKtXr3GlYv+DlmmP0IuoZ/bM0o5IgDOtjyhYoH2gyUXY3JbHharLIqV9vDhI6l9BO3WlxfeWYyjkG5qak7KAp9os3v37XNKeeQEvlCnpOF/ZygWyHfevHkuL9FJiGUF18VCk1+H8B4rGaydmG9Rf6pD2t7atWuTMvn1pKMQrlzx3Ih3lH84fPbrXvnhb2PixIkJ/0Tfp/HtS4IjH955NmzckChRoYt6xoqHozf0AYJTWtoDdclGiMrh+H377e5aX3B3xu8qUyzkKqip+ZwdOrrYZsz/jpUlRyDkgyHdIz63RJRXf91OO0VBjMt1BDpjzsLtpM1Y8Lfu2kmuqcR6Yf32d1OF0RfMrn1nshUrFpzAZuxUTbmt/svfjRbUN/S6KiwWfpVpShQs2VPHbPfA2yJHjddfZ/XOp0Iva7ihl30xZYRdbPLPGuYmq11fb7mBJ+pEmqx2+e02ZU7klHRSVT9bvXmIJQqTvFsqMnbw6EIrq77FJlZhrcAxh2JHIfra+Io+VrXkB3bsizXewBLLz8VMj7XEaU+9dLdiAdpZBMlUnwFYAxyDFf4MysrLra6+wS2i5s2f7+4jZrGjwQl4YDknq51fDTbgZ4BHceEGwli5wAKKhRca9PqGBjdYsVDBCz2ms9KSa6LnBqh4Mu+8+e/de8kgTV6lKBaAg77QCz07G7W1cx0tWGz4ZWDSrJ0PytuVFgsocR5+ODq24fOQM5bL6+ouWaRSvo56Olux4NMJv9nVwCIFHjNppry8Dxw40F555RVbsHChm0hSbpQqKFmY8AAHPHKDrOB00K8/3vWfSVGaAuPee+91DuFmzZplq1atdvJeXj7JKRSQV+jgkUy++dabru0Ir18W3plkQQv1pHTQx6SWM6wcGWKSRvvizD6LVnBzdIBJovLrbsUC5ZNTMdUHtMETyhL1D/W2Zs1a1344DsXuFmWnTigT7+yC0z+EfNL/zlQsqI4ImXij4BBdLDiQIdoYV1AuXrLElQUZmDZtmvP9QR1QZu14qlyShWnTpyXypfK0NewJigUWCVISUG7qnTpkwUM9siBBIY38LliwwIa9PcztcMIPwcIj+moUU+K/eMIii0WhcBOCn/Y8btw416+Bn9s5pk+f7sYhmX8LP6H4zzuLqjAf8hOMwmKKBeQAWvRgkTR/wQJ3GwrjmL9o62rFgnhHyOKe8Ug8gF74DQ8bGlYUbGM+jra+S7EAP12+t91mAx95xFk6Yu2IAoqrfFvzPPb44y49cwh2ygv1Exx38+ufd/ptnA2ygYE8clQJS0poEY2Dnx/s+lXoJa6YYiHsh0q1WICfKApeGzLE7ror2rAQrQ88+KBzlM2tRatWrXL9S1lZmRtbJJfAQh8hFiihfyDVF4oFKf2ob+B5wEMbof/leAM3+KBEHzFyhKsLZBsYpcFpI3nQZtLaDfUMH4WbtNBH3k8/87Rz5Eufj3J97tx5rg5oL8D7/SN1ikUY9HfG76pSLOgqShZdHE3g/4mT661m+Y+ctUJ0HAKv9+mKBedrobK3rd82PFm4OauF2HLhovO6n7XPD8608mqc3N1s5dX9bErtN+zU2b3xjnfHTTAl1K0OncWCnFzmFsmnq8fZ2n5/7Bw5upsQusHPQpdaLMSWGxf2brM99/8gcmQppcINvWzVX91o5yo+jeotmzXnCDNOA8+7w1FjVNda2GftwJF5Tta45YSbILiN5ORpnJJF9RodwcnVcf36QdGtDhz7Qc6r0mUdi4Xy6q/ZktW/sHONh3PXuOYpKiTLOfytlsUOXHB1VN49QbHAoMJuAIMFg4cGEg1yGowZLHhXCJwPWzNnTt4AxcQL3AxQn3z6iUvr0sfmiMKjgU4DFzBJnrfd5nZgWKgojoENPxBpddDSUQgNoIS6Exw6/HJADwO079Ao8rEQmVRCR1cqFpjMovhxEwPPeoOFnX8GM40f7Y3rKsWCXy+LFi1KduAkI9SP6l9yojrjv+JYuLOzTLnBiQz6PFA+OAZkEUM68PBoUUEcE0PhFe7bb8/JOztMWEv4uMN38sKaQgqDBI+3260y+WUZPWa0U3wghzzdqVgQv+CjzK2hFbq1qyvaFR+GwHI3OztgIY/8/+GEvrOcN1IWJvfwVvKlUHWkuod2v3zICEofnICSnu88Y8aOLVo2v5wtvXe3YkFtBiUf1576vBF/xBP9hwe800Z4RzbgU6131p9yS554nztvXsJD4SG89bacIs6P510PymcWUPxXPUydKofn8UZcbEGkNAqLKRY++eRTh5MyA69yQhMKP5zRqQzwqbssFqCBfgJ5hFZ4AL2Mk/641ZKsteU747l4Sai6J4QO8cyHKfYewiM7aUcrKDM+L+hLQpn06QCfHuJRcLAYR5kguM7wsSD5xtrn4YEDEz745ROviNM7of5Tn9BZSKlAHpTFV7IxPtB3UjblpZA4yYYfh1IvzW+KL9vkxfwCpTdpfTx33plTNtI2xFfgKA/lIA7LQCxfwcvTGb+rSrHgGBl0pCy8zp8/Zqs2v2plVTe7IxDuTHnqFXy9bWJ1X6te8p92/gITGC2ost65+6w1Z87bnOU/tnJuh6juZ+XV/W3Fxpctk82ZBrWl8+jYNPmm/BKyc6sX2ca/+1+xxcIVfhQim7XTS6ps47e/Gh99iG/GuP46W/Xn/93O1E6xrLtVI59XuXrXwrqrQslbNEhzpGf2on+xsuq+xhWnWMis3vRqIpe56yUj+hovHLWptd+yCRVcsxod/+FIRHLsIZD5LbtHWXPzGUNhhnxI/i71F5L7JpjLOewJigXxj115PAQzIPBoINJgof8aEDWYMLCxAGUXSrjCkEnq8OHvJQOo8lA+wqm8FD9z5ixnHjtmzJhk8AK2uro6Na+WFAvQpf4HmrUTrfx8ujDNlCw6xUJ8bpD8u1KxAA2Ye4pHhAzyH48YmcqDkPft+d/ZigXxV4sZaOV9xcoVzgJG9UGZJX9+XFhv3ECiibVwK1Tdix9YgmC5IJkTfoXCre/i/4cffZhnsi18YUi+TBAxdRXNwqkJuHAqxN8Ju14vvfySq2/gulOx4POMIxzTpk1P2qHKJNoJfd7p++Dnn7cdO3ck7S7kk/53lWKBekFZt3jx4jx6/YmzaCf0y8Vu5OYtm+3AgYPJRJt07P6pHO0Nu0OxoDZCqHfKwblxjrypDUhx4Nez3iUHLPqQ2brYmsrH5/MGOdcVifBZeNJC4QYOSwpM57GUUP0QMnb5FgXKi2/+U0yxgMk6sNSpr1wg/5/+7GfuSJTK09WKBZVH4cpVqxJlqGR38uQpiRyKTsF3VBgqFuAXdaZ24teVz/dC70qn7+AqpDCnTFgm+BaNft7gED7icfSM/wKs1FBG8Y2nMxUL0IiVw5AhQxL5FI2iT2UNQ479hQ5Dw3qTYkFp2RDCwpKxTHGElFOh8id8dtAg5yvGlw/e/f9+nszdsAjxcYfv4rny5DuWK1iQCC9hZ/yuKsWCXzF6zy2+Mrbj87E2de7/dn4WtJtbVhXdClFWxdV8LN76uV1eHOBdusCKFnDZixnbtmdcZLFQ1dcmzelnMxf8q50+k/PgeTHtpobu3r2NF4/N+7bY5m9/1ep+L3LiiBPDOo5HsJt//XWGVUFnOXXEaWT9//h1OzaNK8dYsOqJF++OxsILWf9KzXwFgNJEO2aZ0yft2LhhtupPftOW+ddt3tDL1n39T6x5B170c34oJC/dGSadAT4OslnbvW+a8xHCLRA4bJw+99t25uweJ5e+pQKWOdlss9Wte9z5VUCZ4GQZ5YJzWoqDRnwtcDSir81a9H/t2ImVyWDYnWXujrwxEUNDPeDhh53ZKANeaIbfFrreGjbMBgwY4CZ44OZmhlLxLFiw0Dmlu/e++9wEi8GIiYsGJwYPHnYOMDE8evRYMnj4C8QwPyZ9WC5gHkt6doXBGQ5SLNoZLPF+jezx4BASLTsTVtKP/OQTVx7JqfLiarQEbsCAond5O1O/t4fZfffddwkN0LRuXc4qgh0UFnvkDX7qSeZ9yrtQSLk//OgjR/tDAwY4HExggQ/pT8MBTFNzczKJdLz76V15fiZKwZOGOy0OXMK3dt3ahJ8PPvSQuyEA65a0dB0ZR/5YBHAjCPfdswOSJivE833o0KHG2dzW0oAyDMd7OHSUHCgf+CyZZ4cIE10m8+Qh/pSaHzudTPzAI5yEKhc7jbQN7VQhx8ga8s6tDKU4ACuVlrPnzrlzsOBWe9q1a3eLvKPMtG+uCmQXi7JAP3zioc0oRGHHDu+UKVOSMrVEH0oV6KF90XfJGVlL6drzHfN5THU5qiULDNU75aGOKAt1j0WWrzzlaI76A0Im4O2hRWlR4ODgFlNueAEfOU6g76WEkk+FpIFG+KqxhvPgLeGivnk4HsIRJawQ4Am88XeNxTP67qGvDy2JF6KtqqrKlRPLHnBrkSxZIiRf8sf0WmMMit+oPFGZUPqkLcr8OoKfxSyNqF/OomMVR74ql8Y/+ADP1BZwppsbZwfkLYhVvkI8fv+DD3Ly/vAAkxO9QvCKBy8PZYUv1AXtkMU2zgwF11kh45kbxwYwFrb/Uf1EuB5yslCsjij7vv373Xjs1xN8UJu95557nEXa3vi6Q5RYr776alJX+NQpxB/6IeTE9Y0DBtjhEm92UH0rJM+p06a59kvd+PIkOgnpR+njN2/e7OpV6QvRh2KBehc+5kr06YwdH330Ud4xCeWD/DJ+438jrY0UykvxtLn58xe4Pgl6wSvceieEJnjHuJ2WzzXFQictvFEEREcasnboaJ3VLONoRGQiLgUDpubR4ov4vjZr4b/Y+QucTdSCNX/X+uy5fTZz/rfdQm1idX+bVN3XNu0cETUcOqEC6SQ03RPmduabD++1zx+93R2LQKFQJ2eOsZKhsxQL5MONDJFigRsNRJNCX8GQz/OIZ4EiwskMaeOjH9mMNW5dadvv+q41/MGvR8c+yPP666zhxl625f/7up3bsCL/mIO3W9899eKVMz52c6HptM1fcXdsZYNVTB+rX/+sZZLrUKOBLhubHR89sSpSinlWCYlSoYIbUTgW0c8Wr3zQTp7e5h198PLupPbX7TwNysUgjckvi1QeJhfnz/s+NtrGE5z1gI+r9AhbO+ll8chxg8qqKptYNtGd0xv5yUh3zdeUqVOd4zasLTTJg68tDYh8Z+LGWVXM3adOm+pufeDmB85OsghhF2r37j0JXtLwkI/KQr6UKS1PrC7YLeABBuVBWOc+neDlaqXZFbOdY7CRIz9xIYqYfftyTkmpJ87MiwbqiTgfV5iP/gODxQO7nKoTLSAFUygkLQ+78Pffn7vijklSoTQdGc/kCPnEIzy0wwO/zjsyL+HyeUpe5Ik5JZO0UaNH24gRsbxMnWKLlyx2HtCpC9KLX8JVakj74ExqZWWlcd3jiJEjnWyyyMA6BsdwsoQoFWcIB43I2qzZs905cvLgIU+cHVJWlZ0dO/jNwwK7I3kOLuRR+GkrpcojZZI8btm61TkrmzRpUsKvsePGuesouU4QR3wqTxiGvOE/bVdyBm2q0zTYjoyj7teuXWczZ8006Fe9TJg4wXC2ia8FFvthnpRP/Qz9gpwahnCt/e9k/siRNtdPWn7wX/VNCN1YI6TBKk51pv/Ab9y4yWpqagzeYDnAmED/PWPmDJs7b66xkPPlWGkLheQBPEoC2jj+TTgTHtXBCOe/o7a21jlu9GVUeTAW0K+qHtJkRn02MDy+csinS+UFB84IKRPjErR8NmqUTZ8x3e1+k7fSQbfjZzzOpuUv2DCMxoRoLIOutLEqTMN/6OTBD4GOCLJwHDx4cIt1moavtXHkLX4r9GWrte+qH8nlwYPR2JpGl8pOiDzQnzJH+WzUZ27c/vSzz1y94fjQ56eTMc2JDh60I0eOJnUY5lPKHCJMk/YfGomnnvAXQj+PRQKbIhwrmzR5slXXVBv9KOOs4NNw+XGFFAvAOCenm7fYzJkzo3xGjnS3I6FExJmx2o2Pr9R36Dt1+rQ7QoGvCI6S0ja4Kha+T58xw+YvmO/6cGBVHr+9XFMsBAuAUplfDE6MRrkguObMOVuy+mGbUIlju69bWeVX4/PomJD3dxYLEyr626Yd7xdULKBw2L5npFusldegjPiacV3luQto0HN5ZWK/DMq7R4RaSOO466NnbMUf/WZircDuvrNgYJe/kx4UC0emjrNmrnZsS50nSgQaUnydJH41zp6yw+88Hd9+0cvqv3ydc87YcMOXrOH3f80ODPxhVJ8qvzsG0bZFZGfVI4oCLBAOH6+3STX9naUCSgWUXUdOrEw6jij/SM6aM03WsOEFm1iBZQK3QUTWN+MrOAbRO7rFpPKvbe3mN10bQOmldtFZ5ejJeFV2hdDqd8Rtob2U9C3BhJMv6NPTFprCNH55W/PNh/VpBF+hMqXlFZYlhNF/QuFVKBp8GMWlhaXCpaVV3LJly5OdKXYFqqqrkgmy8Au2I8POxF2MzpDXgiXer/dCcIJvb1io/K3JV7Dg0lOMrrQ80+KK4eisbyEdftmUp+qHb355lTYMSac44ejKUGVIy1NlaYlG0a8wDVd74tqDl7TtTV+IdvGutfgL0ZSGp1RYwaXhKER/GF8srf+Nd5U9xNHW/63FhyKGK3llTTF2XMf5+Ugrg8qvMA2mrXGl4vTbY6G8QphScQNXqA5KxeHTFKYRboXACkZ5+//97z7eYooFH7efpiPeRVspuIANH9J1xu+qPwqRq5BIk6WjEU3NZ2zTjk9s6txvOEsFp2Soirzk4/BuQkU/q1z0AzvbeCBRSORwRYvRpqYzVrP039xiDmeOKCVWbnzBMtxG0OMWb/FOvxbVhCzQM812as4U2/h3f+GOQ3AkorMUCuB1xy3+4NftqDsKETdyR0tUP4mFiOhMUzy4b4K/aM2H9tjRkW/Y5n/pY3U39kqsMOpv/JLVX9/L1vW50Y6OeN2yZ9jNYTHuWUfof1o+3RKXMWSzetl/OKVCdDSnvy1f80vLSBES0+yscC5etJOnt9v0eX+fWOGMx6+Cc9rIzRB9bPai79rufTOdbxDX8bjOtWcpVMK21Vn/0zpqdcYdkWch/O3B3RJ9LX0nb2AKDYAhzfqv0Kc9La7Yd+D1iI60ENp8uBDGz9d/9/PWe0vfBVcsZGfmhRdfSEwfMUXk3KifpiPyEb40XGlxgu8pITS2ls5S4X04/729Zfdx6V1he3F3ZPrW0hTCh/9FG/GFvgmms8Mwf/1XGOYfxuu/whD+SvqfVkY/jnc97Sl3Gk7w+fHCr7gwX8ULrjWh0paCU7CtwR/ClopDcIxR3IqDUkEm6Oz8h3iv5P/iBaHG7GLl9eccSlsMnm8hXPg/TM/3NJgwTv/D0M9T38I8iikWQljhUOjjD2GL/ffT+3CKJ9ST9l1x1xQLnbaQazYsB3RrBAznP4vMY6c22uyF/8fGzY4sFcqSIxE3WXlVH9u08zOv49BiVuFF27pnok2u6WflNZyD72dTa//Jvji1OUrjrBVYwOXgVdndEroFadxw8xbnWcs0nrN9j95qDb/PYrzzrBXq4mMXq/v/gW378Tft1JhX7eLJnImUu5nByUEBnsVlQCnSfOKwHXrtflvxld+2uhsifxFSjDg/EddfZ1v/ua817dsRKVF080MiZ1Ee3Xf7Q7i4j+jZtW+KszJwN49U3WTT5v6NnTsXmaFnnMIqVo44ucrawhU/j5QKVTfZ+Mq+zqno+IreNrHqZqup+6GdPrM7UUpgIRK1gwL8TXgT0nbtfylt1h9IS4EvBqMBJA2m2LdS4JXeD/Xup/fjtCtRqIzA8ui7nxacivfxF3oHVvgKwXRm/O49e5yzSCwVmERy3hua4IHKpbCj6fDL3Vl5tJdmvy7bQmOxND7ukM62fvPx+Hn77z5Md763haZifAnLIvwKw++d/V/5KkzLz/+msvlxpNF/hWl4WhvX3biUv8JC9Pvf9a6wUJowXvAK+c67/19xSsu3QvUhmPaE4A7zB5/yFO7wv+JLCdPwp6UDzofFdB6lAmMC5/c/+OCDvO9pOC6HOL+MpdIb8qaldK2pL3ALvi20tURLW3AWUyyI1pbybe93Px+fR+ANy+T/v6ZY6IZFDbu+J89st8WrHrTy6pttfGXsUb8ycuo4tfZv7fTZaKcqNNsn7dlz+2324u+5hWB0Q0Q/W7P59VgZQcfU0xZkaQvKOO5Co30x/RPb8r1vGrv9znKhJSVDoe8F4rFYiHw64NchtmC48Uu27YfftEPvD7Ez9XOdZUF+I4zoyxw7YGfra+3wp+/Yrnu+Zyv+9L8l1glSKEQ097L13/wLO/zuYMtIaSELiDDsBpnLL1u+fDReOG61dT+JnYhyG0R/d8xBVjCuE/E6kr0HqyI/H5VY23C0p4+Nr+hrU+Z801ZsfMEaG48mx00ivx/5g2UxWq59y6+btvJDnbzClvAAVwqsYBS2hLeU763BJViFpeAvBaYj8AmHwlLyFczRY8fszTffdJNI7U7h5EnfuzJsC/1dSV9b81K5FKbhCb+F/9PStBRXCEcYr/8KW8Jbyncfl/9eStoQpr3pOxtfiN//X4h2f+Lsw19t7z5//PfO5ENH5dMReHwcelfYmTwohJu88euAo0qUClIsdIXTxkI0dVR8R7W5ttaP0insqHK1hKdYfmnf8CuB1aLqX84bi+WThqcYfGu/lYr/mmKhyxd50cKfBVdT81lbv+19mzq3vzva4HwtYFJe3c+WrHnYmpojh2SRoiBa6Ebv3DYxJj4OEXnvnzbvm3a2ESdkaYv4jlmstFYIi8Ini+1oJ7z5+BE7Pvp1W/Wnv+WOErgbI27oZQ0oG2JlALc7uMX89b3iqyt1lWN0FEHHKRIlgn/EwlktRIoFZ8EgXDf0shV/9v/aulv+wg4M/rk1LpxsjfUVduTdJ2zzD//W1vT/iq3889+xuhtj6wTScZMFuKELnwp/8Gt26Lm7rOnAntihYw/ktyfnKKuwnFEnsXPfDJs852Zn/YKzxbKar9mR4yvcogYYKbcyzmnMF1Zb99Pk2tOyapRhWM30MfA0Nzd2y2KoqKx5Zb8G17Nl82qoHxxCcl3YkiVLbMWKle4qNu7glud9rBWGvT0s2UG5GnhyrYzX2uU1GbgmA1erDODgEae1S5YutZUrV1l5ebm7ZUCLSm7SePW115zzv6uVR1dbuSOLhfsTixWnWDh7Npm392R+XFMsdOWiQyb1LOyceTnmVs2258BMm73oe1ZehSf+yKwcq4X9Rxa6RZ2/66tFXnP2gs1Z9iMrq85531++9gFrShZ2PVjBIKVCbFbv/C7AG8yRju6zAy8OtA1/91fuJgenBIgX8XU3RMclnILB3SgR+GZAecAVlvHiP7F+kIIhtmhAKYAfBKeAkIIgThspLqIbK9zxDMV7ygTRtPZrf2y77vsvu7Bhqf0q23wZLKh9meA9Y+cvnLTKxf/qLBDKqns7q4Xl6x5LOi9fscD77v2TnJUNVg1lVcheX6td/hM79sW6uPx+HtcmSj25879GW/fIJzdx3HrrrW4nQle6oUzgnYertVbF1x1eq6PuqaNrfL/G92sycE0GOlsGtLnDNcdPPPmEOwInXwqMBSgWNEbU1dW5eZmbkyVz6Gt11Nl11F34N27a5K7HRQaQiWeefabDbqTp7DJdUyx0pWLB5ZU7qiAlAZV84uQWm1t3u1MuuF3j6r5WW3ebZd2CVed/fHPlrO07XGuTa26JFRJ9rLzmG3bg8ALjTHyPt1xIOsYcrYnfgWyzNR/YZV9MH22bv9fX3bIg6wBClALuqkqUAk4xkFMwoAxAceCUBjf2sobf+5Jt//db7ET5x3Zm6QI7MfYd2/bvf51Lj+Lg/2/vzJ/jOM87nz8itbW1P+69tT9utmLOAR6SqFuO5I29ViI5dmkdO3FZXsl27JUcH9LGzlp2yXKyjr3OWtHaloi5AJIiMd09OEiCF0QCvECCBEAQBAiCuO+Z6R5/t5737Z4BKEIDzoU5vqpi9Wi63z6e9/O+g/fbz+H+y3o6eN+5goQSKlSCxt9Hz7/9Zxh48g8w9du/x9pwPzJSZcItS+R4iQ4rztRWf1z0on+9UHXh6luQ0qUiEMSsJhw68iRWk3P3KF3qYGFpGK0dj6hjQ0bQDZn4HpZWbqkcCvpHMsd3uScvnn+r/c7jqokVGSfyx4LUh5e42RdeeEG9lZCt/AGx/8CBipXgqx6aS54AACAASURBVCa78F44TskAGWg0BuT3QEqYvvb6a2r+9xaS3lZ+E6Ss4PpcO41mo0Z83v7+fiUsiLAk4ZHf/s63a8ZjhcJCBReBeuGVybrLrxcWZOCIG/mZ/r9FzNqjPBfkDfLFwX9U4sLGuCS9QFxLzqL99J+r8pNhM6jc04/2flUdX315FnI/mJ6A8Du1INfPorwWpC9EcFCig7t1bCQvn8bYd7+I/ieC6PvDf4Oef/fPlVfCKU9AUB4KOjRBeSz8q9/H2f/0L3HtucexdOKwqkKhJ6bcue3xq5h485vo/3gT+v7zv1ahDp4nQva8EibxH/8Fzgf+A/qfasKtH7yI5LmuDefTzyLCTy15LGibS2WHg12fQNQMQEIaxAvhwrWfb/A88CpapNIrOH7268qjQY5rSTyAK8Nvw7blXA5s1xtHlzrN9XUj/iDwmdn/+RiQmtDyx8L6t1IvvfwSDhw4oMZf9reigr9P+e6Z+8k1GSADZKB4Bu6e3+X/3/jRG1pwdgVmERbkNyESjW4Ii5Nj727PPim+T6rFhl7/Dg4O4rXXX8er33oVr7zyCn7y1lsUFgpVLKqlc8t/H3pBdvcEkU4v48atQ2htf0x5IrS0P5yNd9deCHpR6MF3606XGw4huRn8iFq7cWuyowbc8r2JQNsh62GxPlxEVdHITaLOwjRWL53GbFsMkz/9DkY+/zjO7/z3ykNBvBjk35WnP4bJv38Ny73dcNZWNvXc8Owu51w5dwIzkXcw/r0vYfhzj2Dos3sx9o3P4M7bb2G+8xCSV3vhLM26gofct+6D7NYTQrLfe89WjVvv3jM4f/WnbmURSdgYwIGuJ7C4NLxOWNB9I+LB+KSJlsQehOIBWCeew+RsD2xHSpy62WHXeaBoj4hqfHbeU/nnNdp4KzYeHR2FaVl497338N57+2AlEpA/JLwqGFs5B48ha2SADJCB2mTA+xte+k8+Dw0Nqd+Bfc3NePfdd2FZlvouldJ/Z7Gfa7OfC+k34WEtmcTU1JT6d+fOFGZmZrKhMIWcs5JtCl3/f1S73/uonfn2VfLhq/la80tDsE4+j1BbEMf7XkLalkSOelGo8zPkFoinzn0d4poeivuV90Ks/QEkUzPqeDV51UJoxH2/mfOe30FmeR6Zyev4XWrtHov/xpmMtsazFmqWlkeUCCWCguTpEC+EK8O//JAgJaLCWnIGBzqfQsQI4sjZv8TSqi5DKWxt7ZrsA9qJDJABMkAGyAAZIANkgAzUMwP51vmF7KewcN+L5A8PMlm0La+M4cylv0EssUdVj5BwAVsSHLoLOgmlkH+zCwM42PUkopZfLRJFZLg0+AuknZRO/lhTb9Q/bIt7D0BZ1N61sM0udNd/v/7zVs9dx8c5DlKpRXT3fkUnbFQJGIMqAaNUKVFClOdq59hIpRdxvPcbOND5EC4N/SOSd+Vf0KESdWyvEozle/NLm9EuZIAMkAEyQAbIABkgA/XDQCHCQb42FBZKtBhxbCn1l8bA9d+gpXMXbk0eV7FW3ptiJSw4DtJ2Gj0XfuAKC1I20I/DR5/B6uqUG4ulF+HVnHeh8ElF8iZIycr1g1I/r/6OwsJ62wgz45MJRM2dyktBcnPErF24eduC7VW28ISFTAZDN1pwoGs3xiePrUvoqEtQehyuPz8/r+eQn8kDGSADZIAMkAEyQAbIQGMwkE8kKGQ/hYUNi9zCQBIRwPNMkDfzt6eOoffKD7CyNr3xrbJbunJxeRQHOh9Vb6GjVkBtT597xU0q2AiL6/ViQmE2b4RJz7aT6Dz9eRUyo8IgjAC6Pvgikqn5rAilvBYyGcwtDODs5dcxt3DFFW60oCA8am+ZRuCKLDXCuOAzknMyQAbIABkgA2SADBTHQCHCQb42FBZKICwI2F4SPM89fWVtEsPjv0U67SXNs12RQSBwcONWG2IJP96LBxAz/dgXD2Lsdpu7YCwOlOocaBQT7qtfHAeDN95ByGhCzPpDhI0AIpYPs7PnlVAg5/KqjyRTcxgefQ+p1DIyGTvHoogKjuZNXftD3iL1yBmf6b44K9H8x2uSOzJABsgAGSADZIAM1A4D+USCQvZTWCjRH9YbkjRm8yrYSNsr7uJuI2jp9AqOnnkR4rHQbARUGUHr1AtYXZu+K1RgY7v6GLDe23NvW4/PWPgziRgwtziAaEKXMm2ON6l8HOcG3tSlIl2BQDwRhAfNmA4x8TwYNCfavgyDKLwv6mO88fnZj2SADJABMkAGyAAZIAM5BgoRDvK1obBQImFhq6DmBAgHt6a6EYrvVHkWomYQEbMJV0d+rYQILgZz4G/VtrV9nK4AYauknyn0XPqfiKhkjSIq+HD42KewuHwjG+ZQ28/aaH3L5yWvZIAMkAEyQAbIABkgA9XDQD6RoJD9FBYqLCzIgNLiQgYZJ43TF/5a51pISK6FAPZ3PIi5xaG7SjF6b/a9bfVAyQmi2L5Y71WgP9+Z7UNru3gr7HSrQfhwefhX90h8Wey12Z78kgEyQAbIABkgA2SADJCBRmOgEOEgXxsKCxUWFta7qkvCx1RyFsbxZxGKSwy9H2HDh2O9X0MqvfThEo0VvtdGG2Db9bw68ackWXSwujaDtu5nVBWIkOlDOB5AZ8/nVNnJjfdHkWmjPfiDSHuQATJABsgAGSADZIAMkIGtMJBPJChkP4WFii/W9QLSS7wni8rBmxEVBqHEBTOAWPse3Jyw7nJ750JyK4OkJo/xcnLYKVwa/BmkrKSUId3XFsT+jocxPX+pAfJu8EegJtmt+PxJTsgJGSADZIAMkAEyQAaKZaAQ4SBfGwoLFf7DeH3pPy/fwlpyDu2nP4eI6Veu7xEjgPixT2EtNZMtK1gsPGxfrROQVxYyg4XFIbx/5GnltSJVIEJxP3ovvwHbSVJYqPA45Xip1vHC+yKbZIAMkAEyQAbIABkoloF8IkEh+yksVMmCZWFpGC3texAy/YgY8sY6gBN9fwXbyZWrLBYgtq+2ScjLryClI1M40fcVhKXvhQEzgJaO3VhcvqlEBV02strun/fDMUUGyAAZIANkgAyQATJABmqNgUKEg3xtKCxUibCQyTjoH3obMUsn7FMLy/YHMHa7QyXts213EZphSEStDdx89yuVIAZHmxEypDKI67Vi7sTobeOepUrznY/7+eNGBsgAGSADZIAMkAEyQAbIwGYM5BMJCtlPYaFqhIUMVpNTaOt+VsXXh80A5F/i5HPZXAs6yR8HyGYDpBa/t50MFpdHcejYJxA1pbSk9lg43vcKHNdbRY6pxWfjPbPfyAAZIANkgAyQATJABshA9TFQiHCQrw2FhSoRFhzbVlUBJqaOoyXxgCo9qdziDT/O9r8BJ5OC57XAwVl9g/P++sTzOnHgODZ6Lr6mQh9ESAoZPrR27MXMXJ/KryFVROTcDIWo9T7n/d/fGKG9aC8yQAbIABkgA2SADJSLgXwiQSH7KSxUibAg0KhSlI6DC9d+BkngGIr7lMDQktiJW3faIYkfywUXz1sh2zrpbB9Kf4+M70fUDCJqBdAc36EEhivD/wTHScPzVLAzdrYN+6lC/cSxRubIABkgA2SADJABMkAG6pSBQoSDfG0oLFQTLPJ22nGwvDoB6+Tz2bfYksix/eR/QzI1f9fg9t58c7FVGwtu6S+vzxzML13H4aOfUCEv0sdRy4ejZ15UOTVyz+Mdzz7O2YS2oC3IABkgA2SADJABMkAGyEChDOQTCQrZT2GhmoSFdYvOm7c7dYUAd8EZNptw5uL3kJF4e0dc6GXBabtbDqpCB1Ul2+lwBhuSrFGue7b/+6oCiCTqDBs+7O98DHdmztwlHrFvK9lHvBZ5IwNkgAyQATJABsgAGah3BgoRDvK1obBQRcKC4woLEncvb7bPD/zI9VqQ8pN+VYpydMKEJHF0lHu8bD2RgRNAtU8AtttXIgqN3TZc4UiHu0SMJpy/+hOVc4EhL2S52lnm/ZFRMkAGyAAZIANkgAzULgP5RIJC9lNYqBphQbu8y6JSv9l2sLo2jfbTL0Dc5KUMoVQMkCoRq6t3tLigvBYoLNTMpOb21/ziNRw88kcImz4lHEVMH46e/TJS6SVXKKrdSapm+qJqxj37msyQATJABsgAGSADZIAMVJaBQoSDfG0oLFTVAsOLp3dFBieDW3e6EDV3Imz6VSLHkBHAB5d+ANtJKXFBx+x77SoLJCeA+7O3Fo2kCsT3lLeCCoGw/CoEYnruAmw7dVd+hfs7P/uD9iIDZIAMkAEyQAbIABkgA2QgHwP5RIJC9lNYqBphwRUH1Fvt3GCQ6gCXBn+mvBYkuZ+UJIyYQVy7EVbhEl4liXzwcH/OpttlC+mr62MxRK3dKlGjiETSn5cGf6FEBREeJMwll+Bx++95u2zF67LvyQAZIANkgAyQATJABshAeRgoRDjI14bCQtUIC/eCRudaSKWT6Or5okr0FzJ8iFhBHDr6DOYXh9xEf66Hg4RRqOeR6hIsUbjdE5Hkv7Bt3YciGMwtXEGzocWhsLlD9WPXBy/ATnneJ7rk6HbfN69/r7HI78gFGSADZIAMkAEyQAbIQH0wkE8kKGQ/hYWqFhYEXMmhkMadmR5EE3sQMQIqJELi8o+dfQnJ1LISF7Sg4B7vPpOuHFEf8NfeJCb95vWfg5S9guO9LyNkBhA1AwjFRRx6GrPzV5QY5PWVt6295yVn7DMyQAbIABkgA2SADJABMlALDBQiHORrQ2GhioUFXR1CD0554z04EtaighFEzAog1ObDhWtvul4KcpyUn5StA9vd1gLY9XiPKp9Cth8yuDL8/1TyzZi5Q+fLiAdxdeQdZDLpdYk4vYmYOTPqkQk+k8c3t2SBDJABMkAGyAAZIAPbyUA+kaCQ/RQWqlhYkHAGVYIyu3Vw+uK3VI6FZiOAqBVAa8ejmLjTrd96e6UnVTlKLk63c7Dq0qHitWBjfPIoYpYk3wyi2fCrfBknzn0Ntr2KDR4Kqt84yW5nv/Ha5I8MkAEyQAbIABkgA2Sg3hkoRDjI14bCQhULC+J9IAtPvUjVnxeWrmN/xxNKXAgZfoTiPhjHP43V5JIOiXCTP25YsFbxM9bzoBUvk5XVSZgnPgvxVBAhKBQPwDr5LFbWJt38CzJxr0/YuP4zJ/V65oPPRr7JABkgA2SADJABMkAGtoOBfCJBIfspLFT5oltEhaxI4L7RvjVpoSXxoHKplwoRYSOAUxe+hmRqAWk3aWO2TZU/33YMpFJfM5ffQk+MnhgkJUF7r/wQYcOHkNmkKkBIFYgb44eVJ0Ou+oOIR9LW23KCLXUf8XxkigyQATJABsgAGSADZIAMaAYKEQ7ytaGwUIML77Rt49LgPyBsNin3+rDhR9TchYGR32arEHDQVGri9EJOvK2+rnibDI2+i4jVhKgVRHNcJ928MPAT2HZyQ8JG9lWl+orXIWtkgAyQATJABsgAGSADZCCfSFDIfgoLNSgsyNvt1bUpdPZ8ASIqRMyA8lrY37EXs/MDG0pQcuIo98ShQxdyXgvaw2R2oR8Hu55G1PJD8mHErB3oOP35bGhL7vhy3x/PzzFABsgAGSADZIAMkAEyQAbIQI6BQoSDfG0oLNSgsKAHhYP5has40PWkdrE3RFzw4/Cx/4LF5RGKCxXr17tzIjhIpVdx9MyXEDJ8CBtBRCwfWtsfwuR0T1ZYkPwLuVCI3CDnhEdbkAEyQAbIABkgA2SADJABMlBOBvKJBIXsp7BQsQVoKQeHnU3UeOvOEcQSuxGOS7WBICLGDpy88B3Y9tq6MpSlvDbPde9BrkMhJMyh7/LrCMcDiJo+SILNiLkLV0d+rcUeNweGPoduc+/z0c60CxkgA2SADJABMkAGyAAZIAOlZ6AQ4SBfGwoLNSgs5KpFZJBOr6Lvyo9VtYGwqcWFWGIXBq6/k60mwcFY+sG4waZZ7wMHI+Pvo6X9QRWaIoka5V/PxdeQydjI9pt7PBNslrlfanBsb+CK9+96XpETckEGyAAZIANkgAyQgVIykE8kKGQ/hYW6+OM9CaP702ox25Lwq7fksfYmjN3ugu2+Ic+53vMteSkHpW179pTSkndwsOtRNMf9bsJGP+LHPonF5TE42eM4KZbS/jwXeSIDZIAMkAEyQAbIABkgA/fHQCHCQb42FBbqQlhwsLg0jHj3J1Vcv5SgbI77YJ54FgtLI67nggM7k2F4RIn7W8qBykS2sjqBxKnPqhKgUv5TQiEOdD6CyelTcGwdusIJ7/4mPNqL9iIDZIAMkAEyQAbIABkgA6VnIJ9IUMh+CgslXmhuF/i2bWP01mGEjSaVLDBi+CACg3XyM8g4qawbPhMGln5girhw9vIPlceI2Dxiao+FodEWlaxRbC5hENvFBq9L25MBMkAGyAAZIANkgAyQATLgMVCIcJCvDYWFOhEWBBLHTuPS0M8QMZuUqCCJAyXvQt/Aj5G2V1iFoAx97ThpXB9rVQk0I0YAIdOPUDyI0xf+GqnUoq4Ckc3BwMnMm8y4JQtkgAyQATJABsgAGSADZGB7GMgnEhSyn8JCGRab2zFAbDulQh6kKsHJc68ilpDEgfrNuVSNuDnRhnQ6zTfnJe7vyenjiLY/iIjpQ7MRQNQKwDz5KaytzShRQXJbOCL60GOBHhslZm875hlec3t+/Gl32p0MkAEyQAbIABkoJQOFCAf52lBYqKM/9r0qAwtLwzjc/SmE4n5ErIAqQ7m/42FML5zb4LUgC14NqJeA0Pt/brcycFfWJK/C59DcpkUcCYE42PVHmF+6CsdNmkkbk6WtsMRjyAkZIANkgAyQATJABshApRjIJxIUsp/CQnZxXS8ga5Fgeua8qlAgi11V9tAIwjzxaYjooBe7Uv5QYv8pKmxpADs2JI+FspfjwLZXcfTsSwhLTgUVchJAxAxg6GY0Kyps6bx1x1+9jCM+B/klA2SADJABMkAGyAAZqE8GChEO8rWhsFA3Czvbrf4g8ItY4GDoZgwRayfC8aBKLBiKB3Dy/DeRTi9Dl0l0kFHiQkZtOXFsPnEoEcZlxbbXcO7qW5AEmSIsKHHBDKL38vcp1NTNeNqcBY4T2oYMkAEyQAbIABkgA2SglhnIJxIUsp/CQl0thLT3geeFkEov4/zAG1pYEM8FQ79VP3Pp+3DsNaTlDbwrQtTywKjUvWu7Ohi51YbWjoeVJ4gkyJRKEMfOvoxkemlDqEml7ovX4Q8bGSADZIAMkAEyQAbIABkgA1tloBDhIF8bCgt1IyxoLwWBSUId0m6ywN85aRzr/XJWVFBhEeZuDI2GkcnYXAhvuf8dSCLGmfkriFm7VElJyWEhYk1rxwNYWBpS9tRCDSe1rU5qPI6skAEyQAbIABkgA2SADJCByjKQTyQoZD+FhS0vLCvb2cUOLhEXvH8LSyMwT/yJWgSLsBCx/Hi/6ylMTp9WwoLn4VDsNeu9/eLSDZgnnkNYciq43h8HjzyOOzMfKDuK8KDDUGqLlXrvNz4feSQDZIAMkAEyQAbIABkgAzkGChEO8rWhsFCnwoI3cBxbh0dMz55H1JJ8AAGdGyAeREt7EPOLQx9RClG39c7VKFslyLgigRYL9CA80fs1RE2psuFD2GhCxGzCtRuhdZU1mAyzURjhc+Z+mGgL2oIMkAEyQAbIABkgA7XFQD6RoJD9FBbqXVjISCWDjEoqeOPWIbR27HVzA8gCOYCuD/4Ca8lp17vB0Vu3VGKjThA6UaMWCSS0IZlawrkrbyCkvBTEW0EEGj/O9H8fksdC7OSFQND7o7Ym1UZlnM9NTskAGSADZIAMkAEy0LgMFCIc5GtDYaHehQXvzbttw3bSuHTtp2huCyhxIdauq0V0970I206tK5Mo+QQaOf+CiAoiyIgNMiofRdjcg6jlg0rWaPnQ3ftVVXJSHyPHy8TUmB4e/FFq3B8l9j37ngyQATJABsgAGSADtcdAPpGgkP0UFupcWJDFbu4NfAbJ1ApOnfsfiJgBtUiWfAHi0n/h6luw06v6WCVG1N4AKdWkJt4HtuvlMTl9Cgc6HkXYlPAH8fLwwzj+nJuscX1OBW3nUt0Dz9O4/LHv2fdkgAyQATJABsgAGSAD5WSgEOEgXxsKCw0gLEieAPUGXlz2nQzWknPo7PkSWiy/cu8PGzvQ2v4ghm+2rBMWdFhEOYGu1nNrezmYnr+Ag12PqXKSEgYRNYOIJvZierZPJ73MsrNeYOAkWK39yvsim2SADJABMkAGyAAZIANkIJNPIyhoP4WF7OKwfgeZF/fvufbLYJpbuIyDR55U+QIkIaGUTmzp2I3x20eyIQBeu7offFkPDR3KoMWXaXSc/gIipoQ/aE+FlvaHMDph6pwKG/JQuCEQ2fPUL0t1z0IDzAfsQ45PMkAGyAAZIANkgAw0NgMFKQd5GlFYaMiFhA3btjE3fxEHu55YV4YyiENHn8HU7AU3X4C7YHZtpBMUbvyuticlN3zB8+hwJATCQSq1gKNnvqzCRSKmP5vs8tLQz2Hba0i7eSukekRtPz/vn/1HBsgAGSADZIAMkAEyQAYajYE8GkFBuyksNOriUC2mHYyMv4+WxAO60oEkJ2wLwDrxLNZW72RzM8hAk5wD9TbgVMJFSdKoqjroyhlpexW9l/8WzXEJEwmi2fAjavnRc+mbcOx0NkGjLkNZTyJL/fVvvfHK5yGjZIAMkAEyQAbIABkgA6VgoCDlIE8jCgsNKSw4sG0HGcdG2l7DleF/QsSSEora5V8W1J09f4nV1VuumLB+Ab3+c+0PbB3u4Sa4dBxcu/EbtLQ/gIihQyCi1g4c+eArWE3OuKU49fN75SVLMbB5jtrniH3IPiQDZIAMkAEyQAbIABmoFQbyaAQF7aaw0JDCQm7Qe3kX+gbeVCER4vov+RZilg89F1+D46RRt4toVVJS20LsMDrRprwUlMhiBFV+hVjiUayujq8TWFwRosG5qZVJk/eZG+u0BW1BBsgAGSADZIAMkAEyIAyU4z8KCw24QFTlJ91QCJUnwMlgNTmF430vI2LkPBekJGXv5R8ilV5RuQe80pX1NSHp6he3p0/h/SMfR9jwQYkrRgDx7j/GzHy/Wykjkw2ZyD1/fXlv5J6LEy5tQQbIABkgA2SADJABMkAG6pUBCgsNKAJUEmYnvYL2088jbPoRsfwIG35EzJ24cv1tZDJpJS7o3AJ6klE5ClSf2FWff8HzutD3nCulKSLL0vJN7O+UspIS/hDUXgvmLozfNtRzNUx1DI6vque4kvMBr8U/psgAGSADZIAMkAEyUJ8MUFjgwqeMCx/Ju2BjfnEIRvef6koRRgAhw4/9HXsxMn5YhUQ4kpshs/5NvYQGyIBb/111DkCvqoXnsSET5eLSKBKnPoOwsUMLKmYAscQeXLvxa9hSUnJDWcnqfC5O+OwXMkAGyAAZIANkgAyQATJABrbKAIUFCgtlFBZ0VQRZfM8u9CNq7UHYDLoCgx8tiT0Yn2zXi+1sP3hv/qvfY8ETPrycEqoShOPg6NkXEWrbqZ5VRBR55stDv0DatlUIxO+clBsGwolqqxMVjyMrZIAMkAEyQAbIABkgA2SgehmgsJBd0FZvJ9XyAJI3+V4ZxYmp4zjQ+bgSFiQ8IJoI4PCRZzA9d85N5uh6KDjV76kgfeKFM4igIM+4lpzDqfOvIirhDxL6YUroRxAnz7+KteRCNgRCt6uNZ6xl9njvnNPIABkgA2SADJABMkAGyEBlGKCwQGGhbB4L6g1+1r4S3pDG0GgEkYQsuAMIm5LUMIj3uz6O2YXL7kLd81iozAAobqLR4oAWTzI4P/ATxBKSTyGgqmBIqc2TfV9HMrXgJmvUHgvrc0oUd/1asBHvkX1MBsgAGSADZIAMkAEyQAbqnQEKC9mFL2EvB+wSJuC90VcVIDIZXBr8P2hpfwARo0nlW4haAVgnnsP80ojKq+B5AnihBuW4r5KdU3lkJHF1ZB9ESJDQBxFLxFuh4/RnsbQydleuCM9TwduSu5L1Bcdy2URC9hHHKRkgA2SADJABMkAGyMBHMUBhgYuRii9GbCeF89f+DmFjp6oSIZ4Lkoeg4/TnkUxOrRMXqmfx7VWA0GKH9qoQAUSEk8HRMGLtuxBx8ylI5Yu27j/G/OJgNlziowYh93GSJgNkgAyQATJABsgAGSADZKCWGaCwQGGh4sKCWpBnUjh29mWEldeCD1EJjTD8aO/5CySTsypnQa705PZOMuJx4Q1y7X2h/1+SMU7N92F/x0OIxCWvQgBRy48DEtqxOKBEBy0+5Np75+GWNiEDZIAMkAEyQAbIABkgA2SgXhigsLBu0VgvnVr9z6Hf9Nv2Ck6d/xYiEkKgwgcCiJpN6jvbXquat/1aCNEhHbnQDhsTU0exv/MxnaTRFGEkiKi1S1W6UMcpj4bq8bqofi74w8I+IgNkgAyQATJABsgAGSADtcgAhQUKC9m38ZUCWHsAOLAzNtaSszCOP49w3IewISER2nPhRO9/h4gLlbqnj7qO9pwQgUCLBLZjY2FxGPHuj2Nfmy6f2XzYj1iiCaO3O9VxkqBRnlNECdvh5PhR9uU+8kEGyAAZIANkgAyQATJABmqbAQoLFBYqvni3bXn7Lwtv8VxwsLQ8hq4zX0TEkIoKkvxQKkbswvmrb1b83u49obkigQgFmQzmFq7AOvmcqv6ghRC53yAGRt6B5I9QooIrJuRyM9T2RHFvu/CZaBcyQAbIABkgA2SADJABMkAGMuXQFfB7xZyVndKYA3NxeQRt3Z9U4QQh04+oCisI4vzAm8g4DiSfgWajvKEF2sNAX0uHQEh/6GumHQfLKxOwTvyZ9q4w/AjFdQWI/sGfw7bTVSKENCZDnDvY72SADJABMkAGyAAZIANkYHsYKEYD2KwthQV6QRS0wJ6Zv4i4Ky6ETc9zIYjL19+G48iiXXs4lHOy8DwMRFTIOK6YobwPHKysTuLo2a/oQFODNgAACgxJREFUEpnZnApB9F75UdXkgyinbXju7ZmkaXfanQyQATJABsgAGSADZKDaGdhMHCjmewoLFBYKEhacjI3ZhUs4fPQZRMwdKtQgan0MscSDuHrjvdw5ZdFfJhvr/A+ed4S3zWB1bRqdH3xB35MZhBI+DD+6e7+KVHqRwkKZ+qNc/czz8seZDJABMkAGyAAZIANkgAyUjoFiBITN2lJY4CKroIW/zrmQwcTUERzofFJVWwgZTaoMZdgIYGg0BNtOVmAR7+Z/cPsxmVpCz8XvQu5BVbAw/IhZQXSf/SrstK5eoTwc2O8F9Tsn9NJN6LQlbUkGyAAZIANkgAyQATKwHQxsJg4U8z2FBS4wC1pg5hbnDu7MnMLBrqfcBIl+ldixpf1h3Bg/VNC5tzq4vLwK3jaZXMDJc99A2BSBQyeXlOoVnT1/jsWVcXUvUiVCJaRk9Yey9s1W+5DH8ceUDJABMkAGyAAZIANkgAxUloFiBITN2lJYoLBQ8ALTK9Eo+RRGJw6jpf0B5bHQHNdeAhErgJsTpptzofSDxRM3HCUWJNF35ccIW0FElLeCDxErCOvEZ5BKz6vqDzJhybE6hKL098MJkTYlA2SADJABMkAGyAAZIANkoNoZ2EwcKOZ7CgsUFgoWFjYOGBs3b3fiQMejynMhYvqUyHCw63ElLuhqDTqhoycIbGy/+QTkOFI6Uudq2CAKiEjgZGDbqzjb/wZiid0IGXJd7a2QOPlnmF8cLtHzbX5/W30OHkcbkgEyQAbIABkgA2SADJABMrDdDBQjIGzWlsIChYUSLrwdDN9sQTSxB2FViUHCIqRiRBNuTx3T3gK2CAT3n9DRExa8trYbymA7KVwc+t+IWjsQivsRdZM1HjzylBIVcu04gW33BMbrk0EyQAbIABkgA2SADJABMrD9DGwmDhTzPYUFCgslExZUSIKTwvBYFC2JvZD8BiIwhIwA9nc8hrGJhHutQoQFGYA2bAlnkFKWmQxsJ42B4V8imnhIeUdELL/yVoh3/1fMzl/U4Q9lrErBSXH7J0X2AfuADJABMkAGyAAZIANkgAzcHwPFCAibtaWwQGGhZMKC9iLQi/7rY62IWDvdsAg/ms0diFq7MDPXpwSC+x/8+rzisWCLsODY6L/+tqr8EDX9aFYVKQKItTdhZv48UmkpP3n/Asb939f9DWKen/YiA2SADJABMkAGyAAZIANkYDsZ2EwcKOZ7CgsUFkomLMhiXw8QB7a9hoGR36AlsdsNiwiobWv7Ixi73X7f1/TyMtiOFhUGb4axv2OvW+YyABEXDh19BrenetxEjVpUyN0TJ6/tnLx4bfJHBsgAGSADZIAMkAEyQAaqg4FiBITN2lJYoLBw34v8rU4Ikv9gZLwVUUvEhR1KWIgYPrR2PIJp5bkgiRdFANBJHe8+ryRm9L6TMpHyWQSG62PN6pySvyFs+hEy/IglmjA+2U0vBfKcZcZjh9vcOKItaAsyQAbIABkgA2SADJCBzcSBYr6nsMCFWFkXYml7FZeHfomIuVuFLUi+BVUxwmzC6C0pRSmVHURY0KKBnui02LDxs/7u5kQc+zseQVgladT5G94/8hTGJtuzlSM4WXKyJANkgAyQATJABsgAGSADZIAM3JuBYgSEzdpSWKCwUFZhQeVEsNcwdDOKqNWEsLFTJXWMWj4c6HwMI+OGur7nkaAHvw5jyE4ErrfC+O0E9nc8roUJI4iwEVAlJkcn9Dk2lKJkv5a5X+89SWX7jPan/ckAGSADZIAMkAEyQAbIQFUysJk4UMz3FBYIexlgv0sYkAoOdhKXh36FWEKEhaBO6mj4lNggiR5tJ6k8F3IJF/U5vAoQE1PH0drxqBIlQqYIFBJSsRdDN8PIOA7SrP5Qhn6keEChhAyQATJABsgAGSADZIAM1BsDxQgIm7WlsEBhocQL0vWignzO5U8Q8WB4rAWt7Q8ocSFiBRExAmjteAjXbrzrCgt64tLeBw7Ek2F27hwOHX0aUVOXr5TcCrH2h7So4FZ+8JI71tug5/Pwh4wMkAEyQAbIABkgA2SADJCBUjKwmThQzPcUFigslFhY8AZ9TmBYn0PBydi4dqMZMWsXRCBoNoKIqnwJPgxc/xXS9kr2fsRbYXruAmJKiND5FCJWANHEbvQP/gMcJ5091rblurlrlnLg8Vxen3JLFsgAGSADZIAMkAEyQAbIQK0zUIyAsFlbCgsUFrKL8/INEG/Br7dOJo2xCRP7Ox/TpShNSegYRCyxBxeu/h0yTkp5LywuX4dx/E+Ud4NUf5AQCilfeWnw/0LOUb775WRJ25IBMkAGyAAZIANkgAyQATJQnwxsJg4U8z2FBQoL27JAF2+EsQkLLYm9SlRoNv2Imn5ErB042/8aFhavIpJ4CBH53tiBkBFExGzC2f7/BSljSe+E+pzk+OPFfiUDZIAMkAEyQAbIABkgA+VloBgBYbO2FBYoLGyTsGArceDWnS4cPvoJhAzxSPAjFPchYu5Ca/vDOlGjfGf6EDV2ou/Kj2Hba255Smlf3gHH89O+ZIAMkAEyQAbIABkgA2SADNQbA5uJA8V8T2GBi9NtWaDbTgYZx0batjEzfx6tHU9gX5sP+9oCCCtxwYd9cR+a4z7sO+zHB/1/41aO0IKEas++25a+q7eJlc/DPxbIABkgA2SADJABMkAGGomBYgSEzdpSWODidFsWp5LQ0XZLRMrnqdmzMI7/KUIq7EESNfoQiuvcC6cvfBvJ1Bx06UldZYJVIDj5N9Lkz2cl72SADJABMkAGyAAZIAOlYmAzcaCY7yksUFjYFmHhXoNiYWkI5onnETE+ppI6irDQc+G7SNurVXOP97pvfsdJngyQATJABsgAGSADZIAMkIFaYaAYAWGzthQWKCxU1aJ9cWkQiVMvIGrtRHfvX2Flbbqq7q9WJgveJ3/YyAAZIANkgAyQATJABsgAGbgXA5uJA8V8T2GBwkJVLdwlPGJldQJjkxbS9ooKf7jXYOB3nCTJABkgA2SADJABMkAGyAAZIAP3z0AxAsJmbYsSFjY7Kb+nBWgBWoAWoAVoAVqAFqAFaAFagBagBWiBxrAAhYXG6Gc+JS1AC9ACtAAtQAvQArQALUAL0AK0AC1QFgtQWCiLWXlSWoAWoAVoAVqAFqAFaAFagBagBWgBWqAxLEBhoTH6mU9JC9ACtAAtQAvQArQALUAL0AK0AC1AC5TFAhQWymJWnpQWoAVoAVqAFqAFaAFagBagBWgBWoAWaAwLUFhojH7mU9ICtAAtQAvQArQALUAL0AK0AC1AC9ACZbEAhYWymJUnpQVoAVqAFqAFaAFagBagBWgBWoAWoAUawwIUFhqjn/mUtAAtQAvQArQALUAL0AK0AC1AC9ACtEBZLEBhoSxm5UlpAVqAFqAFaAFagBagBWgBWoAWoAVogcawwP8HaJJ6Ft/l69k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
        <p:nvSpPr>
          <p:cNvPr id="1028" name="AutoShape 4" descr="data:image/png;base64,iVBORw0KGgoAAAANSUhEUgAABBYAAAE8CAYAAAB0LTJdAAAgAElEQVR4Aey9Z3cdx5U2Oj9iPPe9H+9rv3PvO1/uh7vWWESg7LFlkiAtp7HGYWyPFahgWRKVLYmSrCxROVtWjkRkEkXgACAyCBIkiAyCBAgQkcg5nIDZdz1VvfvUaZ4GTgDAc8B91upV3XW6K+x6qrrq6V17/wPF8VtaWiI5RAaCAcGAYEAwIBgQDAgGBAOCAcGAYEAwIBhIDgzEQQG4PvoPrv9E8IcAJzmAI+0k7SQYEAwIBgQDggHBgGBAMCAYEAwIBgQDwMBa/IRYEK0L0ToRDAgGBAOCAcGAYEAwIBgQDAgGBAOCgSsEA0IsXCENLUyiMImCAcGAYEAwIBgQDAgGBAOCAcGAYEAwsBYYEGJBiAVhEQUDggHBgGBAMCAYEAwIBgQDggHBgGBAMBAzBoRYEPDEDJ61YLokTWFQBQOCAcGAYEAwIBgQDAgGBAOCAcFAcmFAiAUhFoRYEAwIBgQDggHBgGBAMCAYEAwIBgQDggHBQMwYEGJBwBMzeIRFTC4WUdpL2kswIBgQDAgGBAOCAcGAYEAwIBhYCwwIsSDEghALggHBgGBAMCAYEAwIBgQDggHBgGBAMCAYiBkDQiwIeGIGz1owXZKmMKiCAcGAYEAwIBgQDAgGBAOCAcGAYCC5MCDEghALQiwIBgQDggHBgGBAMCAYEAwIBgQDggHBgGAgZgwIsSDgiRk8wiImF4so7SXtJRgQDAgGBAOCAcGAYEAwIBgQDKwFBoRYEGJBiAXBgGBAMCAYEAwIBgQDggHBgGBAMCAYEAzEjAEhFgQ8MYNnLZguSVMYVMGAYEAwIBgQDAgGBAOCAcGAYEAwkFwYEGJBiAUhFgQDggHBgGBAMCAYEAwIBgQDggHBgGBAMBAzBoRYEPDEDB5hEZOLRZT2kvYSDAgGBAOCAcGAYEAwIBgQDAgG1gIDQiwIsSDEgmBAMCAYEAwIBgQDggHBgGBAMCAYEAwIBmLGgBALAp6YwbMWTJekKQyqYEAwIBgQDAgGBAOCAcGAYEAwIBhILgwIsSDEghALggHBgGBAMCAYEAwIBgQDggHBgGBAMCAYiBkDQiwIeGIGj7CIycUiSntJewkGBAOCAcGAYEAwIBgQDAgGBANrgQEhFoRYEGJBMCAYEAwIBgQDggHBgGBAMCAYEAwIBgQDMWNAiAUBT8zgWQumS9IUBlUwIBgQDAgGBAOCAcGAYEAwIBgQDCQXBoRYEGJBiAXBgGBAMCAYEAwIBgQDggHBgGBAMCAYEAzEjAEhFgQ8MYMnkVnEQNh2DWzIuiZyO0jZkotplvaS9hIMCAYEA4IBwYBgQDAgGIgFA0IshF2ACphiAVMiPKMJBU0g8HlgyboOLJHPH6BAQAiGRGgrKYOMM4IBwYBgQDAgGBAMCAYEA4KBjYEBIRaEWNgwX/GDRAI6J5MHoaE/IMSCDN4bY/CWdpR2FAwIBgQDggHBgGBAMCAYSBQMCLEgxMKGIRZCO5WlpbAUoLmFbhodb1Zkg9JWEI2FDdrm8mIJ7QMiD5GHYEAwIBgQDAgGBAOCAcHA+mBAiAUhFjbkIlNvfwjQom+MWi88REU1v6bJ6fOqrrIVYn0GFxnERc6CAcGAYEAwIBgQDAgGBAOCgSsDA0IsCLGwQYkF2FNYpAvDb1N18zbKKUynmoaHyOubpUDgyujcMohLOwsGBAOCAcGAYEAwIBgQDAgGBAPrgQEhFoRY2JDEgj/gpd6RT6i6dTsda9tG2Z50yitKp1Ntz5LPN68MOJoEQyDgJ9hfWI9OJ3nI4C4YEAwIBgQDggHBgGBAMCAYEAxsJAwIsSDEwoZZTPP2B3TQsalyqmn9CVW1bKdjrdspt/AqpbWQW7iJOnr2ansLfhAJfkUyCKkgA/tGGtilLoJnwYBgQDAgGBAMCAYEA4KB9cSAEAtCLGwYYkF3nADNzJ2huo7/osrmDKpqyaDqNhALaZTjSaOcghT6uuzHNDxWa2soaJsLoq2wngOP5CUvOsGAYEAwIBgQDAgGBAOCAcHAxsGAEAtCLGwoYmHBN0S1Z6+jqubtVNWaQVVNGVTTmkHZBemKXMhTBEMq5R1NpamZLtstpd92T7lxOrcM1NKWggHBgGBAMCAYEAwIBgQDggHBwHpgQIgFIRY2DLEQWFqk9t4nqLplB1U2b1PbIKqatyk7CzmFqZTt0UeOJ4WyCtKp7OStNL8wQoGlJbUdYj06nOQhA7tgQDAgGBAMCAYEA4IBwYBgQDCw0TAgxIIQC0lPLIAYQMc8N/AyVbVup8qmDCpv2kaVTVupognbIbYrUiGrIJWyC1LUoc49qXS88S8Ew406jYAQDNIfkr4/bLSXlNRHJl6CAcGAYEAwIBgQDAgGEh8DQizIQirJF1IBCiz5aHD8AFW3ZCgiobJpC1U0gWDYQuWN2s5CtieNsixSAeQCbC2AXMjxbKKmc++R3z+v5MAkBewuaGOQid+JZaCVNhIMCAYEA4IBwYBgQDAgGBAMCAYuJwaEWBBiISmJBZsAWFqi2YU2qmm7jiqVlsI2Km/crgiFiiacY0tEBjmJhez8FMpSxhw30b7iH1DfxaOKSNAuKMWQ4+UclCRveSkKBgQDggHBgGBAMCAYEAwIBpILA0IsCLGQlMQCBhpoFcwudFJt+3VKUwEkQnnjVipX2goIM6jCjViAvYWCTZTlSadszybaX7KVRicaLS0FEAvaFeVSQEgGGdSTa1CX9pL2EgwIBgQDggHBgGBAMCAYWG8MCLEgxELSEguL3nFqvXA/VTRiCwTsKWyzD00q/EjZWwinsZBVsEnZWsgsSKNs2F7I30SFx/7T9hShXVBiQBJiYb0HJclPXoSCAcGAYEAwIBgQDAgGBAOCgeTCgBALQiwkJbHgCyxQ99DrVN6wjaqaYVMB5MI2raVgbYmobMKWiK1ht0LAvgKOXM9VlOXR57DBcKz+L+T1zSmZaBsLQizIoJ5cg7q0l7SXYEAwIBgQDAgGBAOCAcHAemNAiAUhFhKaWGBvDegYbFfBH1ikC8MfUlXzVmVXgW0pmBoL5nk4jQX2DnFJ6EmhUy3PBo05qq0QQi6s98Ak+cnLUDAgGBAMCAYEA4IBwYBgQDCQPBgQYkGIhYQmFvRgEiC/4aVhdLqKatp+RhVNP1beH8oaM2yCwSQU+DxyYmETZeanUK4nnc71ZNPSkl+2Qkj/SIL+kTwvHJkcSFsJBgQDggHBgGBAMCAY2JgYEGJBFk4JvnBibQEdzsy20on231JF41Yqa9Q2FSqbtirvD0wkOMPIiYUUyvbADWUaHSrNoMGRYxaxwGXYmIOADO7SroIBwYBgQDAgGBAMCAYEA4IBwUA8GBBiQYiFBCcW0MH1wn7B20d1535P5fXbqMqyo1DRuIXKGqG5oG0sOEkFXEdDLGTmp1KOIheuon3Fm2l86pwhHyEY4hls5Fl5WQkGBAOCAcGAYEAwIBgQDAgGNiYGhFgQYsFYOCcqyAPK5kF775OEbQ8gC+BaEmQCwkrlVjLUK4RJMERDLGiNhVTKhkHH/DQqrb2VFr1jhhvKRJWRlEteUoIBwYBgQDAgGBAMCAYEA4IBwcDlwYAQC0IsJAyxEAiYnSBAS8pw4hL5Az7qHHxeEQjY/qCIBMO1pEkihDsPEgupysXkJQYbC1Jc43M8qVRZt4uWArC3sERwQxlaTrPMci4DuWBAMCAYEAwIBgQDggHBgGBAMHDlYUCIBSEWEodYCGkL3nYQoMGxfVTdcq3SVKhs3EIVlm2FcCRCuLggseBOICxHNuQWplLT2XfI718IMSIpA+aVN2BKm0ubCwYEA4IBwYBgQDAgGBAMCAYuxYAQCyGL2UsFJKBZX5lAGyCgbCpoYmFqvpmOt11HZQ1sqPFHyhNEOALBLS5eYiHzSBodOPpD6rlYbLu8FK2F9cWF9EORt2BAMCAYEAwIBgQDggHBgGAgcTEgxIIQCwmjsYCBIrDkV4v3wNISzS50UG37tbY9BWyBKGvYQRVN7vYUwpEL8RIL2Z5NlJWfSvuKv0+jEw3kt4xJysCWuAObtI20jWBAMCAYEAwIBgQDggHBgGBg/TAgxIIQCwlFLHDnX/ROUkv3vVTeAJsKbKxxmzLeiOtwBIJbXLzEQlbBJm3MsSCFimr+k2Zme8TOgvSbhOw33H8kXL+XqMhaZC0YEAwIBgQDggHBgGBgaS14BfqHeFKVRpGO6ffP0/nBF5WmQnmTpaHQuIPKGrdSVQtIBnfXkuHIhXiJhVxPGoFcyC1Mo8z8q+hYwz3k9c3JwlLIBcGAYEAwIBgQDAgGBAOCAcGAYEAwsCTEgoDgMg0E8K5gkkjargI8QCxS78iHtivJcERBtHHxEgtwQQnjjlkFaYRtEbg+2fIMLXpnbJsLS4ZdCLNeci5EmWBAMCAYEAwIBgQDggHBgGBAMLDRMRCPcoHbs6KxcJkW68kDVu26MVje4PX4dBVVt/6UKhqvUeRCtCRCuPvjJRayClIpxwNi4SrKKkin7Px0yilMp84LmYocgSFHvz9gkAwycAbbVmQhshAMCAYEA4IBwYBgQDAgGBAMbHQMuJED8cQLsSDEQog2wnKdiDUVcM/UbD2dPPsb5U5SbXeI0q1kOFIBcfESC1pbIYWy81O1xoLSXEihAyXbaHC4nJS2QiBATi2M5eot/8nLRTAgGBAMCAYEA4IBwYBgQDAgGNgoGIiHQHB7VogFIRZWIBZCt0GgMy14B6iuYyeVnt5Glc2WDYUobSmsFbGQ4/kuZXvSKLMgVWkrZOV/l3ILU5XdhQNHM2h8qjXEReZGGRykHvKiEwwIBgQDggHBgGBAMCAYEAwIBiLBgBs5EE+8EAtCLCxLLGDrgAan3j7g9U3Tmd6/UiXcSIJMaNyiPUFE6f1hrYiF7IJ0RSJgO4TWXkilbJAM6kihstrbaGFxQrZCCO6XxX0kA7Lcw2ODhIIFwYBgQDAgGBAMCAYEA8mEgXgIBLdnhViQBVaECyw/+QNe6hx4PqilsEpkgkkyBLdCgAzQ5MDqhKmUmb9JGXWsqruNfLanCGhkmIcMisk0KEpZBa+CAcGAYEAwIBgQDAgGBAOCgegw4EYOxBMvxIIQCxERC4GlJbo4vo+qW39C5Q1bySQDVvM8SCysJqmgjTlmF2xWXiL25qdRS8fbFAh47br7/X61RUJsL0Q3KMkgLvISDAgGBAOCAcGAYEAwIBgQDCQXBuIhENyeFWJBiAV7ce0+IARocqaOjrX+kiqbdqwZqQCCYq2IheyCNNqbr4065nhSaV/xD6l30EPY6sHbPYRUSK4B0R2vUg+RjWBAMCAYEAwIBgQDggHBgGDADQNu5EA88UIsCLGwArEQoNmFc1Rz5hfKA0RZ41ZlU2E1tRTMtNaKWMgqSKEcpbGwibLyocGQQnlHv0fDoycpsOS3vUQIuSADsNsALPGCDcGAYEAwIBgQDAgGBAOCgY2AgXgIBLdnhVgQYmFZYsHrm6KWC/dQBTQVGrdReRMMNm5bM62FtSQWsiwDjspmg2cT5RVuIk/172lm9oIiFrDdYyMMFFIHaUfBgGBAMCAYEAwIBgQDggHBgGDADQNu5EA88UIsyGLSdTEdCCxSR//jikyobNyiyQSQCqvkWtLUVODztSIWsgs2ETxFwA1lbuF3KTM/jbI96YRtEZV1t5PXN29rLbh1QImXwVkwIBgQDAgGBAOCAcGAYEAwIBhIdgzEQyC4PSvEghALBrEQsL7cB5QHiAvDH6+ZZgITCc5w7YiFcMYgUym3CARDKtW1PUNwpam1FuBaE54ilsSgo/QPo3/ISzTZX6JSfsGwYEAwIBgQDAgGBAOCgSU3biCueCEWZOFkLZxAJmCg8avriZkaqmpZW0ONTlIB1+tJLOQWplGOZzPlFqZQlucHdL4nN2QRGQjAxSZkokkGGYTkRSQYEAwIBgQDggHBgGBAMCAYEAwkOwbiYhBcHhZiQYgFYzGtNRam5k5RTdt1VN6wdrYUwpEK600s5BRCWyGNcovSlb2FAyVbqG+o2NbagCFHPpJ98JDyywtQMCAYEAwIBgQDggHBgGBAMCAYAAbW4ifEghALBrGwRAveATrdeYsy0FjZtH1Db4WAZwgYcoTdhez8VMr2bKJDpT+hsYlm+u8ln+GGUgYgeQkJBgQDggHBgGBAMCAYEAwIBgQDGwMDQiwICRBCAqx2x/b5p6i993Eqa9hGlU1b19T7Q0JoLHg2kfIU4UklGHfMKsDWiBQqqb2V5hdG1RYIcT+5MQbP1e4rkp7gQjAgGBAMCAYEA4IBwYBgIFkxIMSCEAurRiwEF8xQ918if2CBOgdf1IRCE7ZArK1byZWJBSz2wxlcXP24UDeUKcpTRFnt7eT3z9ryhozMgcMf0LYozDg5D5WRyEPkIRgQDAgGBAOCAcGAYEAwIBhIPAwIsSDEQsjiNtZOGlwkB40SDo7vV8Yayxu3UXnjVqqAxgLIBUUyrJ+thfU03uhGXGTlp1JeUTo1nX2XAkt+ghFHNuCobS7w4BCUX6xtIc+xLCUULAgGBAOCAcGAYEAwIBgQDAgG1gMDQiwIsbAqxAKDlbUWxmeqqabtl1TZpEmFyqYtVNZwuTUWVl8zwY1IuCTek0Y5+ZtoX9EP6MLAN8EtEQEQCXxg0BOtBcaShPISFAwIBgQDggHBgGBAMCAYEAwkBwaEWBBiYdWIBa21EKCZ+XY63v4rpZ0AbQVoKZQ37tD2FZTmwvppK6y3V4hLCAVr60VWwSbK9aRRNow6FqbT8FgtBZbgjlNvG1kyNBhk8EyOwVPaSdpJMCAYEAwIBgQDggHBgGBAMKAxIMSCEAurRiygU/l9M9TUfQ9VNm4lvQUCpAK0FjKosumaK3YrRHZ+CmXmpynDjlkFV1Fh9e9ocrpXkQus5cFbI2RwkheUYEAwIBgQDAgGBAOCAcGAYEAwkEwYEGJBiIVVIRZ8/gD5AgvU3v8QVTRuJbiVhF2FqmbLG4SyqwBXk7CzcDk0FlKJXUG6aRWsaTy8RMD9JFxR5qersKT2evJ6Z4mNNkJ7IZkGDymrvOwEA4IBwYBgQDAgGBAMCAYEA4IBYGAtfv8QT6ICzOQEZiDgowtDH1Fls9ZQWMlIo94iAdJBH+XKqCOedRIPW1WaylaD2lIBOw36PpWGtdUCZAXu0flCO8IiL5pxnkE5Hq0tkO1JsQgGuIJMIVwzoZCVj/NN1nWq/k/9D1JCH/reNMr2bFL/6/gU0s/ieSYwTA8U5nkwP+R1suVZ8vpmrC0RAQoI0SXkimBAMCAYEAwIBgQDggHBgGBAMJBkGIiHA3B7VoiFJANBLGQOL4D9lsvE0enjVN26ncoboJWwjaqatlEpjDXyAt8MG7ElAjYXtupDGXi8Rm2Z0EQDNB0yqLJ5G5U3ZKg0K5s0wVDRvJXKm7dSRfM2qm79MdWd+y862/coXRh6hy6O59DI1GEamymnybmTNL3QRLOLbTTn7aCxqUYaGa+nkYlaGhqtpN6BfDrfm0Ntne9RXevzVFl3BxVU/TvlFn6PsgvTKKfwKsr1WNsXPExCXGWRDlcRvDx89Q2uYTsBJAPIgzTKgQ0FRU7gHpAZmyjHw8+ZpALIiFRFeHT25OqBU9xNygvkChg7Yhlv5JnkJJyl3aTdBAOCAcGAYEAwcOVgwI0ciCdeiIUNvzhgLwb4wh6giZmTdLztp5aRxh9RhdoGocNwxALIh3JsiYB2AzQVlP0FbJ0IaizAReSpc3+k5u6/0JmeZ6nr4t/o4vh+mpw9SXOLHeT1j5A/4HVZiIZuKdA2DIwy254YuKMH7w8EvLSwOEwTU+00MFxJnT2ZVN/2OtU07qbS2tvoSMXPNfkA8kCRCSAdNJkQ3GqBaxxaAyKrQG99YM2IYIhn0yiv6N+o72Kx7X5SBmBuFwkFC4IBwYBgQDAgGBAMCAYEA4KBZMBAPASC27NCLGxoYkEvwkEowNjgom+ITnfeQmUN2xRZUNm8naBdUNa4XWkchCMWqqB10LidyhqgsbBF3VfZkkHH26+jjv7naGSykGYXusnrGyN/YI6w2L+0MwXJgEv/MwcfP7HHBdNIInuwCH3WT7gnSEQgHXhuWFJlwJaF+cVRGp/ppP5hD9U2/ZUOlW2xCIYUyvGk094jqUoTASRDVsF3lRZDcHtFqMZCjkU4gJg4XP5jGp9qC1NPsy5yHtpeIg+Rh2BAMCAYEAwIBgQDggHBgGAgETDgRg7EEy/EwoYmFpaUlgLAu+iboLaeRxx2EfT2B21DIfxWCJAKx9t+TvWdt9OZ3mdoaGI/zcyfo8DSolpY8zaLpUs0C4KDRujiPxgfW6eKjKTQ5QoooiJguYf0+/00Nd1GHT3ZVNOwm4pr/kAHS64hpaWQD3IB2gpstyGUWMguuMreQgENh5LjO2l+fljIhQ3ef2LDaLwYl+dF7oIBwYBgQDAgGBAMCAYEA2uHgXgIBLdnhVi4AhZGPv88dfQ/b7uPrGzeos+V/QRsb4ARRr3VobxBu56satlBzd1309DkIZqeP6s0EmD00V6wXwa5ac2F1elgqMvcwgiNT52hjt4cKqndSTmFVxNcTWL7A7Y9qG0QlgHJnII0ysxn0kFvpyg/uYsWvVM2uRDUslidMspgKnIUDAgGBAOCAcGAYEAwIBgQDAgGVhsDbuRAPPFCLFyGBfJqA0Onx1/y/cprAeJAAsAt4sWx/VTdcq2yi4DtDjDUCO8LZY1B7wzYElHT9h/UcH4X9Y9+RguLPWprAW+j0GGsnZrLFtvz4bZC2JoSqv1iSz9YJ7+q69RMN7V1vU/Fx2+igyVbLNsL8DiRSlnskSJfe5LAdU5hKjV3vEvQiGBSgcO1aePY5CdlEbkJBgQDggHBgGBAMCAYEAwIBgQDjIF4CAS3Z4VY2CjEgtqKoDsLL26xcB6dLqeatl9aRAK2O2iPDdr9I863UuP5m6l3JJOm59vI5+Mv8Np+ARMLDMLQBf1ynXOFxb7loYLTjTzU6UZeDvcymmlocgD3BmjRO01jk83U3vU5FR37rfIeAW0FbfgR9hlANsCLRArtK/4BdfXu09tClH2HFeq9UfAm9bA1VSLHrjsWJQ2RjWBAMCAYEAwIBgQDggHBwHphwI0ciCdeiIUNtkDS2xX04nZmvp1Onv0PZaARHh0qm7ZQeeMOKmvYQjVtv6Cmrj/RxEwtBZaCBhex2A5+yQ/XuSNbOAcX7bjffAbaAeHSRZx5n3ntjNfP+w1NAfc03fIKH69ImYCfYI+By3NxpJpKT+ykA0czLAOP2CqBbRFplKPcW26miyM1pMpzSR3C57Na5ZV0RL6CAcGAYEAwIBgQDAgGBAOCAcFANBiIh0Bwe1aIBddFbrKBM3Tx7fVNUnP3LqpsztBH0zaqatlOdef+SD3Dn9LUXLNaCAOA2C6htRw4DQ7hYYHlwHEccvzyIWtPaKDrZwNLPlr0TtD84hDNzl2gyZlzND59RnlaGJ9qpYnpMzQ1c45m5i7Q7PwgoS5+/8IlhERo2suXY/mOZmlnsByg/cHnFj58AR+NTTRTc8d75Kn6d7U9IscDOwxwQbmJ8iv/k+bmB1YgZeIpozy7fBuKfEQ+ggHBgGBAMCAYEAwIBgQDgoFIMOBGDsQTL8TCBiEWTALAH5in1p67qLJ5B1W1ZihC4fiZX9DwZCb5A7P2l3i4djQJhWAabh1yJVIBC3SfIgFgMHJuYYhGJ0/R+d5Mqj/zHJWdvJ2+Lt1BakGO7QQFentB5hGcw2gitAB0HIwnZlmeGLI8myjHs5n2H/0RFR77HZ1oepRazr1LF/oP0fhkEy0sThDy8wcWVf6saRBJpwreg7pZxIexrQT/s1xYkwN5dfbupf1Hf0h5xZspu2Cz2h7hqf41eb3TlxAgwTzc5CrxIiPBgGBAMCAYEAwIBgQDggHBgGBgfTAQD4Hg9qwQCxuEWOBFMdTxe0c+VqRCdet2ajx/O/WPZtGib8ha8K5EDjCYg/eFbmvQRiGXljQpsegdp5GJBurs2UcN7W+rRf/R4zvpUOl2tdhmuwRw0cjnHGoygd06glxIpSy4fVQHe2BgLw36f9yjvTUg1J4bcj2b6XD5T6jkxC10oulxaj73LnX3H6LR8dO0sDgastAP1oW3fATrqQayEFLB8Z+NlYDSTFjwjtG5C1lUcvx6yi1KV54k6lqfIZ8P5A3kGNDaILI9IqQN5IXBfUxCwYJgQDAgGBAMCAYEA4IBwcD6Y8CNHIgnXogFe7G4/g26mp3Ip2wCLNHYVJXWUGjfQcOTh8jvn6XAUtCuwXLbB7AlgsuE+5S9BT/H6RDxc3O91NG7l4pqrqe8on+jfYWbKadwM2V7rqLsgnRldyBHuWlMpxxoImDLgNJQYJJAayaoOHhcUKQDNBXwPO7RWwyQltZisK6tNNT9ypjiJsosSCFoPGTlQ8MhlXIKrqKsgnQC2ZBb+H3ad/TfqLD6j9Te/RnNznaR0tJQWgjBeqFOajuIRQawDC4N+ZkgVvAsNBi6+7+mgyVXK22Mrv595PP7VF5Iw4/zDYIzqUew7UUWIgvBgGBAMCAYEAwIBgQDgoFkxEA8BILbs0IsbJgFn5/GZ2qp/vzvqPvie7TovWh/Nddg50Uxh5cOAvYCmwkGtWheoInpdurq/4bqWp8lT9WvLJLA0hwogCHDNMrKZ40CS+NAaRYEPSnA2CG8KOQUptH+4mvo67Jr6UjFv5On6jdUeOz3VFxzvTqKjiH8LxVXUPUbOlL5S/q69MfqGUVeqHRBJLAGBOdrloeNK+qyaXICBEcqfVP+czreuJvOdmfS8PhJS6MBMtEHvENEKi88A5npw08Li2PU2vk3yq+4jvouepQbShAW2qjjpfJOxkFIyiztKBgQDAgGBAOCAcGAYEAwIBhIbgy4kQPxxAuxsEGIhQXfKA1OfEkLi4MUCGgvD1rtn4kEDpfvBFgkY5Gb8AAAACAASURBVMG8sDBO57q/ooLq39OhkgzKKfieJgY8mzSxoLQQNlF2frreugDSIH8TZWLBnw9vCal0uOzHVFm3i5rPvUnn+w7S8NhxmpzpounZXpqZ66e5+SGaXxhVC/KFxXFyHvgPdhpm5/ppZraPpma6aGS8nnoGC6jjwhfU0LaHyk/dQgdKfkTZnhTKzNeuIEF0aDIB5MN3VRlzlP2Gq7RmQz40JlLpQPGP6HD5L6i25VEaGT9FfktueqBkgmF5eQW1PLR8Ifu5uYvU2vmhMkrJ5IMMvsvLUeQj8hEMCAYEA4IBwYBgQDAgGBAMrA8G4iEQ3J4VYmGDEAuwoQDDieiM/JXc2TFN+wKX/Bfw0ex8P/UNFtPxxodpXzGIBGxNsLQOPNhikErZ+WmUjQW8pamw/+g1lF/1ayqpvY1OtT5N5/tyaWyijmB/QGkBwKsEa0BYstbkRWin4S//znLhOvz9eJ4X8z5FUoyOn6T2ri+ptulxKq29jQqqfk37iq+xbDYY2zHUlopUyvakU24htl6kU7ZnExVU/4Lqz7xBF0draWFxRG0hYaIlXLkUaWBrOmi7C3wfNB/m5gdVW3A5+T8JQ9te5CHyEAwIBgQDggHBgGBAMCAYEAysHwbcyIF44oVY2CDEgltHVB4NQhb2l2oujE2eobrWpym/8leUU/g9ghcG3tqgtA+U3QMYJ4S2QhodKt1BJ5of0wYSJ5oVIeG1DRauX4dwrfNSgFCe2fkBGptooQsDh+lUy9P0TcXPCLYftB0I2GQAaaJDTS6ASElT3h4Kqn5Hje2v09zCgCJrmNxgDxE676As+X+3Mkn85cdFJG3A7chhJM/IPcnRttJO0k7xYGClMYH/R8jn8eQnz4bidSPI1G/ZwtoIdVkLfCayXNzK5ha/FvKRNEPHBJFH/PKIh0Bwe1aIhQ1OLOiv6vjqr1X7+cW26J2i4fE6qml4SHk0YG8LOcoAYprSSMhUREIK7S/eqr7+17e+QGMTp23NiMTu1OaiHx4g4MXCT1Mz56i9+1MqPXELfV3+c8or+p7SwIAWhiZTtKHInCJtsyEzfxPVND1MIxP1tOCdUFoScDvJrieVfKGVYbmlXE4rJLHlFf8AtVHqNzExQefPnw8eXefp/BocXd1dNDg4qI7h4WFCvpOTkzQ/P28vTNBfnRMXvua+vFHkLvWIvA8yBiAzPucwGeWIsuPw+XzU09OzJv3NtQ+fP0+dnZ2qv/f19dHFixftfolz9MvZ2VnyevUWQ6d8Tbmb58775FpjFTLCOOfaHuHG2vPnqbu7W42NkGMiynl0dJS6urpWrJe65/x5Gh8ft+w5Rd7vNzKGBgYHg+9cvH/D4WAV4iD/3r4+u4/jHYx+jvZAX5+bm6OFhYWwGFsOdxi7NnL7SN02Zj91IwfiiRdiYYMTC2oBrEgFvRjGl/wLA99Q+anbKa9ws7WYxld8y/ghbCcUXKW8PJSdvI3OXdhLo+MN5PVNG4vpxO9geAEEtQtAMvCBsgfI71+kqZkL1HfxKNWfeYUKqn5hyQByYC0GbbcB20Hyir5PpSd2UkdfFi16J5THDDXBAcmgvD4EiQwZgBMfH8u1UVFREd208ybaefNOO8T5ah8333Iz3X3P3XTffffRQw89RE88+QQ99fTTtOfFF+nTzz6l0tIyNdFaXFyMepKzXP3kv+TGJ7cfT3I55PhkDrE4e+DBB1e9ry3Xd2+++WaVH/rjrl276L7779PHfffRXx76i+qXL770Ir319lv00UcfEcaHru5uArFnLiY2UjusJoaccsF1cXFx1G18259uo1N1p5TcV7N8q5EW6vTa66+rOvG7IxzmgDEVv3MnFRUXhR3XV6M8yZjGq6+9qmRz62232tiw5bUK719uF6R55113qvcu+vr9D9yvjsf/+jg9/fTT9NLLL9Err75C73/wPh09epT6Bwbs+Z6TzHdiOxnlLmXeGPOBWNsxHgLB7VkhFjY4saAW0QE/eX0zNDxWQ4XVv1HEQdaRNMopTKWcQhgy1MYOcX6gdAedbH6SpibPqpee3/oavxRIzK8E4TsTkwhBcgEvgBBtAmt7COLgtQGGGweGK6my7jaC3QhsjYBNidzCqygT59BoKEhVBiK/Lt9B3f0HCFofWhPEMvQYsuXkyh6swrdL4ssEE4fio8V0y623rCmpwJNO5IOJDk96EI9zvkaIiVZObi4NDQ2pr6bAsrmgSVZZS7nj7w/AAoinlpaWDfG1TBMLD9gLC+4naxneeNONqg/ecOMNKl/0ST7M/oi+yH0V5w89/JBaIOOLJ8YNWWREjuejJUejamPIHUdWVlZC4nx4ZERhBngxF8ZO3JoYKiwqSsi6XK5x+Y033rDfu2hryBHycspwta6d717kiTGA88Q15/XAgw/Q/gMHCOOT892r5pay/UmwnKRrSTdyIJ54IRaSFAyRDv4+3yL1DhZS+ak7jC/yMFaoF8pQ/99XnEoVdbuos3c/zc732dsm1ERJLZZ5oY6Jg8uX+QRaVOsJnrOc1rVdzgCBLAmVI1xD+tR2ibPdey2ZBW1LaIOV2oVlblEqFR77A5298CnNL0KlUZMYwS0SzrTlOlTWiSkPYAdf03hywROLtQp5oon0w+XJcQjvuece+tt7f6Pa2lq1iNE4T0w5JkNbJ3sZsZhtbWujN998U31ZT0Y8oMxcboSXg1hA38MiwuyLZn83FxhmPPfZXXffTZ9/8YVSrTbrkuz4WsvyR6uxwG2w+9Hdjnf25R//0OaHDh2yF6FOjLhdQ/NlLWWcbGm/9tprqh+irflwk1008ejX/B51Pmf2ec7TjHM+B+2GvZmZ1N/fL+/gDb52Srb+E2t54yEQ3J4VYmHDdo4ATc6cp7LaPxLsBChvDsooI9T7YbQQNgXS1Bd6bAkAKHlRrLcQ+JU3Bz1RMomFyNwwxgryeJ5D+aFBMLPQTV7fnDsJ4tLmwa0TPFkJ0Mz8Bao6fRdlKa0FuNHUrirhVhPkzN4jKXSg5PvUN1SSJLYnuG4SumFtvYgF56QFkx6eQPPkBl9VeDLE9yP84ssvL/ly4lYfid94WMe4nJ2do77wATP33HtP0i5SeDEOokQRCw+sr8YC+hf3N5xDgwEh+h7icc390LyPn+N70AaNTU1J2w5rPU5wOyMfaIVBfpEekDHuBdY7OjttMmqtyxxJ+tiP/+xzzyqcoHyMH2fdTOzgvLCoULBizMVeeVVvhYAMWZvAKcNYrpFeuOfMeMYX7kPerMWEe/AfjwU4x4F4aDB4xa6CYNjAcCTjRaLd40YOxBMvxEISggKLZyyC1UJaLab1Vx8mBqZmzlNd26t0sGSL5WoxVXlDwGIY6vz7i39IJxqfoOHxk+QPLFoDg/MLfwJNxq1tDJiYaPKA67tE84tj1HOxmOrbX6XS2p20v/gHaotHd/+hqIkFtw4fWPLR6EQTNZx5mQ6X/UyTMrBJobQ+tOZHTuFmqji1iwaGKsjn9xrl1ESMnlSxjJ1hAsk6CfuDW7vFGh/t1zRzUhJuAhNtHE9m8Jw5+THj8R/2f0MNm+up+oetkSOYYrlspBAGBKuqqtS+f+CBj2QmFsz20RoLLjYWdloL0Z1BDYNo+1a4+7mPcT/mhQOHeIb/w7ndD7k8jgXygYMHlfE3s15yHjoeRUssmG3wt/feSyhiAcYA0f/MMuLc7WD8iMZCKCZeNTQWIDvul0zquckzknjuy2Y/5ucijeP7OcRWjY8/+VgZdjVJM+nroe0q8khsecRDILg9K8RCEi6k/jsA67NQ5dcL1OCgFqDzfXm0/+gOyitMocwjmyhHGWOEdgLO06mm4S80MzeoCAXYFlCLEeUxIXHBDzsPmjTBIj1APhjN8i/Q+d4sOliaQbme71NOwSalPQDDk3AhWVr7R3vBtVoDG7ZJLC6OU0vHu5RX+D3KVlof6ZRXlEp781MoJ/8qyi36Ph1vfJDmF8ZoSdluYLlabWVqhiQh9lZLlomcTqTEAk9IOOQJhzPE//zFA//xhImf44kTrvlw3od4PMdfUvg+TGhHRkZWHeuJ3D5XatlAIr3wwgv2FzXGCLBwJRALjH9M6G+8UdtFcPa1WK4hP36O88A19znuawjR/xCiz3I/5ns5vP3Pt1NJaanqk9DCAF6D72h+H1zZYSzEAsv7lltvpYnJyYQZ80pKSmysMAYQuh2oBzAkxEJoHwhHLDj7o5tMV4pHfzX7LvdlpG/2ZW4bficjXcS5pY/7oK0CPEofD23PK/U9nWz1diMH4okXYiEJF3c8gClSwPqKjy/q1afvo7352hAjjA3meODtIYXyin5AlXX30MXRCmVDQNtJwFf/oPunRO8Mus4BtcVhYKScjh6/kbI9qUGjigXpqr7KZaTarrCZ5r2jqzD5YO0CDJpM5gSUHYZTLS/QobIfU9aRFOWeE4SG9q6RSofLfk5dffuVNw09seRBl9PT8k90uV+J5YuUWHBONjBZccbxNf7DBAUHJjgcb4Z8D6dz001B9V+e3GAiw/9zHKxYT03BkChji7Em4UbBL9yhwcYG8MI4wjmwAEzAu8hGqOtyGgvcP5QMbg41eGr2o1jOuS8h5P7F6YTka9hiYNmHux/kx9GSEtvYqvTN0LEoWmIBMmY5/+n2P9Hx48cTAu9oV4y/wArKFw4/jCMO+R4hFkIx4UYscLtzyHKMONy5k/Au5T7Oz5nXzrT5mtuKnwkX4p6XX3nZdoW6EcZhqUMoNjeyPOIhENyeFWIh6YgFGBi0CIGlJfL55qm14290sGSr0k7IUl/sseDGtodNVHjsP+ji6DHywV1kwEd+a/Hh9+vtBMEOk9iLEqWxEPDT6TMvKq8Ne49oOxFKa6BAEyhagyCopTE4WrWqiy1tg4EJAYQ+mpjqoFMtTyhtkBxsj8hPoVzPvypPG7mFm6n05O00PXPecn0ZIL/Cm8NDRdJhcGMPupEQC3BTtefFPfTCnj3KPSRCPoe7SOfB/+NrpjmhwUSFrzGZwYFrJhDM/1hbAc+Y/8MN2xdffLmqWA+OCxu7rZOhnli8wL2hEyu45gnwlUAscF/AFqDmlha6cOHCqh+dnZ1Ue7KWqqqrKT+/gF5//XW64847bDmjDFwOyP+GG25Q14hDW5h9FGME0mOtBQ6TAXNrXcZoiQUT65DxV199lRDjXV9fnxqLUT4uo4kPjjdDxooQC6HvlnDEAuSGdx3LFC4hn3v+uUver873rXnN797nntPP7d69W7UV0gaWkL7ZPjjn9zCPr87/cY0y4YD2FNL49NNPE4LsWuu+K+mH4jbZ5eFGDsQTL8RCEi7qMNEM+LGobaeq+l1KKwFfyjMLUihXuY9MoSMVP6Gmc2/T4iK+ZIKICHYGJhfQIdguQyJ3DtR3Zq5feWnIzE+hbBif9KRZBihTtZaAByEIBq2xAfsH7V1frpqdBS2zIPmiZAr7FhZR0DdYTIXHrieQCcqWBcpZoF15fl22nXr682nRO+0oTzC9RJb/lVa2SIiFzKyskIktMOomJ7f/EI/FxvTMjLIyffLkKaqoqKQPPvyAHnv8cbpr1122dgNPYjDRwcGTIXwZxSQH16dOnXItg1vZJD44LiaqLICT8+fP25NfnmTzBBjhlbAVAvXE8cjuR2hsbGzVsc791BkCF+c6OuiTTz+hR3bvtt3goR144cGEwi23BDWK8N+HH30YUk5OO1Gxtl7lioVYYNwjfPzxx5Wb1fUqr1s+73/woVpcMg44ZKyGCxk3QiyEjr3hiAV+z0FmOFpbW0P6k1u7RBOPd/D4+Lh6B9c3NFB+fj69+dZb9Njjjy3rOhRty+XCOcoKLz3Sx0PbNZq2kHvXX3bxEAhuzwqxkMDEQugAZWkYBPSeze7+g/RN+c8tQ4KbKJu9FRSk0fHGh2ly+ty6eynQi+xwHcN90XXJQALSRC3SOFyiBd8MlZ28jXKx9UEZTYRGBhbtvHhHyMSCDqGt0dj+yqq/hMzymvXF+cLiGJ3t/ooOlvxIlQdlUN4jClIV4VDb/Bh5vZMWGQE5RSGXBMapKZONcB4RsZCZuSoTiNA+rvsO4iYnJ6mjo4M+/OgjNWHhCQwmrjhHyOe4xsQGez2np0FehfbBcHk475HrUJklmjyYWOC2di5YrhRiAfWHy8G1IBZWanP0o+HhYcrKzgpZcHBfRJvgnNsGZYU2UUtLyyV9cqW8Nvr/yxELLE9oioTDO/4Hodp9QXuzYlmt5ziHvGZmZwkaaNzuvAjGNZfbxIOJC8QLsRA65oYjFiBHPiC/9epLaN+xsXGqPXmSHnr4Yfudy+3KbekM33zrzRDCaz0xyf1AwlBciTyWl4cbORBPvBALjkl4IoEwqGXAi+yAWrzWNj9HmflXUXbhJrW3H4tqLLi/Lr+WOnvzKOD3qomMufBNjHppUmT5smCxzYefFhYnqOLUzdr4JOoJQkHZjmAiAaSCeWCLhNZaONXy9Los3rE1RZfZr7aaTM10U/mp2yiv8GrKLoT3iFTKzE9XZMOhkgwaGa9Xti7QPuqwn+d6Lz8QLC8/eTZe+awnseAsK09EOIQXgIKCArrzrjttIgGTGUxMMZHlSRdCTLarj1Xbixikwek485Hr5OonQiwEjeFBa+ByEAtmn6mrq6Ndd+9yVaXmPop+ev8D94uXCMc8y41YwDgGmSE8cPCAGuOcize+/uDDj/Q8ZxltMbPNVvu8ra1NlY+1VVBuLjtrkqEeGKfZXg7KznUUYiF0DF6JWIDc1pNY4Pfn0NAQPfzIwzaBxO3HOHSG0FoA1njrk7yDQ9t5tfuhpBeffOMhENyeFWLB8cJLLJDywgDhEk1Nd1L5ydsptxDuI2GsUBsLzCmElsJumpg6axAK2jXj5apP6BYLvWBGnCY7cB2+M+jFNuxIoM4+amh/QxMHls0I1kxQmgshhIImFzSpoM9rm56x8nHPz60ckcfrtFXd7IVcgBa9U3SuJ1vZvsD2jDxsUfGkUY5nE31ddi2dvfA5+f1e2+YFiAkts0jIl/Cyi7zM8vxysrqcxIJZLp7YIA4qoA/+Rbvhw8SGJ678lQwhjjfefFOPAZdpsm2WX85Xr58JsZAYxAL3SSwaKioqbO0E5+KCF5Doq/iqfaa93fWddyX2k+WIBcgOC/TTp+vVmIfzcPL98x1/VkZr10t+zgXi4cOH7XIxocDlhCq9Ordco3I8Ql6YCrEQOj4mErHAmOI2h+elp55+yiaO0IZmm5rnr772qiL0eazgtCQMbW+RR2LIw40ciCdeiAWXBW4igF4tri07CAMj1bS/5PuUlZ9O+4vwtT5VfQ3fd3QrdfR8pQw68pd+04bCetZDkwb6K3wwX17UB0MerIP3BDtYQG310ITKxEyHduvoSdN2CwrSKMuypQD3kqGaCpbWgv1/KjWcec3YdhDMI1y+scZxnYPPa2KA22529gIV1vyO9h5Bm2lyAVsk8grTqbblWfL6ZgwNjbUpY7Bskn4ksricxIJb30A89n5iAgMCAV/JQC5ggqOuLfd7sJgOmw1u6URSf7kn8fqJEAuJQSw4+8ZHH3+s+qC5sHCeo69C64i/YDrTuBKv3YgFyI4Xbf39/fTMs8/Y1+HkWn3s2LoSNua4+sKeF0IWl1xubOHILyhQ/91886ULUNwHIkKIhdBxNlGIBW5jhOY5yP0/36ENubqRXcAoDLpiy9SV2K+lzqGYTgZ5xEMguD0rxEICEwsY1Hy+BTp3YS99XZpBWZZLxZyCdKVeX3J8Jw2N1agv30EA+y8jW8rkATqX/gI/OVdPF4Y/obGZUlpY7KelpeW/yCuNhQC++E9QQdWvtK2C/BRtW8Ha8gFtBTeNhZzC7yryJasghTp7s9Z8K4QmFvACCtZLb2Hhl1KAZueHqPHsq3Tg6A8ppyCNoGGS40mlvKJ0qm64j7B1wk4ngfEYxFjyDZ7RlP1yEgvLlXNqetrWWgCZoCaohktKTGow4SnweGRSs8H6kRALiUkszM3NKWOSzkUv90X0URALb7zxhvRJo0+6EQsYv3jRNnjxIpWUloYs3k05474PP/yQfD7fust2YGBAEbpoXz5QHpzDa8mZM+12uXmrBJcd9+BeIRZC5xGJRCyYhAITDIuLi/T6G2/Y7crtaYZoV7yb4WoW73J+drn3uvwXigORx/rKw40ciCdeiAXjZZdogPb5vdR09lXK9qQruwH7ClPUOfbsV9ffQ/PeCXvw4rJrV5QAZnChy/+tZ4iFMr7QdF58nqqbM6gKR+sOOj/0FC343NlcuMFEOUGm5BVZbjPz0wgaCmw7IROLc2Ws0rStwBoLm5UdhlxPGg0O19iM89rV3SRTIHd9zeQC8tVbHALUM3hYebPILUyhvUdQ3jTlFjS/6uc0Od1tteXlbbe1k9P6Dpbx1ONyEws8qTG/cHLc4cPfqIkLJjOYoHLIk1pcv/baa5eMC/HIQ569/NgVYiExiQX0y+zs7GUXG9Asgj0G6UfBfuRGLJiLtMHBizQ7O2sTDeZ/fP74X/+qDN2ut2zh3hcLSHPcZQ2yffv3U1dXV8h2NdzHZRZiIYgDs90SiVgwy2Wenz17VrWj2Z7crmb41ttvEewjmc/Kefh2F7lcXrnEQyC4PSvEwqoRC8EFpl5IarDovfc45z304UEU/OKNdAI0Nz9CdW17KK9wM+UWplt2FdLoUOk2aul8l3y+OWPQCuadSJ3UH1ig422/pMrmrVTZvIOqWrZRZXMGnTz7G+ofyyKvb0IbL7TbQNfd652ispO3W54VwpAHYWwrmNsioM2Q69ms0ueFfmLIJUCjE6epuAZuKWHUEZonIEnSqKD6tzQ8dkJpPvAiEmVmTQZdD7Od+VzLTN1ruBRNjPqGx3qil+1yEwvh5MOY6OruvoRYMCc0OIevb06Dn+PreMLl0lruv5XyxLPxPL9S+uH+D5efM855HS4dZ1wsz0SSBhMLvJDhEO2N82i8QqxGGZ1lXq3r0dFReuBBbUvEiWu+TgTjjWZ94eYVbiaZ6HNbdCwsLNj90nw+2vPl2g//mYcz7eWejede57MrXa9ELECGFy9eVPL629/esxfljHeE0ASA1412y35FNHVbqXzh/me5QnMMxnS5vVl7DNcoD9TgL1y4YJeZ72P84hr1W0uNBZYFh+HqE0kc1znedCLJK1GIhZXKCu0jbstwIdr22eeeC+uhaaW05f/knDMmc7u5kQPxxAuxYC9qVwvQeLHzghBp6gUgFtkrDc5+yxvCgnecqusfUAYaQSrsP/pdtQ1iX3Ea9Q56LDeSTFTo/BIR2HOLXVTetI0qcDRupfJGfV7elEGVTVuprecp8vlBkAQXx6jHxMw5yiv6ofqibxIGkZ1r+xMVdXcaWhu8CF+tNo49HX/AT3PzA1Rcs5Ny4N3Ck64MO4JcOFiWQf1DFUrDQdvJ0NoLPr+JqWBdAktaBRS4CnqmCGIuETGRDGVKRGIBckM7z8/Pq8krJrPhJjWIu/vuu9fsa8lKYxiX09nOeC6SZ/m5aO7lZ6INlyvTcvmzJsly9yz3XyTl5OdZzRvEAre5uXDlRcu9990blXwjKcPluCcZiQWo7GNfPfoe2obbBNe8iER8/8DAqhALbu3CmHH+z/EcOv/na8Y1Y47j1yJ0IxZYXgihsYC8QdywTCFH1hRgeX/66Wfrin14BEEZcHC5+PrlV7SL6/UkFrjdnO3kbG9c87HSvc7/1+M6WYgFzA/MMRg4dB6PPvYojU9MrCsu16ONJI/Y5/6JKrt4CAS3Z4VYWDViAQt9XtTx4s9Pi74xmlqoI0UsWCRDOIDBAwLisR+/pvER9UU7tyhV7ceHocaC6l/T8NhJe2KCvNRLws4zUQDPdV+iqflTVNGoSYQKRSpsp8qmLVTZlEEVjduVJkN737Pk801r2SlL9gFq7/5MGTrMUrYVotNYgO0CEBB9Q0Wa4DFsH4ST+3rG8Utdhf55OtX6FO0r/p728KEMcqbT4bLtNDBcodxRomy4V5Ux4LfxxThb9I/S9Pwp8vmntUYMCC2+f9VwnSi4Wr9yJCqxABzgqyfc1/GE1jmhwTX+x97vEPysAh6Wwxb+m5yaIuw97uzsVF8RT9efpuPHj1Ntba06Tp48SWfOnCEsxGZnTY2r9cUtyhquLlhQwY3h+a4ugsoryn2i9oRdflxzHTo6OtSXSZYzJvfh0lR9NwrZm2mY511d3SELV17A8v7tu++52343hMuT03KG4e69nHHJSCxMTk4SPBSg73G7cL9EP+W4E7W1y7ZRpHJHG5rtyOf8PP8/OTmlyIzO8+d1fzx92sb0iRMn1IId/RGaAdhywM9z6EyX41cjdCMWeMGGkIkFlA92C5xjHl/D6wbKv5bl5Tojj8ysLFUWzt/00HP06FElx/UkFlA2rjtCPkc8kw6IA05hEBMaHg0NDQoLx0/o8Rl4wFiHEONcc3OzGgfRBlNTmF+Evn85HzMv5z3RXic6scCyhIxAJHEfd4bAxX333ycGHB2YiRYPcn9on1srebiRA/HEC7GwCuDXCz0NArXgV2kGaG6xn3qG36FF34gemJdZ9GErxOzcIJXX/Zn2YZGpvmRDVT6F8it/QRNTZ9Tikb0N8Fd+nV9wMb9W4IskXdOuAMo3NXeKyhu3UkXTdq210LSFypt2UDnIhuZrVAhthgvD71FgadF+eXmqf6fqnZmvSYLINBU0AYFtEN9UXEez8/x1CLJJFPnocvDLeGFxihrPvaXJI08a5RamKaOcB0u2UE//YYss0OXXsg1iDO2Btl/w9VHf6Pvk880qTQeFB9kSYWMpEtw670lUYgG4gQGphx/WPrXdJjf4er1W+zsZuwp/gYAiOpqam+m9v79Hjz32mFoAYJF716677C+LmGjhwAQcX3axSIDrrvc/eJ+amppVW5npOttjta+defX29lJubi49/czTtPvR3WpSiPLzwgGL6VtaNwAAIABJREFUHF7w6DrcqbYe/OWhh+iJJ5+gt956i06eOqW0SVgusZQZ5cLCGmTMsZoa+6iuPkYHDh5UE1kuk7mIRRxUs48dq6GamksPWM5HegODg3H1i1jqFO0zyUgsQIvozrvusokF50ID2EEbFRUXr6r8eaFjahiAeGxuaVFGDbElCi5q0R/R73i8QFm4TMAN+iNw/MknnxD6Mqfr7CfRtuVy97sRCyw7EGa8FQJjHjQB+D/ui1wH1OfYOniHgDwwrj751JNKlqYcIVssJmFbAfW+HMSCs71wfe7cOcrOzqHnnn9OjW0PPPiAGivgPQjld44jfA2yBu8RYOOxxx+jN958gyqrqmhiItSulzPP5dp8pf8SlVjgOnLYdqbNJhIZk2YIuUK+INlXqrP8vz6LZ5Gzu5zjIRDcnhViYRWIBYCWF9WwqeD3+2hkqpIaun5HU7OnrcHFfXGLAWthcZKON+221eNzPVpbofj4DTQ3r40dIl02BJioHQULW102ECsdpDQVFLkAzQVoKoBo2EYVzdBeyKCyxgyqbf8NTc+dVc8teCeVxwTt9QEuJaMnF+rb9pDfv2hpLLjLfb1lqF9MwAe2OAQ1XM50fkIHSn5IOZ7NiljIK0ylQ6UZNDRyXG17wXNsg0PLN7ROF8e/ptaeW2l6ro2wPSLYBtwWEkbT1olKLKAOC4sLaqGAyQtPDM1JDc4x8Y2mvtHeC/ye6+igDz78UE1SecFilsMsGy8EzP8Rh+dwHzQsCouK1ESMFzXRlima+9GfZmZmCCrNbOUbZeEyYVGDsjplzPVAPN+LkK+xgPvqq6/Ul75Y6wG1b6Rppov0+aso58XlxfUNN96g7jfl6zyH2zvgGuXS41BijgnJSCwMDQ0TFmLcNghZ/ub5yZOnVqVf6vdB8B2Aa2yV+fCjjxShx9gMVwYuI/4zy8aYQzwWk3CPia/bseJ4pf64ErGA8jCxgLRgZd+sD9cRIeLfeRd2p3xrjm2QkCxDhDz24RzEJGswrTexwPJGe/X29dKRI0cIhi1ZPgi5vbn8/B/LFaEzjq85xD1wsQoChW2GrNZ4kqjEAsuW69ndfYHuve8+G4+m/HDOcu7r61uV/s75S5iY76xkbxc3ciCeeCEW7IVwZKANt2hjUgEA8/lnqXvoXTp17rc0NJlvEQFm2lgkaiICaWHBuLCobSrAoB++WsMdIYz6lRy/nqZmuoL3L6PxkDjgDqri+f0zVN26QxMKTdsIthVANFQ24QDBAM0F2F7IoI6Bl9UgPD7ZTHAVCUIBoT4Pvx1C/ae2PmgCAmREXtFmmpw+r7UU8OU+4WUGomFeecHA1hfY1MjypKitMAdKt1LfRahWwoaCnkgqrDnqhOe7h96kU+f+k4YmTU0Hxh1PQjnkeAnD9ZtEJRYwsYHKL9SuMXnBYS4weYKTk5O7ahMankyxnKAa+/HHHysr9zyp5nzNySdPrhDH8VxmXPP/5rPQxNi7d29Y1VvOfzVCbGN46eWX1GId5eAycpmc5eN4LqvzmuMR4j98ufzgww/CqsI65emsD+8n5zw4ZLKDy4b4myxXoxxnlsM8x714HrheKX9nedb7OtmIBcgTJBuIBW7/nTuDe65VO1mL37Pnzq1av+R2GRoaog8/+lB9Xea8uL0Rokxu+EC8+R/fzyG0HdAfp6fDq8JzGRBGi6uViAWU2yQWJiYnbXLNxDbX79HHHqORkdFVl69ZR5x/9NFHqo+bRB/kBTnm5+fb+a8VscBy5tAs39DwMH32+WeKqGUZme2LOC4rn/N9CHGvGY9rZxzfv+vuu5Uspqam7LYPVyazfCudJwuxAFIFxnJZFuFC0ViQueVKeE+U/+MhENyeFWIhSmJBg0Ev0LTBPHQg/ZV40TtMbT2PUlWLXij7A0H1/iCI9MIbRvwQF/B76VTLHsopSLEJBRAMpSegqTClvj572U9zAtkLCNbHHECsr/CWPQC8aNp6HrCIha2KUIBtBRAK2qAjwgwqb9pOJ9q20rx/nAaHSzSZ4EmhrPw0y8VkOGIhVWk2ZB4BAZFOmfkplFeURud78zSpoNo1qBUQvrxm2S/fuSIN8NWpJ5fyiv9NebRQJJPa1vETGptqN+rEpJTpljJASwE/tVy4h6patyuSweubVMYr0Qas5RDE6+WrayK3A5ct0YgF1YYWmdTU1GQvyjG55YmjufCEjQCuSzwhTxTxFQwqwFXVVWoBg4kU58eLECymbr31Vnviev3119tf80BA4D58Wcdz9jOORQ9PYu+9915qa2uz/dNzOTiMpk7mF1ecV1VVKS2L62/Q5ePy8ISby4CQz2+44QZ7wo37uO7OCSXXC8+hbfDll9vCLLtZJmddWGNByfjGoKxMEgf5c9lwn5mvs0y4xr24Zy2t0DvrEet1MhAL3JYc8p5rbhNnyJiBMbdo5MLp8zO45jj0R2yRgRvLcG3OmDDbn8uFOPyP/ghcOfGM/8znsYhqaW0Nq71glonLGUkYCbHANhaQHvrMu+++q+rK9eC+i/qgv7W0tkQl30jKyfegntMzM0ouyAtjAkLulyCWgF2+f62IBU6fcYBraGrUnjypvqKjXCgTazGhHVlejBNc4x4zHufc5owHEwcYz/l5xg9CGCkcGbG2+jrm0mYZudzLhYlOLHDZYX9n167w/Q4ygfygvQbSj5+RUOaciYoBN3IgnnghFhyD4cqNrxdqyo2k9SzUz8dnq6ix61aqas6gus4/0MJin0Nbgb8W8+TATz6/l1o73qK8wqvVl2oYHoR3AGx/mJrtVpMINTjbhvvQOTmd5Oiog2OHqKI5g6oUgWB5iFBeIbRRR+UponEblTVtp9GpAuruP2RpK6RSTsGmFTQWsE3C0lbIT6Wq+gfJ75+zJ18rt2WiyNAim/wL1N71GeUUatIky5NG2BZxpPI6Gp/EpAnYQ/szBoKkAeo6MdtIJ9p/RdUt26m150GamYNdDo0Z4Cictk3yyGj92irRiAVuI7QhT754Ygj3ZljU8yQQ6q+YhEc7qeM8woVQec3OydETUSsvnlzyhJRDnpwiRBwO3MsTcJxzHM7Ng+MRYmJWWFgYMjGLtk58P0IsxI7kH1GLAaTP8jLzN8vO8XwvXyNU992iy85ltuMddcI2D9hMQBn4CCdjjgOxYOdlfPnm9ub/uKy45jKaZeH7OMT9vMef5cJ5JlKY6MSCKTtuzy+++CLYZo725/YBAWA+G43M+TkmpNAfc6z+aOIA504sOLVa+H/GhYkZTovj+BrjC/qjx+iPXCYOuWyR1itaYgH5wKCgsx+grBz35ZdfxizjSMpdXV2txg/IDnlCPjhw/uabb4aMVWtFLLC8UV6cY+vFvn371J5+lMskBbgdGYPcngjN/zieMREu5Gf4XvP5vz7xV8IWES4Tl5HDSGSLe/jdxnkgdB4tLWtHHkVazsbGRhsH4WQF2Tyy+xFlCDjSNOW+9ZvfiaxDZR0PgeD2rBALURMLeqHG4ASpMDTxDR0/A6OE2+n4mWtpbqEjZBHnXNBhwMUCsasvl6C+j4VkbiEWyJvpcPlPaH5h+JIXZOiCMhQYXJbECHnRq8u44O2juo4bqKwe2x+w9YENOYJksOwtKA2Ga6hj4CU6339IEQqZ+WlKi0PbWginsaDjsvIhtxQ6UPoDmp3rU1tLQl9owW0EiSGfS9vO3OYQwP71ns8pp3Az5XlSKEd5i0ijopo/0Nz8RbUlQuPJZ2+P0ISDnmgMju+l6hYt57pz/0FjMzUGEWFqOVxajkSVz3qXK9GIBcYzLLhjIsMTaZ6A4ZrjDx/GVpjVa1t8DQOpgLyc+WICxRNM/IdJLb6U8WSLJ4W45vs4HYSI4xDnXA/1RfBGrd2Qt2/fJWNhLPUrLy9X6XOZkB+XySyfs+y4H/XisuF/U4MB8VwH1B3nLAuOx9aI7u5ue+K9XPlrT9aG5MX58oKBy8dlR4h8EA+58f9miHvwPHAd7QJwubKuxX+JTiygztwfEcJwI29Ngsyd7YS2wQFbHrHKnvND3uiPuXl5qp05L8Yb8uf8cI52Z/wgZA0FxgzjQt1rbavB84jne7hOyAv/7du/P8SWAZeNw0gxES2xgHRhOPChhx9WdUL5uG4oIw60A+QTaRkivQ91Q7qwYQE5IF/Om/scvMWgfVkOa0UsmGVGXpmZWfY4xjJBGc32Y/lwaNYB5ec2R53wHLc14nHOz+HaHN9xL/7Dc3v2vBgzvrlOyUIsHP7mG1smLBszhJyeePJJ5YWD6ybh6s1JRJarK0s3ciCeeCEW4piEzy8OUOfAi1TdmkFVzTvUgu7C8AeOF1voQhsvAxzDY7X0dflPSBlptDQVCqp+qbw/KM8PFvnAi0b9lZq/WK8usNauo6K8fuob/UxtfYBtBdhT0AYdLbeTilTQhh0bu+6n/qEiRRRkeUAYYCvE8sYbcz1p5Kn+T5qcbteL7hCPCCx7DhNTbppY0JMXtIXXt0iNZ1+j3MKrlTFHbIuAJktN018IniRwDz+jscKT3QAF/It0pvdxqm7ZRpXNGXSi/RfUM/IRLfrGQ8iutWvzxJRxNPVNFGKBFyIYL2Bs8NXXXrUXDpi84MCEhkOo3rMlajwTTZ3D3Ys8P/7kE4LhP55EIj98BUWe5uSVz+FN4ZVXX1F7ffcf2E/5BflUUlpKBw4cUG7aMHnE10++3xmaEzRMWKGRgS+l8dQH7vbuuecepdnB8kK+OHiBwOVAvR5+5GF67+9/p08+/ZRy83Lp0KFDVFlVSQcPHqR9+/fRF19+SS/seUHtq+d0zHIjjvNRcrrpJnrxpRdtw27hZM1x+CqLr12PPPIIPbJ7Nz2swkeUdX9T5jhHHrwYQIh7wx27d+9W6eGLK+eTqGGiEwsmDtE/3//gA7v/LYeFAwcPxIVhtNfM7Kzqj+GwhjjkDxzwwhBxd9x5J73y6qv0+RefK/yiP5aWlqqv3FnZWWpMAfFlpsnYcsYhXewd5/5oyiJaPEVLLCAvaB39/f2/22XlfsYhyg3vLNGWZbn7eQwGqQG1f+TB8oGscY5xd9DhcWWtiQUQHd8ccV/gchl5rEZbYkx5+5136PMvvlDtjzG5orJSbZECPnENGw3ACzxCsLaLiQPzHO8F+3rnTkU6LSfLlf5LBmIBeHjppZeC9Q6joYR+8trrr9leglaqt/yf/HPGZG7DeAgEt2eFWIiJWIDHgz5q6PojVTVtp6qW7XSsZRud6vgteX2jhL3szpeufY29erO9dLAUXgBSKadIuxnMLdxMg8OY+GG/PG+XQDrc6eJfKKwv+IPlDQR8dKbvr9r1pLKxYBEMTduorBHeIbYo7xCNnffQ8PgpY3sDjDdqjYRwLidzClLpQMlPaGJaG8UKykobbVTbVVZhgbUecuOy+/1abvBqUV1/F+UUpFFuUTplF6ZSVn46nT7zJPn9XqXxws9w+RhjswsdVHv291TVskVrLzRto/beh8nnX1jVSRfnu9HCy00scDuyXOF//Omnn1aTWP5ChokjJrY8uUWIhS+ecT7P6UQbghBAfvhCj/zMCTwmlByHeHwtLPAUqMkUFgBmGfgcIf6DAUqkDRd4eJbT5UkqXyNEHihDY2NT1NhFfviiDNeWnCbngXRxznlAfiBEsH8W7u0wgeRFhVNuiEc9RsfGKCc3V7UBp2uGSJvTRzxU5lkWzjT5GmkjfxxQeefz9vaz9mSW5c4h0sY+eL43XIi01uJrLpd7tcJEJxa4nmhHj8cTgiu0h9kmaBdcYzFeX18fNX7NvHCOPgOcMq4YW0wkcDzuuf3229VWIuCf+6MTe8AaMDE7N0elZaW2Oj2XGyGfm3mp/tjUpLCMNJ3pcrmXC2MhFpAevEOgLCgX6om6m+UE+bpcvpH+Z9YJ59AWc7YtlwN5os8hbX5urYmF+oZ61V4oE+pvtj3LAyE0DPa8uIfarXEN7Y0ycjmd8sD/OLDForm5heCeEnI2bSwwFjhv/I+8QFBhTHSmGel1ohMLkNngxYu2vE05m+eQR3ZOdsxyiFRech+vjSSMBwtu5EA88UIsLEMshG5h0HvUsUjG1ofas9cpI40gFaB6XtP2c5qaqw15uWDhF1zc6sHc652kytN3qy/QygOEB4vjLdTd/7X1rCYT9NaHjdNhFnzD1ApDjo3wDrFNay0gVB4itDHH5q4HaME7qraGgEjIyre0FTywtQCbC7jW3iJyC79PNY1/oZm5AUW+YEHu9rKMp9NdtmcD8DCyQFWnd1G2J13hBUTUgZJrlB0KlMttgoDtOb0jnylcwubHsdbtyvZH/fn/oomZY9qoowP3Gw1v8bTb5SQWzDYFoVBRWaG+iPHEhSezfM2TurffeVstIKKtN/cZM8R5Z2enMnJo5scTa55QIgQ5gC9gw8N6+xanE0k5YFH8wMGDWpvA0LzgupkhtBzgvgvpR5PHidrakAWTabGf08fCoKenJ2TsjqT8uAdlgVcATN45PYSm3DgeVvZZTpGmz/fBnSDSYdlzmhyCWOB7kzmMhFjY/ejuuBYwTvlEgicTd9ASw1f/O++8025zt3ZB+7z88su2az5n3pFcI28YAb3jjjtCMACM4TDzBsH3xZdfhHhUiCQP3APCD/3R1ChC+TkPhWnL7gdsRvT199t90ZRPJPlFSyxwmug/Zn0Z/xxCewDeESJpU07TGYZ79u9/D2pKmDLBeHK0BJ6bQudqa0UsoGwghJgshSxUu1hjAxMtiIOGxen6eptQDFcvZ7md1yAk4Qr4zruCWGdZO0MQTjBkGks+yDeRiAXUwVkPaPBBU43lzfXHtdkOuG60iDenPOU6tJ+IPC6/POIhENyeFWLB8UJgoOuFVoD8tqE8LPRm6NzA01TV8jO1OK6Cq0QsjBu3UufgG8ZedhAK2A9p7WkPaK8RSLul423KLfyetqlQmK7cCjadxf7LRcswnyYjuBwbJQTJsugbVfLDlojSBniJ2ErlzVupslnbX+gaekMN5gVVv1XbIDLzNxG2OmQVpKntEXvzN1HmkRQ6Ur6VegYLyOudDVHvh+vOjSMv2IZYUu5GD1f8lPKK4IIynXIKvksHy7bS5OQ5S5slqBli1t0fWKC2C3coTZBjLbBrAXsW2+lY689paCLTeGniBcqDm5nWxpGlKZdIziMiFrKyXL9oR5KHeY85gcGkEW7pPv/8c0UoYCsAJos8YeRJNU9kED7x5BNhXRuaeURyzuWYmJhUPtkxQeJJFIcgMvj8xhtvpJqampgmrqgnyoQQ1rOfsjQyzDx54oY8Uc8PPvzQziuS+uCeTz/7zJYdl5tDpIkJOiaMuJfrH0nauNe8f3x8nJ5//nlbNshDtdnO4MIMbVlZWRnTGCXEQtDQJ7aqjMXxZTRc+3JbIgQmzWvzfmAFC3doIQCfaGMm93Ct2t3y5oFzLLbYaj6naaYXyTkIxieeeMLWVkA+wC73C+6TKMsxoz9GkrbzHp/fr8r7zLPPEPo38uL0cc7EHPKHm0v+As792Zme23WsxAJkCHsVqixh1NDRx+pO18XUx7isznZC3+Y25rGD84ccTHec/OxaEQsoY319Q3BMs7al8fsB5UKZQA719/fbcoi2fZAP1wUhNDawzY3r7QyRJ2QDmzgsx2jDRCIWzPpzPUpKS9TWvHB153EAcsA5ND74OQl5filhImLBjRyIJ16IBRdiAQBgjQUMrLMLndTcfT9VNm2n8ga9EC5rxOI4g2rP/oHmFmGcC5NlLM70Ag3P41kd+qh3sEi5RFSuBIs3q60Q5XW30MLiJPmsxZ0ezPV2iEQEYWxlMmQS8NLAeB41dv2Jqlp2UHUrtkJkKO2PiZkKNRi3df6dsmG4UJEKWksBZExh9W+p8dybNDt3UQ/a8JaBiSC2O6iJ/sYZuPRiXy9eRsZP09dlP6YcJZPNiowqPPYbmp0fWPblNTnXSMfbfkllDZY3jgZsQdHbUDoGnqN5r36ecc64DYYbR57R4DYSYuGxxx9T+50//vhj+viTjwnhRziP4sD9n3zyiVowv7Bnj9pHj0kLJmi8v5VDTFj4P4RsKFBb5NZf8qOpI9+rx5vQdoY/diyIQiZQhjcIxN9z773U1Nx8Cf7Cpcd5LRf29PbSX594QuXJk1SexLMMMLmHvYTl0jH/w6IH6rmY6LH8WIa4xlc4XhSY5eZzDs00nee4hyftmHyz3JC+cw8yyvHmW2/ZE3ZnWstdC7EQVMuHxsJqEgtu7Yx2xYH99dBKgfV955dbxir3FdXuVl/FIjcvD+6Pg/3LLS/zHvMc98OmAdLiPOx+YW0JQDz2xOMrKT+L52LJi5+HBs+TTz1pjzlcT4TID+Ett9xCHR0dUeeDPGIlFvAsxh2WRbjwq7177TJFKwOuvxli+wXXm8cSDj/99FNb5uYza0UswOUlNJ+43kz6cAhs7Lr7bsLWKbM8OI9VFvxcQUGBTbBw/s7wnXffvSRfZzncrhOFWODxHPXGgW0uIIS5D/L7iOsOmXP/wHk85IqbbCQ+OIaKLFZXFvEQCG7PCrFgvPQvBSwGFh+NTObTybO/obLGHVSl1Pe3UlXTj6iiCZ4gtlL/WKYyUqhtK+gvcZpM4K0QPpqZvUD5Vb8mbH/I9sALRBodPf5fNLegfR+zhoQug/nleHVBdGkd1yd9Xihj0Yq6LnqHaWyyjDoHnqO6jt/S8bM/I59PGyacmGqnfcVXU15xOh2p+BnVtT5PA8OVNDs/qLw+oA7+S6w/o63Wpy7rIUPemsA46urbR/uKfmh5D0mn/cWbqf7My+4v8YCf/IFFOtv/vNp2UgntmsYfK4OOlY3acGZdxy00PXfaJtC4XkGiYePIk+sWSRgJsYBJhTmZwDVPMBAfycETE04Hi1KkwZNWnDvvMb+cYf9rvF9DnfLAnmy4SOQyOevJdSwuPmovqJEGT8L43JnuStd4fnh4hB577DElA843pP6WEUSe+K2UJlSizXRYnqgbZPzGm2+qcpvpoRzR1AH38/M4x1dclh2HZh3wJXGlcof7X4gFi3DbeZPS5Glta1NfZPsHBnTY3x97ODBAvX19yvApFmRQ58YYkJ2drVSfH//r43T33drgKLcl+iHal9sYIf7j/olzuCDE9oJo8ORse/RHkGPc75BuuLxAPjAO48mP8Y80sO1g96PaYKFzTOK+9Nzzz6l8zeecdQh3HS2xYKYP9Xyo+XNbOEOMX+b94fKPNA6LytffeN0ek8y80NYDA4Nh+/NaEQt1p0/Trbe5k0woE7yGmFiItK4r3QfNDfQDUwZ8zvh88qmnYsZ7IhALTrlB8+CTTz/R9ixMY5WWtgzXGyFkj/6CLX4ryVL+vzLnlonY7m7kQDzxQiy4EAtYXHl9U9Q78gUda71WuZKE6j5sApQ34Su7JhUaOm+lQGDB3sYA4PiNNLFAxDaH2pan1Bd4kAp5RWm0v/iH1D9Ubux3N7/qb6xOpxeqWnNDa3Xo+iHejwWw30tenzb6Ay8SsC0wMlFPc/P9FPBb7qPYCOPCDPku9tB8RystdLeT92IPBWYnNamwgbZCaG8PjAl4jJinEy2PUI5Hb5+BRkde0ffo4ijcSYbHC+QLQ47HzvzMsmVhufds3koVjdC82UrH26+joQkPYeuEbqfwabnlsRHjIyUWeFLFIU/4+TqSkBcmuJcn65igmBMWMx3cj6+TBw4cVF9SMIFerUk02vLo0RK16Eb+OLCg4HJxmeApAirTq5UvT+aQHmxK4MsQ52nWHecwJAk/4pHkzQYPudxmWpAj6hEvfrnsnA6+bqP9kFe4OiBfaGfw/ZGGQiwENRZYrgj53GzbaM+daQDzSIP7pgpv0gsHnOM/7hfYLoA4jmdNoqefedrWhuE2dmKF45cLQeBxfbhcKC/nj/+w8EEazj7hvF4uH7f/4EkE2z64jqa7QeQNMpQNU0aTX7TEglk+yBFaYiwXZwj5wLuK+Uys5/D24NQQQH6QB7ytuKW7VsQCtGY4f643Yw/X2K5wIUZ7Mc66hMNrZmamq9xRDrybkE40WOB8E4FYQFlAJl0cGqKqqiq1pcSUL48VHIf+z+M95P/NN9/EVHeWgYQy/1xvDMRDILg9K8RCyKIsqCkwt9BDZ3ofVUbvFJmgvBdAjRyLsx1U3rCFjrX8jManLU8OIemgc+hFIQbY8315lFsEFXZ4gEihnMI0au58hwIBr/ViCua73qCKLT+rvGqx7yg7EwCQB3/9w/ncJPm6m2m+1kMzhV/R9Def0MKxr8k/0EFLIAQMUgAvNGgf/Lc/aJvC33uWht9/jjpv/g9q23EV1X/3O9R09b/QmWs30dk//IzOP3ArjX35GvnaamjJD7ka5UI5jPS5XHbd7TIbz1zSnus/4DkX+vMLI3T0xPXK/gQwhONw+bU0OQ0Z6rKrbSFW2fnl3j/2VdBYpuXus1xpLehtEVXNP6XOgReUDQzOk5+1ZaTSTCz5hJZt9donWmKBJxk80QsX8j08McE95jn+54VDuOc5DpNZU/04fDvFJgt8acH+dc7LGaKM0JLAnu/VzBftyOlNTU2r/eSctykjjvvoo49sWwt4jp914qGiojJsXZAm6gK/9M5nndfONFe6xtj1+OOP25NNTPSfeeYZeu+9v1PevjxlfR8GCldKx/m/EAtBGwuMA+5TfB1v6MQaLxgYL0jfeQ+XgeNx/c4779iaRM52jOYa23TML/OcF9cTeT7w4IOEL8nRpBvNvbApsWfPHlVv5M/15BBlYVsL0aQbD7GAfEB43HbbbTahY7YNyvn666/bX+3j6dO1tbV2X8b4rNpgp9ZMgatRtzqvBbGArV3QsjJlj3McKBcOaMmEIwTcyhltfFdXV9gxFXlDPugzsea/HLGA9gWJtVqEkbPe0M5pbmmhrw8fprfffluRSagLy5btjXDfUzhw2PiA4VDWIHSmL9exzUlEbmsvNzdyIJ74K5xY4IWVf4MUAAAgAElEQVQSh5jg+mhqvolOnv0VVTRlUHlDhrIBUNEIQ40Zao86tkPga29j1/3k80+7vlwwwE7NnKf8qp9RrieVsmDdv/Bqqjr9ZzX4QpuBF3IJ3YEsQ2tMlgTLynILaM0CEALzs+QdHaK5puM09tEzdOFPP6amzf9MJ7/9j1T7nW/Rif/5j8Hj2/q65d/+hUbeepjm25vINz5CS4vztOSdJ9/YMM1WHKbum7fRyX/+Fp349j/Sie98i45/+x/p+P+0DsT98z/Z/9X+8z9R41XfoaEXd9F8ez35p8Yt4kKXNfjSs8pukhom+ZAAxEJQznpwwQRpZLyRDpZsVcYc4S0C3jLqWp4kH2t2MKlgLNa83nGq69ip8AwjjtC8gV0LaN6AKIMxTWC9uftOWly8qLRIOG9o32iccluv/UDHeV+uMFpiAZMNntjxRM8M8T9/6TMnJJi44Jrv5YUMT17Chbj3kd2PUElJqZrEMJ45jFVmwNapU6fo9j/fHjJxNcuAvDOzgoY/45mwL1fOktIyJRczbz6HjJ597lllcHGlOsOnPcoMGduLAmuCimt8VcZkncviTC/a+uF+HNCo6OjspMmpKZu44LQQOvPh/JcLhVi4lFhgTKxFyH0SaXO/RByfI955jb6Tlb06buaAk9OnTyvtHR4zkB/y5TEDmj1f7f0qJjwthzXnf8eOHVN5cjmc4dPPPKO0MxjjzufDXcdLLMDgK+RtaoxwuSAjbDlajUXeW2+/bS+kzbb/4x//SNXH4GEp/PtwLYgFfEl/8skn1VY1eOOBJgkOlIvxWlGh7VS5lSvaeGebQiML8g13MD5j3QoQjlhgvKNtUU8YKn7ppZfopZdfjut45ZVX6YUXXiB4N0HawBHKz9sRzfpxvFkWljcbMwXeYiGMo20PuT98fxO5xC6XeAgEt2evUGLh0kUSBlBfYIH6R7H14RcWmaCNNFY0blFaCtBcqG7OUMbw4MlgbHrlQfx02x5lbC+7QGssHCzNoOGxer11Qn1lvrQsidVJUD7+4s9ltYxLKk0Afb54rp7633uBOm/+JTVe/S9U+7++RSe+8496wY/FfwihYJEMiLePb9Gp//0/qHXHv1LXHb+nrvtuodZr/l+q/V//pMgEEArqwP3f+RbVqrQtsuHb36Jai6RAPsdx77e/Raf+5f+k9n+/mgZeeowW2mr1V33ry779wrTrkPheEEBCYVtN07l31JYIrbWQSgeO/oiGRo9pAsDGlG4rPIPtJf2jX2kjjiDIlNaCtS2iKYO0/QVNmp0892sansy3yAQ9WGnyy8KBy0QqsTAb+yCLesRCLGDSwRMrc1JinmMCY09IjPt5Qsyh+Qyfc9q8QMY1JpVZWVnU37+8Ec+V2ob7AqzdL1cGTOza29vtxfJK6cb6PzQiUDeuuzPEpHpgwDI8avXncHl1dp6/RAuE5Y8Q9SktKwtZHEAWLI9waUYaFwt5sFzaQiyEX8w4sbGa17xgQ5p2vzCMmCIOOMICF1+vW1paQoiq5doz3H9O3IE0sPM1CAXkCcOgONajP0JrgT0CQCaQB8rAskZ/hCvYcHVyi4uXWED/gptYLoPZRtwm8Fjjln8k8Vgown0n54G2YIIYC1CMU27prAWxgLxgcwMaKnAHXN/QoNT1oX6/N3Mvvfu3v6n9/U4cuZUxmnhOEyHLwwwZDwh5K0Y06ePecMQC4x/pOo0mmvlHe470uP9y2Z1p8D2IxxY8/p/LhGuUCfgHKR9tfeX++OZpIr/VkZ8bORBP/BVKLAQbBC4KsXDy+ifpTO/9ei86LOfjay6+5FqG7mBNH8SCsrPQmEFneu5fcSAZG6+37CpcTfuK/pWyPKnU1glVNUxe9TYIU3U9cTuKRShYk/j/5i/7+Pp2sZv67/0lnfq//w+qtUgCpU2Ahb66DmoamMSATShAA8HSPkCc0kb4NrQSLO0G639+Fv+r8++AcICmQlCDAaSC0ozAs4pcQHo6/ZPf+Rb13PlT8l3spqWAT5EM/622TFhYYIIhwRfOwCvIhcJjv9KEVaH2LnKo5BqaX5xQJAJPAkw8eb2jVNEM7ZvtVNkIw6M4B7mwVbn+rG6B9sIWqmq8VhENfcN/V/kgDRAT2jBm4pMvZp1jPY+UWFCTHWuCgkmGOeHgSQiHvEjBhFRNSIyJOU9grr/+etc0eEKPEJNbPMNp4qtLXV18LtbwNezFl14KWTBw2TnE/lmv17sqC29n2zgxC+vinK8zRN0rK6tWLAcMb6mvmtaeeZYz0mPZIQ4u+sIRAc4yOcsc7hrPxPJcuLTMOCEW1p9YADaAFfRrJvS4j+MafRlfUPv6++02B45WAwPQpNnz4p6QPuAsD76Soj8CJ2uBOTPdv7//vioL6m2WA+eIKyuHvajgvGql83iJBdS3ubnFbh+UAwf6NY+RX371ZVRlcpb58DffqPS5vhwCE598+umyMl8rYoHL6MSY85rvW82Q83COx9xHWD4gdGPJNxyxgLTxXuT3Jq7RvuHKEE0c+jEOlBkH0uRr4BnX/J+d5049Bl1/w/V2/riv3NASCfceiUUW8kzkY4nIKj5ZxUMguD17BRML/PXdT1Nzp6nh/B2E7Q5YeFU0g0DQ+8/Vdgj1hVcvxsoat9Ox1p/S5CxcO7lvZZhfHCVP9W8opxAeIFIJauslJ3bSom/O2v6gJ6AwXpjYHcMkFSzNBZ+XFhqqqOexO6n+//u/tDaCRSroRb9JKmjtAVtjwSQcoMXAz3FoEQJq24R1DvKg9v/5H9T+i3Tqe+YBmq44RIHpUfJ2NtD/z957uMd1XHfD/4RkO2+SN18styTfm+TNk+SzWWRbscUiWXZc47jEli3JsmTJqpRESSRVKJEqpERJpBpVKbEAYBUJAiBBVJLovbMAIAGiEL3v0ud7fjP3d3f24t7FLnYXWMi7z3OemTt37syZM2dmZ86cOWc494B0ffiqtD2xSlp+/R2p+NoXggUaLNcKK//983Lx6ftlvL5U/LjiYZ7wJ3xfYALRfHO5v1oO5qxUgiu45QRUN20RnxJYkbcRai8cWBR09acp4Rh4GgIFaC6Az3EtQvO+pc2geH+F1Lc9JiNj52ztBXqqSGx+jW6SRdvCFSyYCxkuqsw0M85FC9J48oI0Zx6qVprpiDvzqnKsjQ8WNzjh37tvr7oiMJv+wQYFJy9u9RAXGA4DH7F8M860WIQo12vjAToDx3DcmqEcqMwSf5NmiKMcABatuLucm5srMNbGNsymffhmNt+xTq8wKViYe8ECxhV5BnwC3lv96KPyxptvSFZWlvJCwf5y9rnzmfnCDSFYwGk56zVDxIGXczyGW/Zs8uUXFKg6WTfqB2AThrTXtm61x0045XuNb5aLsLPTcivtIbAAjXCv3WvuxZUxGJkNBx9nHmgGwOMF8ED70E7iBr6AO07nN+ZzvAULZl0mr5lxM0+s4iifdHCG7Iez586FpI0XLl6CBdCb8z7+HxGPBTjxN5/ZFvQ943hvxmE7p6oq4OLVq13J9OjXZEkaxo+GXsKBaNL/jAUL8N4wJZ19e+Vk3XeV7YT8Gr3hyoMgQWkrLJf8Gq25kG/ZWMirXC415x8Vn3/Uc/L0X5mS5tY9kpa1WFvxz1osB7KXSfflwKkiXFNisOgwsFhP2AFk/UH7JselZ9ODUvbPf6O0C5RgAJoDvOpATQM8M10JExz2FZRQgQII66qELQTQWghFX/yMlPzDX8jFR38hY7VF4hsetA0zqj9QCgWUtsGUsu8w1X9ZRrJTpfmX1+lrFCiTWg+WJgM0JCr+9fMy/PELAa8Tqn2J3g9+0Rou2LxMSXn9C8oY6B64MD2qDTkOj16wDTk6eQl8Wd7yW1twlgchWtUy62oEBGnQZoBwgdo5K6So6QcyMFrsyevOOj4Nz+EIFrCQLi+vUAafqqqrlG91+JGv9gD9rkb5mq+uqZHs7GzZf+CAhv0HlBor7o7SV7a5yGHcXORwgYMQ6Vh8AXZ8NLtTuvr6elUO63IL4WUB4y4ei1dnmdDAcMOB7Yal9nB47fjx42oxyM0BaIRyUQ4B70jDu/94t2zavEng1i2c8ucqT1KwMLeCBfAD1J/BZxhTRcXF6s4+tGBol8PJs+AFt7TZ8AjcaQIHtzHAtPqGhjnj0bq6OoUP5xvixg13uOORtIiFYAFlffDhh0F4cX4gfjDIxzojCSEYgEYI5wqWh/Cpp59SngNClTeXggXgESu+M9vEMs3w8uXLrjxJvkCIucosJ9y4l2CB/M6+MJ+jiVNgwZC8gzLRz+Yz60Y6AHMChE/hti2ZL34b4yRto6NtNAIEr2//rAQL5onrxOQlOdP5qhTW3mid4urNlBIoKGN22qAdTnK1kEF7hIBtBdxBD2ZmrbnAaxXjkwOWtoI+ScZpclHN4zLlS/CJiBt126OCsdH2Tcpgxh6pv+HfAkIEChNiGCpbCV/6jJx/4FcynLtPfH2hTy2C+wF/sJY3Cr9fJlsq5cJzq6X+piVS8uXPWtcj9NUIakqc+e13ZbQSnj3wnXW6wVNZJbAwaOBxcuLEIZ7P2maCNqg4PHJBDufcYGktLFbaMUVVa/RVD3WFwZxw0A6/tPXssG2E5FgaC+rKj83zjnFQuUJON/xI2ns+NgyVOmnifDbrXXjxcAQLcLvFBVcs+xuqlN3dPVJf3yAHDx1S94hxBYELKC54EDLNGeI7+HoHfoSZcExJSQ1aTLF8hhB4xOsahBtuWJzixJaLO+JhhuEs7OA27JHVj6hy8C3LI82cz2b5991/n7y9/W0lBGpoaBAYLgvV53wXLs3d2u2VttAEC6SFV3u80nGvHZ4O2D9myL4CL+IKwpNPPSVPP/20POUBMM6JTSBCbHwffPBBpZWDcgAmP1D9GSeiTMeGA6fWuMuOq0LONsW6n1k+wtTUNFcakB7Qspk0DI960TNW6a1trQKhG8cH8eCmDOlj4+OOdZH33B8rwUJRUZEtjCV/ADfGN23eHBIn0hx0MuMQ/LJtbCvLhAHbmVTe51qw4NbPZnvMuJnXTGccIdp3ua9P4AWipKRE9u7bp7zbgCakh1cY66sQznrYD870SJ+dvOz83qwHccwhW7dtVe5VeQXJpGUy7j3ek7RJXNp4CQeiSf8UCxbMawqBjQ+ECyMTrVJ57m77pDZYmKA3VvAAoe+gW9oLSoNhpZS2/Ewmp1w8QahFvN6YVjdtkj1KPR1eIJbI3mP/IcOjbUF/XIk90DS9aEsBdhTO/f5HUvZP/1sLFXBFIYbCBGdZxV/+rPQe3CV/mo0aI4UDSggAbxU+merpkL6970jFIn1NQtlvuOZqKQF88Wqp/OqXpfe95+XKlOn+0zJQaZWTWP2FDSMWQj5pv5St3ZhmLVU8l5q5VDp7AgbpAoYXtdBleLxFCut/oIRl4PG8ahgmdQgTjGcYdsypWi4na2+S2tZVMj7ZbS/UzLITiz7RTeLzKVggHbnIw2Idm+Ndu3cr92rYUGBBFGpRBLsCp4uKVD+xHIYsnyHTsVHDwgoLKLNsxLHpwia7oKBQCgoLlX0DFcdzQYFOV3E8xwYOHfpEbWSc+BBHhBcvXrR5ke0xQyyO0b6MzEzVNraLC0Y8q83DLQFDdEgDMA/qAc1hxwICis2bNwvcWELIYNaFOGnpjDvzzeZ5oQkWzDaadDHT3eLhCBZwHQEG4mB9fmBgUIWIuwEM7CEPPATApVx7e7vSGjpw8KBtER59DT5w8gd5ANeMYCjw0iUt5GZ7EDLu1pZo0jgewX9OAF7gR45HeCeI1zhkHenp6XLvvfeqcUG6MCR+7REYcIyVYAF9AsGr6jtLKMTxixD9ivkz0r54cdMmew5geSgLQq1w7NnMt2CBgg/OgSafmnHSBW5+m5qalLehjz76SNatWyePPPKImvfRbvQx6EANFfa5WxhLwQJ4DPMvQtTvVt9s0lAWbCWwTIQAk6f5bs2aNcqGCOYQaiuRbskwurVWkn7zT79oBAhe335qBQuByVNvkrEJ8vnHpXfwhBQ1/lDyYKBRXXkwBAfGhoqbLRhxRFzdQ69eIb0Dh60/Katc60oD6+sfapK9WTCoB22Fr0lq5rXSdO6DBeFWUgsS0C5rUz0xJgMnj0vDyn9TBhZxyq9sH+B6QbwEC/D48OXPSs+BnZ4q/eFMRugPW3vBWvT7hgfkwoYHpPKrX5AieK34IrxJXKWg5O//QjqefUB8vZ0JbHfB6hsl7PCpaxG4EpFffq8SYKWC5zKXSE7JXTI5NWwtek0+hbDNJ00XHpecyhukoIZjwEOwAI0Gh72RyrO/k4Hhatv4qDbqOP+TYzg8EW6e+RYscC7RPMz+80tzc4ta8HERxAWfc2GFxdGGjRvDNuyGelY9tGra4o0LK7fymWYuxJgWqxBlo40ITVzY/oqKirA2DGgfjc8BN5aFclk2y8SzmQfp9GHOvHiPxe4zzz4rR46kC66RmItOs9/C5bmZ8sVLsFBcUqLcd6ItuDMMV57rn4kFrNflrF+vrL1jQz9TG/E+lGCB/bb60dUClexQ5aEPzPfOZ2y44A503/798uijj6o+d/IDNlGok+MMArtTp08r7QVuMJzlmnXONo4yQ9kOAP8BJ27yyLNIjweQ/1G2c5xwTACf8jDHI+gSK8ECaAX7KMSDfch5A2Fu7szeu8y+Ag+6eaVB2dDaGBwamlGgNNeCBTc+pHABp+sQukEIg3mksrJSso5lyfvvfyAvbnpRtcnkG44zpJGufA96Mu4VxlKwYONiGU4kTl51R5oObycQ0kFwDsHx2nVrFU1g+LOw8KSyuWPSlnGGJt8k45+udeCfS396CQeiSf+UChbMDRiYHa4kJ+Rc5ytysg5CBVxvWCmF2FipU1uvjRXTtXG70uZfy+TUoFqwmBsqLbTA6fi4lDdskt3pUEtfIqkZiySz8FcyOtalDOCpDXsCqNN7DxjLOCM24qND0vHcw1L6z3+tjCHCLoH2tGBdJYiTYEF5fbA0FhSejgWiN+7GpMZvGILmfp8owcnkhIzWlUrL7T9SLjHhLQLXLxCWfPEz0vzzFTJ+piYgXDHLSIi+szaaV7R2DPjwwqVs2Zv1DUnJ0Hy3/9i3pKOnwFpYBzammnZ+GRo/IwW1EKjpcUAh2vQQea5XBh4LalbqsVK1UooafiIXe3crmmqtBYP2CUGj6PCZb8FCKB7v6elVqt1c4IdaSGVlHQvaXHmVi00SF4xYSJplmgtLvrMXe3HayJj1I856GWfbw/HZzgUgXLS9+uqrqm38HiHLZmjWzTRne5lOfLDhfHzNGnnl1VeUhXCckrNeL5pHmh4vwUJOTo6iATdiZvujiZs0++Mf/xj2vetQggXSe83aNTMKFiKh74ULFwX2TXgyiv4lj6BOk09g4DRt715rDRAfjQVsCG+/XXuPcesD4gN8iafJk27fzDaNtMD3FLSwLtSNdD5HsoGPlWAB/Qz7NWb7SB+EsJOxffv2GU+azfEKtX+22wxRx8c7d9p9H4rH5lKwYOLOOMLGpibljvjFF19UV4YgkMNG2tlvJu3M9rK/kZ9CLH5rfuOMx1KwwLJZ7+EjR0TZNPKwZeRl42haek21VNdUK7eduO5x/vx5pdmC/4lQV/5I31B9n3wX3forSb+5pV80AgSvbz+lggUaRdTh6Ph5qWu9V6l051TCON0NyvsD3OtBc2H6hkqnwYid1lRYKQXVy+RsJywfTwX9saiNlXJZ6ZeR0Q45nHeTpGbAE8RS5Q2i/ux2tciEkcYFMSn5/TLR2Sat9/xECRRwoo+rA8qVpGUEUdlBiJNgARoR8ADRs3+n/Mmn3UJGNNHgKoQtDLAETHhmmgr98qeJUbm0+SEp+5e/DRKcQIBSv/JfZKy5xrK5EBC2RIRHXDfYlk0PyxaG3z8h2UW/kpSMa5VAa8/RxVJQfo/4lTtNLVhwCrXq2x6WvCrLpaqLpo4eE8uloPoGgS0GLYRYIflVKywbDSuluXOzTEz2aCFMXNs7txNtoggW3OYLbDpazpxR9gcoDODiywyxQMSpG4zNuZVDXsa7kZERpeKLb1gGF5h8dgvN/G7vY5nGuky8sk+cCEtwgjYCQLuPd34cZG3fSUMsYLmIBf6Iu9XNdIbIi3woD5tPbEDa2ttkwnIHSHrPNoyXYOHEiRy7z9letCkaIC1IN5wGnj0bnqX4UIIFlAeAtf+ZNBZA51B87+wH2Ct488031ZhB27GRIv4ISQ+0DQDPEENDQzPetXfWE84zxiPGLutnnQyBC97R7Syf+X4uQ9SN+hAez84OazyCBrEQLPBEHuXhOgRoQgBO0LSAgOaxxx5Tc5wb7Z08gvkSG3AnDdE+jG1eh0FZzm/N8udSsEBcoElRW1cn7733nnKzC5wpECBdzPmOfYd3il6Whg77E3nxPYDfMa+TPuZzLAULrJdhTQ0OfeZ2PZCsL0nvTzMPeAkHokn/1AgWTA0CbqLg9eHyYLaUNt9iaSl4CxGmCxewmQJoo40n678r/cOnPSY1vXGtbHxJXYFIzdRGGw/l3iTj473qG/wJhfojmlvGJS7Whpub7itXZKy2RBp+8HWtnUDhAa8+MGR6HEIlxDA1FmbzJ8L2MFRlcIMdPEkO5x2Wmm//i33VQ13xuOYqqVryFRk4vj9g0NEsg+UynA2OUXzj1BIAXw0ON8rerOuUUEtpy2QtkY6uAoemDLUXrsil/iOSV3OjsiMS0nij0mpwjhvtTQJCt5rzd8vQmGmd3J3OAf6e6X1w/wS+m7v0RBEsONvO+QPh/gP7gxbRXAxygcdFY3HJzB49aOmb37AMhOEsJM38sY476zefce/bSaOZnrGBxOnVq6+9Zm/e0G4AymbIhSxpYr5jHrOtJl6kG6zKb39nu5w7fz5iPJ3tiLdgwa1NZvsijZt0u+fee2OmsQA8whUsOGk40zMMnsLau5MW7FuGbBtOwrG55bicqfxw32M8QguG9bnS3rIn4PouDppEIXGx5gmcJofbxlgIFsy6YEzX2W/q+RY9pnFdycxv9pkZh6cN0J59bNIXhjzNMkLF51KwABe5+/fvl6fXr1daNybOiKPvAGgThC1sG9PNuY79zJB5IVxAnOnOOsznWAoWUKcJtbV1YfdBqP5Jvpu79VSS1olN62gECF7ffgoECzi9Dd6sYOPl94/Lhd4dUlB7g2VLQdtKmC5AcG6aAtoKyKtOa6uWSUnzT2TKP+I6qeGPaXikXQ4cv1a7/7NsK5y7gIUvrkjwhDmBGIyCDm6O/T4Zqy+Rqn//W1uoUAw7BHEQHoQqk4KFnoO7XGkd+0nKL5OXO6Xpx0sF7i0pWEBY8a//j4xV5MkVGJF0GIWEBoS5IIk9XpHwiub/ouonFf9p+x6wtXCzTE2NKTw1roFxAi2e0w0/s8aG+xhwGyu5ljtK2CfJrYTGz0o5WbdMegazlQtMjMVguqDOQL3zS6fwaJqoggXSjvRd98Q6dZLExZ+5iIR1eywYw7FgDqNrXFyaC0QsIlG22zsz31zGzbbCAB9oQXqQPuGE+AY+yKFWj9NhlMv2sj3ORTSfmY90wTPj/NYMobJ+9OhRGZ+Y8JzTZmpDvAQLOGUGrmybifds4yjLpBHuMAP/cPollMYC8Xn0scfC0lgIpz7mIf0RwlAj+hNAfrvllkCbOCbQRrg7jLW9hQse45HtZ1/x6gbT5zvE5pb0nCmMtWABau2htDxef/11e65gXwNHU+sBz5988ond5yY90eefHKZ9rZn/R+ItWEAboLIPrxi43sDxRg0FhEzj3Ib2gKdxPYRtM98hjbyFEIByQFd46Nn43EZlY4TfeoXxFSzMzn3oTPyYfD8zTydp9OmkkZdwIJr0BS9YoFABE60+yfXLyHirNLQ/IQU1WqiQDwFBpeU20lPtO3hzpT1CIA3f3SAdlz/w/NOEAb3q5q36jnvGEtmTuViOnbpZJidp5IcbK4bzzaCBzZ7+k/XLUM4hqV7y95YdBW1PQdlV+NQLFnRfTHZdkLZVN0vRNVfbACFH2T//tfTt+0CuqGsZljtKe/OcGP2pN/M+6ezOl73Hltl8uC97mXRdLrU2XsG4TvkmpK79EYGgwE2A4J22UnKrrhdtc2GF1gRSwoXvy/murTIx1WcJErTAL6BdwfoZzvcY8K4/UQULao6zBIGIFxcXq8WfuRjEQtFc8GGTBFd5oRYFly51BblsQxlYgHKh6SzTLH+u42wrcNq9Z3fIdoVqs5739MaipaVFnfht3LhRnfixvQzd2oh3Ji6Me+UFPbEJHRoatnE2+zMUrngXL8HCiZzAVQi2F2E0ABqY9Im9xkLsBQsm/aG5AHsZqg2GxxCzb3nyizz79u2fZiiV/GWWG24c4xEq/CjbrJNxk7ZIC8V7/GYuQmgNhNvGWAoWQGsYT4W3EC+aQQgTzvWZ555/3uZd0hn0xfWmujp9Wh5O38ZbsNDT2yvb33knSJgCPDHPIHTSgc8QFLBdzGvyD9/BtSK0uqAZB3eToC/nq5l4KSlY8F5bhDs+kvmSNJwrHohGgOD17YIXLJjExyZmZOyslDb/QvKrv6NsKeTWLBel6q3uiQcLD7w3T8iHDdQKKaheISfrblQuJgObpGCmHxvvksyTP5M0dQViqaRmfUNqW97S2grUCFCntomyqfJrQ4ZQx/f7ZKqpREr/4X8ZJ/bYXF+lPSd8mgUL7BufNuzom5qSrhfuVfYkTqHdsC/x+auk7J/+SkaKsvSGeZr2QjAvmPw4t3GfTE6NSkbhL2Rv1tclJWOR7Mn4qlQ2bpJg+x5+5U0CuF0eypuFYGG5Muao3bF+W/JqbpATVSuVoCGncplUn7tTJqa6xHfF56JJBP5PlDHg3W+JKlhw8pNpdJELQnOjgQXjI6tXq/vFoRbDMDaI71AGAItPsxykvfTSS8oDArwgzCekHz0qR9LT5dAnn0j1LO/bOpl7WGgAACAASURBVE8pSVekw3hXVlaW7SkAbedCGpsTk0ZckCOkIIZ5zRB34fkdvFOgPvYHQ+LgFcZLsACNBeAO/Mz2ID5bIM0QomzYWDiT4BoLpDv7Axs3tgMnvKAFnxkijWMFBgT5LUOWGU5ofoPxyE2fyUdm/OWXt6hxgLHwyZHDOj6HY/Pw4SOqThWi3vR0dcUonLYiTywECybNEH/llVfssWrSCnGMwfwCGjQOzP0sAyHnQfQrv2f/wu6Caa8G+fmtW5vjKVhAvZs2bw7iR2qvcK4B/uRZtgFp4F2kQwOHbcS3EJxs2bJF2cmAHQnzig/byXmT33mFScFCgL/ceCOZlqRPIvGAl3AgmvQFL1jgZn/KNyqdl1OksO77SiAALQVtfBGnqtpWQmhBglPooC3mo4yGtsdCuou8cOmYpGR8XdKOLZE9GUtl7/Gvy+DwefuPh1oVicNMAWOGw6ePS+VXv6QFCZ833ElCsIDT+0+zYEEJVqyNLoQMWCyMjUjnS2uUxwh6wYCAAZoLA0dTtOYCNsdBVyPme6LUbcAC4EJnlqRkWV5JMpfK4bwbZWJywDpJ0ht7v8IdxuyG5XTjjyLUWIBgQQvdMJ5gAJUGTqHlgysSZc03S/dAtnLvqq4CKXsSiS9Q4PhMRMEC+pYAPLnwg5qq1wIP6fA9D1djbJtbiAUz/LNjwckNsrm4RjlpaWkhy3ArN15pXOhGWz7LYWiWh7Tu7m6B54kPPvxANm3eJPfff7+9MAdNuMEMRX8zHxf6Bw4esPuPdbrhwHcI4yVYgMYCNxtsB56jAbMcbHTuu//+hL8KARo7+wD38nGNg+3hmGA/Mh0h1NFhXd7ss9nGR8fG5M4//EGNR7MOM56SmjoN39nWNx/fxUKwYOKNvispLQ1Js63btsrkpDa+bX7L+O49e6Z9zzGelrbXpreTT/i9GcZLsDA8PCyvv/GGPfeYPMm5G3zCdMTRBrjJfPzxx5WA+K2335K0vWmSm5urhEFOV7loB9robCefTT50iycFC/O9HkzWb47FZDw0P0QjQPD6dsELFsA0ECo0d6yVvOqblOeH/Oplkl/zXX2NoUYLDHIrnYKD0M/YLOVULZfC2pXS3pMScsGQXXSLpGYtkT1Hl8qejEVS2fiCdVpL1fnQHTv3jK830b6hXqm+7h/tk3ltX4BXAfSJ/adesMBNryVYQF/4J8bk8o5NUvJlbXMBVyLgBrNq8VdkrIbG8BJLuOCDZxJYvvdPSWbBf8uejMWSBp7MWCTNrR8Yi4SAEAJtPdv5shLAhSt0g6AttxpeVbQmkL5upAUKEOapcqqWy8m670l777sCvDR/M0y0sTAdn0QULHCOcC746D6Mmx1zQYmTKiwqcRLH771CLEqRF9+zDJaJcqB26/XtfKRzkctTtHjigLqw2QMdGxoaBJs6GBAEfXDaRzq7LbLNNHUKfcstahOKjQdwZjtmwj9egoXm5maBez24UNy3f79S69+3b59EDyhrnyrz4KFDYamhgwbzbWPB2Q9HjhxxNYjHDSfHCvp206ZNQafazrLCfcZhSSh7Aajz7e3bE2o8hts25ou1YAHl4soXNtDmmGMc/YWNdW/vZVe6wRMHTu1BW/YpvmW8uwfejwL/FTPNO/ESLGRmZqp5mvzHOZu4Mp3tfnzN40oLAUJSeDHBNR/aBDHb44w7/2f4HjRm2V5hUrAQ4BPSLRkmaZKoPOAlHIgmfcEJFrSGQuD0c3CkWqrO3qGuPcB1ZH51ZEYaPTdUcEOJu+P1P5ShMbi4ser0Y4AE6u/tL1eeIGCJPyVjsRzIvl5Gxy4F/QnNJ0MFFq4BnJE22dkqDTf9q2Ws0BImzLF2gpvQgsYbe+fMeKPLhIfNsG9KLr3ypBR96bNam8O6FgFXlBPntRcEm7YUSvBqhbEAmZu+131LzZiWtp3K3Sn4EQKvQznfl8kp91Pr3sECKaiFRg88PViuWGu0JxTPsUEBwgxhQe0Kabq4VmAokuOWOJpjKDju0h9zTM9EFiyQn8h7ECxwUWmG5qIvHMHCY48/FlQOF6xcqL64aZM9p7Fu4hKLMNIykT/UN6HeEV/mYcj0mULkx8YCKsNwebnt9W3y8CMP24IZ0J70M/uBcWxCM7MyFT3DrTtegoWZ2jrX7+dLsODVTmw4n3v+uWmbKW442ad4Rp9nZGTYfOnsW+ezV51I53hk+c4Q45HlMQxVXqK9i4dgAXTYuXNn0NgzxyHGHdwxutGioqJCfQc6m9/gefNLL7l+41YO06IVLLj1KTTP1q5bG6RVRlwRAlfyIQwtwjaCKQBxK5P4hhPiewgonLzofD5rae5EWh/ojHawLYybYW1t0nhjOH2VzDP/68iF0gfRCBC8vl0wggV7Q2Jt3nz+SbnUv09ON/xU8qpgpFHbQ9BeHCI1SDdde0Gfvt4gxU0/l6kp54kfNnJY2PrkdNXjkpq52BYunK7GtQn9PhEY60/WibE5yfvHR6X1oVuUUOH0Fz8jxV+4as6vPLgJFZBGwcLceYVwmYBgRwGniSODcumVx5S2gjbqCPyukuafr5Cpy52WnQr2td7c4zrFfPQ7+xcb+P6hZjmc+11JybhW9hxdIvuPXycdPdPvl4KHxyZapaTpV5IPQRoMlSqNhNleH3IZRzXfkbKWm2VwtFLT1IU+Wujg0g9zLFBgvyW6YMHua7/fPmXj4o6LMDwjjpPPma5CoN1bt22zT+fwLReoLHfVQ6vs/jPrJ81iEbLcUGU585gL51Dfeb1zlueVz0w3v0EcJ4AQMhzNyLAX96Qh6ecM33jjDXtjaJbtFU8KFm61NzTx8ArhRXek47RaaQbdFjBqyv7keOM9dow3bl6dfGI+e9XHPFu3brXby7oYYmzCuB7zepUVi3SvOsx0xhmGU288BAuoF4ZYca0L/UJ6MQTdqOlBXBECYHiS+RhyDszJyYn4Pz1awYIbDeEFB+0irzFEGnAl3js+2qG0E5xlsM3O9EieG5ua7HpYH0LSCmFSYyFx1jKR9G0y759nv3kJB6JJXziCBWNDMjnVJ+cubZPCGm2gUatlUx1b20aI9rQVxhshXGju2GhpKARvGH1wMTl6QdLzfyKpmdfKnowlsv/YtXLu4mG54ve+xze3g1dfeWCdSsjg90v/wfel5CuflaIvfEZfg1CeEBJDuJAIggX9B6z7G8Kj9tW3asOWlseI4i9/VjpfWqvtLJAvbZX/+Zuc/P4rSjNgyjcmuSV/tAReWmuhsnFLkKYNeQIuVKvOPSD5yjuEZZhRaf7Mxi5JsGChoGaFFNaukIKa5XKy/gbp7EsTn3/MxiMgUAgeW8RtvsJEFyyQLuBTp40Fc4GJBSfuiEMFlt94hadOn1YnYTBUx0U5QywcET/f2jonmxkTx3AWw5HmoTCC3zE06w0nzu8Y4hssqqF+DHrddtv0zQ0X42vXrYuIlknBwvwJFsAvx7OPqw0rNnPmGEN/Ig2n4ezbZ5991r5+ZPJGODzFPKeLiuzyWC5Djstz58/POK5ZXrRhqHaEeudVbzwEC8Cjr79fnnjiCZt23Hxz44urS7BTALyQH4DrAc88+6was+xb0hiGR8/Pgs6xECyYdMUVBGqngQ+IH+PE+6WXX1LXcUy6m+WY6ZHGUc5MfAk8MFdFWjbyJzUW5m/tOJv+Sn7z6eivaAQIXt8uGMGCZmK/DI81SM25e7XBONso40p14qqNyOEOePAGZzZCBnWXvGaFDIyU2hshW2Ubf0hXrsiFrhzZm/UNSc1cJCmZi+XAiRtlZKwjogVjvAen1ljAxk3DWHGWlP/f/63cShZDvd8CLw2CuU5PBMGCMswIgYEFk5fapeFHX1fGLEGv4i9cLSX/+Fcycgzu7hJpUxzo59aLh2RP5rWSAt7MuFayTv5CrqhrPFr4AL7TG3u/tHa/btlGwLiJXqDA8QbBAq5DFNTCJsNKOVX/PWm68KSMT3UbCw8s7jBBJw4dF4pgAafkXFBygcnNB5/XrVs3baHpNucMDA66ulo0F7C7dwfcO8ZqseqGS6g0t3qdaeazV9wpXAhVp/MdyjQB71kPworKStt9p9kfZhwbHOLgLN/tOSlYmD/BAvoUwjmol2O8YUwgNMceBAt8Rt+mp6fbPGHyh1vfuqUNDg0FCStM3mEcxgbdvo1HGvkdZZPXWY/5jmkzhbEULJj4YExtf2d7UD+BXuwzhAWFhUFj72JHR9Dcx37Edxs2bpCxMQjDI9tExEKwwDrRvsbGJrtNwAsCE87NxBdCEFwlMunBMmIVvv7667bQhnxo0hdxaI3Mpr6kYCEyHpsNjZPfJGns5AEv4UA06QtGsOD3T8jAcLmUNf9cjlcsU9cfsIHBSSuEAHnVyyzDjbERLGCDdbrhe9YJqzszltY8rQQK8AQBjYXS2sfjOqk7GSK8Z71h+5N/SnxDfdL0y5uErhQpNCj+kjZSyOf5DBNCsMCrLLY2gl+mutukavGXlUAGLihBo6pFfycT7c1Kc8H+M58HzQXUDZeS3JzjeXJqRA6d+KakZCyV1IxFSnuhb0DbhjD5Btd2BkfLJA9GTiGoU5oLK/VztAK6KniPgCvK5VJQs0wJLXKqVkjV2dtkaLRJ/FcS06DjQhEspKamTVtcYpHJhSbC17a+JpOTk2Et9J548gm7PCwQWQ4XkNB+wOmezesumwyTt6KJnzp1Sp1g7UlJEXguqKyslM7OTrnc16dOg7HRAx4mLqiPzzjhw8lkf/+AuqbQ1Nysytm5a6c888wz8uabb4ZFE682sB7ne6bDkB/p5hZiUwBaOr/3ek4KFuZPsMA+aW5pkT8Y3hq4WUX/cqPHNGgSYcMaifCI9TB88qmnPHkI9cDYoHM88ttYhziphl0HGPnMyc1VwjMINi9fvqzGI2xRRNLWWAoWnG0tLi5xpRvmM9Dt1ddeDZo7YIwV6exDjlc8Hz58OOwxauIRC8EC5xKUCxe4Jo4QZNG1JLVl3nv/PYWr+R37BGlmuolruHF4D/IyjkmaIYRgNdwyzXxJwYL7PsOkUTKepFGseSAaAYLXt/MuWKDtBKpF44qBk3A+34i0dm2XwrrvSq7a+ARrJOA0FFoKOozevoI6ca1aLo0XHtcTtbKnQIbW+E1ODcuhE8uV9f2UDBhuXCIDQ/XWHxbzJkhonbz37dkmJX/3F7Y9BWyQobUwn4IEZ92JIViY3m/4Ux7I2CPl//w3ls2Fq9T1iAvr77X+zLFJns67Tl6Oz7OzXv0M7yTwDgEDjrADUlKz1uJns31+mfQNyemGmyytBQjtgscXNRAiDXOrtWtK/Z3WhFBaRVUrpLT553LxcoohuNNaQAH6ONtk4hzfeCILFrg4vHjxotx3332uC2gu8rCQ3pOyJ6wFP8p9/4P35be//a1nmVjAYsMf6KP49ANwwXUCtAOLabYH8VUPPSRr1qxRp8duVzzwLeD48eNKvRmW4O/8w512WdxcPPDgA8qKPNqC/LNpk/M78/nIkfQg3NkGhsCjv78/7HopWOD3DFEO4vfep+eh2bQjkb5JNOONpA37FpoIGAcA0N65GSV/oU+ef+EFW+2e5YQbor73P/ggiPedfY7xgCtMbmUSX7d3s0lzjkfUDXhw1YOydu1a2bBhQ1hXrlh3PAULIyOj6goYxwbphhA4w6NLd7f28gCBCMYO8nKDzu+gedJ72d2LBNvhFcZCsICy2Y9wUUu80A7E0RbGEc7GFoQX/s504HHmzBlXDynEgfgUl5S48qSzTOdzUrAQn/9TJ52Tz0k6mzzgJRyIJn1eBQucNK84Ti4hZNBu6nwCewp17fdKvuU2MtLNzezzr5S2no/tCVKra4Mh9cL1YvdxSclcqjxBQKhw7NQvJVgoMrvFqtnhsYj7LUOEvu52Kfs72FW4OqEECQtFsKD6fXJCzt73S01Dyy5F2d9/TqbaDEvT86Cx4MUnXX2lkpZ1rezJhNbCUkk7vkQmJwOGSE1+bWh/2LoGAQFA7K5DuI0/dc2oEi5hb1DuLn2+CWuc6TFDISNDr/bFKz3RBAuYJwNz5RWlgbBm7Rp7YYmFnQlc4GFhXFZWZs9hXvRi2fBr7mX4DOWj3Je3vGyftPM0zKvcSNKJA8KSEm9/9NwAwDo6v2E9eGYaFuLAl4txxkkbnLxBOINv+Q3LiSakK7fSsjLP/mFfRUI/2G7gd2yD85l1R4P/fH+bqIIF0kVdidi4UW6++Wa1EUXIfnCGGEv5+flh8ZjJu6wrNy9X7rhTC8VMPmY9SMNmLFyNJJYbTmiOiaLiIntDSTyAg8mHEC6EUy7zxFOwgDp2fPRREH7Am4B5sbKqSuELTSjS0wyRFwY0ia9JD6aFCmMlWGAdEPqa+Jlx4Hr77bdLUVFRWLzGMsMNyZspqSm28MWsH3HwAvkhKVhIblzD5a1kvvnnlWgECF7fzqtgQTNVYAOOjYTeTOjTy76hQilrvsV2Jem2SYlXWkHNjdI7WGjhE9z5Pv+U5JfdI6k4DVbChSVSe+Z1608o0J6EGDS+KbkyOS7tj95uuU1MChZm1S+W1sdUV6vUrfgXpbVQYhlzbPzPReIf7gs25hjhncxZ4RSqDr9fRsYuydGCn2ojjsod6lK5ZHiHoLYQ6r7Ym6K0gbR9ElxhiI3Wguv4VLZRcO1C11PXer8MjcKNVGDsqMVMqPbF8V0iCBacC1ku7rAZPXr06DSjjc6FHhabMPZFQ2Xh8FdPT4/gJN9ZlvkMFe+6empmBfornPJD5WF7BwYG1VUFs063eEFBwMsJaYPyWU55ebmiEeiABS9PlvmMNKh0M38o3MJ9Z5Z14kROSDripNcULJjfutUHA3LAHbTgAh5xtgdxt+8WWlqiCxZAz5qaGiWAA+2pueDGo3gP7w3wKoHvZupjs6+QF99hPKK/2fdmfyOuxqOLC8VI6nLWa34LQcr6Z9bLLbcExhH5zgwLCgoj4r94ChaAPwzNQoAAvIkn6YgwNTVVjb8Pd3xo09bsQ+QpKi6OqM9MOsZasABPD8DJxJFxpEPTrLCwcNb4mrg746AnXBavfnS1K62IB8OSUtglC14zh/Oc1FiInGbh0DWZJ0nXUDzgJRyIJn2eBQv6bji1AXzWxgL2FNq731VXH5QLPHXVIb6nqM4NUFHDz2RkXBuhIX6qc/x+GR3vkkM537evQew99i3p7DlpG8czN0ihOjTu76zN8GhdiVR89Ytahd+yD+DUFEiU50S9CqEMOuLP0u+TwexDUvJ3n9MeNb5wtRR/8Wrp2/uO/jNNII0FaAIUlK8S2ABJUYKFr0lN8zZb68bkv4HhKqVBgKtG+rpCjK4UudppQB3LpEC5t1wmJ6pulOLG78vlYaj1crOKcH5sMCSCYAF9wwU+Q2xEq61NDRbNAC7mzBALTWw69u3fP+OGBmWzfNQJg3DcxJhlIs7TWXg76OntndXi0eQ5t3heXp5qF9WSnTjgGZtybEBNGjnL6ujomOaK0ywLgoYtW7YEtd1ZRqTPpCPCF198UW0EvDYDT69fr+rmNzPVdamryxYqqI3ELcFXVtBnkVytmKm++Xq/EAQL6LO0vfvs/jD5yoyDh8FnMABIbZJw+5v0h40RlIlyWLY5PhEHP3R3a4O4KD/SOlgXQue3BYUFajxyTjHHJdIAEH6wfrOsUPF4CxZwxeHp9U8r/Ex6AX94vln3xDp1dePZDRuCaMs2PfzII3abnDQJ1S6+i7Vg4dChQ3b/kw8Yon34L/jkk0+m9R/xmW3Itr/3XuhrcsQF9IM9jtnUlxQsJDfAs+Gb5DfR8U00AgSvb+dZsACCBO5WQ1thbOKiNF18TgrrbrLsKcB+wtwKFSBkKG26VSanzMUrNzxX5FLvKdl//Hp9fz1zqRzJ/4EMj7ZrLwL2xii6zo7ZYPH7pHPjA1pbAdcgklchZvWnZ294YShxoFeafn2TbWsBniKaf/Ud8Y+PzrLs+PAKNBKazu9Q13VgY2FP5hIpLMdJKYzGBfgZvDY+2SlFjf9tGW+EIcf4aSzgWhOMOuZW6rENt645MPJYe4O097wjU75hV02hmI2JGU5TEkWwYLYXG64Ua5OBxbG5WOaijiE2IQ8/8rDyBoGFIReHZnlmnO8R4mQKd45ZlhmqE0DDABqMeZnlRBs/d+6crFq1StUdqn3vvveuTE5NqXYRd9bNZ6iH04Uc6IEFL8tkHO057XFHneVFGqJ+aBfQroNJPzP+wYcf2vjjG+LtVR9oDbzNMtgeplG926uMhZC+EAQLoCPGyZNPPal4ytkv7A/2D8ZrOKfJbjwAYZHXeEQ9OJFH+a+8+oo93mfbz2b9iIOPIcRT9Vjjnm0y26jGY5gGYolbPAULqAOCHC9tBLanqqpKGSOk0IZtQwgDj7PxBsH2xVqwgGtqpLkz5Hz27IZn7XnE7EviNJsQRnBhwNJZZ6jn49nZs/pfSAoW4rMOnE2/J7/58+kLL+FANOkJIFgISMmHRqukpPlmya/VatJ5lTcErNS7nnzGb/NT3nKv+K9MBLnC81un0U2tO21vEDgJzi66Xfz+KWsyxYYteNM2n4PU39cp5f/4VwHBAtT3E1hrIVE1FmytFcvQ20jufoHxSxrALP7y52S8IndWf6jx4w+f9A3U2nZAUjOXSHr+j2ViIthoHBYhU75+qThzl+RX36CuQcCTg1OLJ2bPEFpUXa9sOSiDq+oZaTcqrYma83fI+JS+/x4/2nj/ccynYMG5IITl9Z27dqkFPjYQoRZ05rtDn3xin5KGQ0Oq5aN+uJU0y2KcC28sxLEpx4l/NItv4oU6L13qktWrVwu0IbBQ9tqsAZez5865LqBN2iEOTxDEmeVxEU7hDGwtNDc3x2zcot633n5L0Y91kn4Mcfce96FJc9JhphA4u5WJNgJ2Ge5AZyorUd8vBMEC+QyGE9mnoUL02WOPP6Z4jN866e+VjnzQIjLLJ++iz01+fumll9R4jJSvnLjgGRoyMHLI8slj5D88Ayc8nzl71h6PbmW5pcVTsEBalpYG7JwQbzPEVTGTrmY8O/tEVHNCrAULmKOIu4kn43hHQSnb70b3SNPgmhNCUvIa6/MKgUf60aOzol1SsOC9Jom035L5k7QMlweiESB4fTsPggWtoYDTVD0BYlMzIpf6j0pR408Ep5cx28CEVdZyybU2U6wb4ZmOzR5/ln4prn1CsEnT6uVLpPE83PwkgDBBbXr9SnPiT7Ct4PfJxfV3BdlWwOn6QhAs9B7cZf85gU9i+WcZ7oCbls8SKqh0n0+afvFtKbrmaimGFsg1V0vLz78pV6aCDREG+GJu+SMgCJmUfceuV7ZAlIeIzKUyOHLG4FeNl98/LrWta63rEPCwMtfjcKUUVEOTYYXkVi6X8pZbpX+4SPxXcDI9t38S4QgW3n33XeXGEBv/YOhSm2RslGcG/S0WoS1nzij/39XV1ZKZmak2E88//7y9MfZayLmlP/X0U0Fq8ZGOHbQHqsLOsrFo5AITITY4G5/bKK1trdPGJ+tkaI4lMw3xtrZ2eebZZ+yF87QF9K0B42B79+4NuUEz60Ecqs6h2oF3MATZ2Ng440bfxNtZD55xio3NPcpUdLot2Go78Vj10CplbX6m8px14DuUy3IYsk+wAcAVEPM7Zx3OZzNvIsQTXbAA+pGGCLdt26b6hH3APjFDasy89957ytAivw+H3sjb1dXlOh7NOhjfsHGjYD5xlu2s0/mM/EgDtLe3Kzsn5jg046wLaRyPzvpmeo6nYIFtgX2ZP9z1h2njhfi7hWgT7Fb09fVNo+FMbTLfx1KwgD6B5gA1VzgHsE/IewihYQJNE/aliRPp4gyR10xDHDz30Ucf2fO9SSvWjzRVtzHPAScIwlBGpJAULEROs0hpnMyfpLGTB7yEA9Gkz6lggcbiTGv0ECqc6XhR8mq/o7QTcqtumGPBAk5KlyvVb2WwDhubquXSPXDE2HyBGbkx9EtGIQzifU0JF7BZ6x9qmPPNj5M59LOFo/VHMdV5Tmqu+7/6VJ1XIBaIYKEnhGCBJzJuf4judInVZAL6asEN6hkpL5Div/ucnFaChauk5ItXy3jZCfmT0myx8qo/WPJOrPCIrJyS6rVaEJYBt5NLpKVtZxA/k3eaL74khfC+UrVC8mvm+voRNCRu1Nefqm6UnKoVUtTwY7nQ8474/FrlHgIG9nk8+zkcwcJdd9+tTtgfWf2IMmqF8JHVq0WHiIcHuMuLO8o4Ob/nnnuC7jObC0ZzYWfGkQcbfKZh8YlFoXOMREqvhoYG2/ghy3aGqBuADW9qWprgXjPqMfuIcYYmHlBXPpJ+RC2GUQ7uPnOxjLqQhhBp2Jxh04Q6zLLMuFk243CPiY0CcWUb8IxyVR233ir33X+ffPzxx3YbSD+WY4ask3nwfO78eSVkIc4Mb731VtU/wB9pCHH9At+wHLPsUHFT+MJ2MGR9cAuYkZGhTpEvdnQooU15eYXA2CVcVoYqPxHeJbpggTRC36H/BwcHlbtFxaO/1VduEAegb9Av5DOEJSUlqt9N3mGZXiHqwok1TqRZLspmuaYGA+LYXKalpQUZbiWvMXSrCzjhtBkGJ4E36iN/mfXiHeqB7YhIjMOadcZbsMC6Qhk9ZNs4f7K9W7fREHfwXMYywwljLVhAv+3erTVXzH5HGzCnkB/wDh6D2i9c8BzroXgPGmi4dgENG5QFQPnkMdCI/U/64ZlxhK+++ppn3aFolxQsRLauC0XL5LskLcPlgWgECF7fzqFgQW+ueProv+KTodEmqT5/u3XfWmsOaBXpOT4thWChWl+7wEktbDoMj1W7To4TkwOSknGtcjWZmrFEDmQvn5dT1ZmZxi8DR1Ol9O//l974LmDBwsxtneNJxBLc+Ib6pelnyy1bC1fLqWuukgvPrtLeIWyJvSlgmFs89SLSLx3dx2TP0cWSYhlxzCu9SwkWnIvMjsu7lMYAh7NrTAAAIABJREFUxkA+DCvOodYCvFFAcwj1wgaDbUCyaoW0dGyQ8cku0YLJ+AtpwhEsYMFlLqaiiaMsLM5YJp+R5ly0OevhZgMLP2yOcW+Y4yXUApJ5vELwBujAxTbqJS7ElYtN4gSXc9iYYAOLu+Ejo6NKNRtlYcEKOwFIb2trkxM5J+Sxxx6zaYg2c9HqrAvPUFuurauzN+Nsmxf+TB8fH5fNL222hS9sg0lrM37Pvfcoo5doA7xkQJAB3OnSb3xiQrnbxIYSmh3A6e233w6ijYk/+5JXPLa9Hti0AEeOQYbE2xni/dZtW+16zDoQN5+xEWC9SEccsGtXQAvMWX6iPCe6YAF8Z/YV4nn5eYq+3KByo0fac2OGEMIhczOO783ynP1g8vnx48dt4QJsK6hxaJ0Wsy7yAfp77bp1cjQjQ43Hvr5+VS94GfVhXIC3MR6hoXAiJ0cJQyEIM/mH44XeFVA+2gntmNpaePLR/2mh2sA8ZhhvwQLp2nnpkj32gftMALqZ2kssx8Q9nHisBAsmXdF3EPo428DxjXQIZ9E/6EMY74UGE+ZdlsOQbQB/wfMH8imBwmNaoIB+V/zl+J9DudQC4Xt4pCBOwAX2fZz1sL5QYVKwMLfrw1B9kXz359MXXsKBaNLnULCARRQ6S1+F6BnIlJKmX2q3dlXLpMDeTMz1SWlAY0FvpFD/cpn0uanC+eVSzwlJyVgiKVlL1d31wor7rT/X+G94whvsOFHX1vQvPn67MtZYfM1VAtsFRdBWWMA2FvBnBTAXW6AJ08OjTzQThmMR6PfJpa3P2EYcYRiz8UfXia+/2+6DK/b1iXniD+V28qKkZX1T8e2ejCWyP/ubMuUbU3yr3btqmvQNF9g2TeLqbtJFYKEEGZaAL7julZJTsVyqztwh/SNl9kI2nn0djmDBXEhx8c202YRuZXCBH6o8bmYoVDA3PhwXCCOlF77BxuPDHTvszSwWjSYuJs54h2fgg4UnhAzPPf+8vPDii7Lt9W2yafMmFX/iiScEm3canUN5bCdCPLMshtA4wF1ftoNhuG2CgODhhx+26yHebA9Dtg3v0YZHH3tMNj73nLy46UV5ecsWefPNN+Wll1+SF154QZ599lm1yEd7WR7bz3LYNuRBHXDXdsE6STTb4JzPvNqFTSL7mzizbtaJZ1MYhHz45je//Y0y8OdVdqKkJ7pgwaQT+hCAjduLmzYFjQ30B/rC7B/0BQCuDs1yQsXJJ6zngw8+UK4FWT75AM+IO+tD+l133yXr1q2TF158QQEEVJs3b1Y4r3viCbn3Xm2sFXyCTSJ5DN+yXIaoAzZCoAETLt+6tS/eggXUyf6Bu0y2xRmSXqTjmrVr1UbbDedI0qIVLJj9znYgPHzksOof4Gv2N/E309DWBx98UJ5/4QWBgc3DR47IkfR0HR45Inv37VXCymeeeUbuf+B+uzyWxT6HsInxjz7+WPbt26fysi7mJy3BP7O5SpIULESzNk1+G8n4TOYN8Es0AgSvb+dQsKAXt5NTQ9LatU3ylCABmgnfVRoLUH2OpyX6UKev3MjocLkUNfzAUBXXHUBNi4rGF60rEEuUV4jGc+/PqwX7oAFibCD8E2NSde2X1aZXCRY+f5UUK+HCwjXeyE0TVL3f/+AD2b//gN4cG+0OooetNRAYRFG/pztJq86JxlItrPnC1YrWpf/nL2W0gafG4PnA1Ymo646gPeRXLEYmJgcl8+TPtNtJaC1kLJH+oXrH4tYvIxPNkl+1bF7GIbQVMEbhhhJaS2o+qF6prmQU1q6UE5XL5WTdjdLVf1hgDyKetIxEsOBcqEb6jEWZc0ONBRrAuWBzKxt5sDnAvVrQhAtSJ3280p353J537dotd9yhrxNwgWniwgWliS83t9RCYJsYIi/zIw9ogAUp0swrEbgigpM0Z9vQHoIbzs402LCgijfqMHE242gX8GAaQ6Qzbn5v5le4//Y3dj7kZ1m4LnK5r29a/4TbL8iHPqbBOdRl9gHjJm6oHwIc0BY0hoZIuPU56TdXzwtJsACacHMNIRx41aQ/42oM3BIYz+gPXDUKpy9YPumPb9LS9trXe9DvrAehyY+Im3ML3oMfCRA2IY2AcQdcmc5vFR9Z6u5oY441Hs32O/Ekvl7hXAgWUDfotScl2PglxwpphxBtRPuxAccVLfYNQ692eKVHK1gg7mb5oDH4DPZv0GfA17zmhTaYbUMcfYj+NudU5FN9Dm0XS2hgfot3zmcIWrOzsxVd6uvrFa+beUxa4vuampqI/6OTgoUYrlMjWCuaPJaM//n1gZdwIJr0OAsW9Mk5NznDY2ekrm21FNZoy/NwOad82asTTJ0WSgAQt3dVWkuC6t815+6eNinyZDez8BfKIwTc92GDdrE7x8irhSez/TOKelBjs6s2vH4ZPX1kQQgSnIYk3bxCmPQsLy9Xd0jxR/baa1sN2sd/QjDxYF/5pyal8T//XRvEVBohV8nl7c9Y/UCcLAHDPE320E7IL7vfcjsJOwtLpa0j3aAdhX7d6jqCsrHgolUQt/EXVJdDY0m5vcS1DHiKWSGFtTfJmc5NMjnlplFEekcXZh3Lsk9onAu1WD9zkWeWi4UZnrlwM5+d8dS0VGVTgfwYjxDXAKCGjZNK4gT8gAvxR8h3xJFtwDPz8juEBJbBZ4RIW/XQQ1JaWhrk3cJtDIbTZnwHLxGwdG/Wh0U36iN+bANxMHFiu8z2MM38juWxDLglbGtvM8Zb5PwJ/NEPb739ts0bxAObB8RNHPDMdL7DphEq8OHQa77yaMGCdjlq0t6Mow8vX76cUO1A/2RmZapNnImrWxz9Ae0BqKDPhs7gA2zyMB7N8tn/DPmO/c9nM8Q785lxlMF3DCEcKysrs4Ups8Gd33gJb816OzsvzYo+5hyBeGVlpe3ZgOUzRHsZRzthk4U4RhNCsIBySU+GrAthZlbWrOqCcAEaVOwXlo1nZ518NvMynxmiDOZhSFyff+F5aWpqUkIF0BNXwB544AHVNpZBHPjNkSOwURbZPAfBAsrBnEwcWD7SULZ5/SbS8pP5I+uPJL3+POgVjQDB69s4CRa060UIFLRQwS/9Q8VyuvGHkl99vb7+YJ1Qzs1mJYTNhpqVGp8anI4i30pp6XjWdVKc8o3K/uPLlTcICBb2HlsmlwfqXPPO/aDUm0Ndr18uPPiThPb+4BQo8NlNsEBa4o4hVL7x54M/GdxX5iLCPDEx4/jW+czyYhL6/TKw9zV1zQSuJ3HVpOkH/5/iCW3EkZOT2T9Mm4sQJ7tTUlK3XnANIiVzsezJXCK1zTSwFMBryj8hBbXLlQbRvI/LIGGDY/xWLZeylh/K2IRp/RxCTLSF7fGLz45HRmdsosFjPLHjoinWIRdLXDyBpwGsh+/d0t986y25cDHYJWes+dwsD/Hzra0C44DED3gBd3MDi3d8RtxsA+LMj3c4GTXz8Blp8MmOTaY5RjnWzbSZ4vjG/A6eG7CpI51vvvlmu69N/Mw+QZwA3MgXZtuwaWdbmAffbN/+TtBm3sRlJty93mMBbuJKPEyc0T7mAV2JHzY8KDcWeHjhF006rq243SMHTQFoF3iwN8EECxgfuBIB7SH0A/F1hhwzSM/NzQvi70jpBoOhj69Zo+pjuUF8ahmTBL/yPXgC/IAQADyIL9LN7804bEOgb2LFN8ezs71pdIueA7GBNeegSOnD/AODg0rTB+3h3IS2cxyDNqADnk37F/x+NiE83ZCuDMkLrA/ef2ZTNr7BPLb+mWdsvCFkglaCs0+Zzv5HCDD7n/gAT8RZDrQUMjIzlUcK1Mm+gEYHxiDy8xuWwRBzFDxZRNK+l19+2aYZ8UMIrQzyaV1doqy3I1tTREKHZN4kbeeSB7yEA9Gkx0GwEFjYw9jaxFS/XOj9QE7V/1Byq2D1XW/eqR2QCBsYeIHQ7vW0d4i27u2uE+LIWLvsPYa76kslJXORHMn7vgwNm5ubeR4Qlnq+f3RAqr72FeUNghv2hRJ6CRawoElPT1eqe/jzwkI5JydHLXTcFjv8E8QAdXsfs4Hr98tUX7eU/eNfaXpfc7WUfOkz4utKHL5A++vPvKsECxCI7cm4Vk5VrRY/r3WokwU9bkuafqaNNip7B44NfajN/hy/w5gtbvyVdA+ki98/YV9HCjbwyLkovHFJPrE1Fm6bfgLExWGsQi7MUB43f1BP5QIN6TCUBpeIb771pjoVhaEt4sqQ/Ox8Znq0IcvFaRnG3XPPPWcvLIEj24EwFG3QLmcepHFMw1VmXl5ekFs+1E2ItB3EG99xTsDCGHfE4SoTuJq09sTduGfMPNiIYOFL/JmOxTzsMpw8eTJI24K4mzgxLZIQG7yXXn7ZpjOuO5D+xMEtBJ65eXk270RSZ7zykhbsX7QNJ+Nu+DMt0TQW2AbQqKWlRdk0IK6hQlxraW2LTpMFG2FcTcB4tOcPazyCN73qN/mF41GFFp/jO/DL0+ufVuMx0k3iTPzCOdYLP6R3dHa6rsNmKtvtPdwDs81miDgFDBACun07mzQIYTmvMHS2NWsWGgsmr035fHLs+HFlLJFtYL+xLtSNNgKYhpDtRkj8mBfCqrS9e5UmnFkf6MDn7BMnXMtk/fjPghHMSGiHOc3ElTibYY1hMDSSspN5w1sDJen050enaAQIXt/GRbBgnxT6xqW+7VElUNAChOVSUL1ScqqWS07VjdoTwxxvSJyCDLjVy6lcqa3QK1xWSkdfmuuEeHmg2jaCl5q1VDILfymj412ueed+gHIT5ZfJutNS8n/+WhtrxCn6AgIvwQLoCQNw+OPCnyjcITlPrfinxw3E3PSBX/xTE9LwwyXKUKai9ReulpGjH8w7X/h95Ikr0taZro2OKsHCEskrvUfg6jWYRn6pa3tIGS91jpNEeoZmEW0ynKz9jrR0bhafXxujRHtwbYlXl4LbF96fBlSauUjnosZclMU6zg0A6sLiDsa23njzTWVDBKqfsNwObR3e/SWfq7ZawsTZtHM236BujC+o1BeXlChciTfHJkIuVhHHe7aR6c5NOYwiwhOD04I564tFW0k3hmjDuXPn5NXXXrMXyWZbiDsX3MAZ75mOEGlsC95t2fKKNDe3CLxHkL6sDyHjfBdJCLrze+B+8tQp+1oY6gYewMnEj/Qmrjt27FB4sZxI6o9nXtIm1FUI9g2EbIl2FQK0IU33Hzhg8wn7gyHagBNhPCPEWAfPR0tb8ENRcbHSxsEJL8Yb5zDURdohBDDNxAffgF/wPfA6e+6c7dXFxI/tNNPCjfNbbExJEzMkvwKXS11diqb8Jtw6mA/f8VteTWD5aDfGC555pQQaEvw22vD8+Vb76phZF9qFZ9Q7G40Ftof44RnC3qNHjwpcDauyLY8hoCvbyHaz3/Gs8LI8OiAOA5/oF1zRYT1eayn8F8HeBspjWQgB4DuEGzZsiIieWN8BDwD5l8+oB+XW1AQ8kZAGyTC8dU2STkk6ufGAl3AgmvQ4CBbwB+uT/uFiKT9zszYEV6VdOMKmAjQWbFdyc+zSzm1zlF+zXAkWAu9WSs/gMdcJsbM7T9KyrtN31bOWSHbR72RyatA1r1sHxjctsInsO/CBFH/5s58qwQL+6LZu3Sq33367stRu+mTv6uqW/fv3yxNPPqGsucPfPVQF+ecYV7oruxY+aX34d/Z1iNPXXCUdG+gthJNZoH/iio9xr9Fsf09fqdK02ZOxVFIzF8nx07+R8Ynp95TPdm6wtIoSV1tBG3m9QV1dgoAS2k/1rY/LyHiz+CwtjNkKFkAzLNRgIFRBd3cgzrQYhVjIdnV3qzurcF9o8oVzQWf2pZkPcbwjON/F4pllmziYcYw1bGo+/PBD5doRp5zQPIBK+4OrVqkFIa4wIY60p59+WjZt3qwMpcEwI4wSmu01y44F/uaGnOWxTXzGJqawsFA++vgj2bptmzy7YYNqA3BetWqVrUoN6+k4UYfHiKfXr5ctW7bIzl07lQbERcfVFLMdjDvrZf0zhW5twDc4SW5obFRaJBAabH9nu7z++uuy5ZUt8tZbb8nb29+WtLQ0deqMObOvv39u5kVjHpqpbeZ7bFh6entdx9ylS13S3d2tAPnM7+Y7bvYv+gTj2p5DjPkCfGa/Q1t6emxXprNtA+vG94j3YzwWFckHH36ovJiATzEe4RkFXgKwQbv//vuVUArjEV4B4CXinXffsfjk3DTasg6EjM8WX3wHTQtX+mBO7OoSuImMdR+jXPCP6gOrTzAHA5BO+kXTLn4L3NEGtoVtZX14no1ACbT3mitRXmlpmezZs0dee+01dVUC/Qu45557VL8/8OADsmbNGqWJAje87HNTiMP+ZeikC9Mh8A7iZ9LU4HfSI5yQ5WGcs4845kEv0A4CNNYfTpnJPFx/JsMkL7jzQDQCBK9v4yBY8Mul/n1S1PBDya2GVoK+XqCvQMBAIwyxwQK8w0jbPGku4PQzp/IG6yqE3kxdHnY34NPacVhSMr+uTn5TsxZLbund4vMlkjEsvXnteGWjci+p7vwvIG0FnPaH0lhobGpS1obNe5CQrkOlGRJySs9f3vJy0L3m+E4ooLlfOra9EOQdounmH8kV35T4ffO4APbzhNMvQ6OtsidjkbKxkJZ1raQX/JeMjk5XNb3Qs31BXIXQwgVoGlkCkJqVUtL4P3J56KReIM5yY0Nemc/FC+tmSJxChZHkDVWO17twykceLPwGB4cEghJsmrBgh4tFLAwRh6o73kEDI5wyTXwizc9vnd85n5kPId7BOB7mGAhMgDNw7+zslLa2NrsdODHH+/HxCdd2mIt/Z/nmcyRxZ5le7cCmJrkAd19ERULvSPN69YezHOZj6Hwfq2eUj3GG8QbA2As1HmNV70zlhGp3qHczlcv30ZQRzbes3xm6lemW5vwu1LPze+czhFtYG6G/AZi/MA8jDleQ4AfMEc45JVSdM71z4jBT/kjfxxLXSOtO5p/7+TRJ87mhuZdwIJr0qAQLpsoxJpXxyW5pvvi8nKyFhgLcRy4AQ3AKz2VK0MFNSt9whSWxDz5lbj6/W/ZmfV0bwMtYKgUV98mVK9rzxfwPAuskwe+TtodutU/PF9I1CFOw0Htw17RTEzca7/hoR5BK5d133y0VlZVqsQ+ejPefHXHq/2SHFH/5c0owgnbUf/8/xNfPU5D54hHyr18mp/qVpg2MN8IrxKGc7yj7IPTYotrhvyKX+lOUxoIWACaw1gIFCkHhSimsu1Eu9O6UyamBIP7Rc5U/jCsSWlDEfg0Yg5ybST5Qb7K+JC2SPJDkgSQPJHkgyQNJHkjyQJIH4sMD0QgQvL6NSrCARbdPeX7AiWi1VJy5U/mdhxYANun62kPib060jYXlUlBzoxTUrJDBEfd7XPVn3pOUjGuV4UZY2D9V+VjQ5mX+Gd+vTslbfvYfUvTFqxeUbQUKQEJpLDjpC8k77/PBovUjq1cHCRWc+ePybKnej5RmS8k//KXgGgQ8Q9Re/68ydaElyEtBXOoP82Te55+UtKylStsGvLv/+Lekfwj4cbLSQoiugU+UxoLWNkr8sRu4woQ5R7usza+5UerbHpOJqW7Rxhx1G/X1CApb2G4z1EIFLYxivvkSCpl4xSbuLmjTbQ7wQai6SJNQeZLvgmmZpFkwPZL8kRj04Lg3w2TfxK5vkuM+drQMny/1fxw0z8L/Zj7wTNaZ7J9E4QEv4UA06TEQLExKz+BxOV3/X4YgQXt/yK36jtZaqNa2FSBoSDTAlQwIFnIr9dWMwtobZXDU3Zptbctbsuco7qgvEVjXL6lZb2wcE2OgwJBg9XX/YHkoWFiGG02NhZ4wNBZwl3Tv3n2yc+dOdTfU9AvuvomKXx9NnKuR0n/6Gy1Y+PxVUrX4KzLeXJVA/OGXgyeutwULaVlfl8sDDYZgQdOmZzBTCQVPVC5LuLE649xhaUnlWVebipr+S/qHSpS6JwUMDL0ndb80nX9PSmrXSXHNOimpfVJK6p6UUhuektI6wNNSVg9YL2X1z1jwrJTXb7Bgo5TXb5QKG56T8vrnpcKAysYXRcMmqWwkbJaqppemQXXTy6Jhi1Q3BaC2eatyHQr3oTq+TerOvC51ZwlvSN1ZwJsK6s++JQ3n3rZguzScA7wjDecB70rD+fcUNJ5/TzS8L43n35fG1g+k6fz70nQe4YfSdH6HDc3nP5Jp0LZLmhXsluY2DS3te+TshRQ5Z8HZC6ly9kKanL2wV4XnLqTJuQt75dyFfXLuIuCAAw7K+YuEQ3K+4xMLDguuqQXgiDJWCoOlGo5KWycgQ0F7V6a0d2XJha5jckGFiB+fBhe7sqWjO0fBxe4c0ZArHT15cqknX0FnT7509hQo6OotFAWXT0qXDaek6zLgtAVF0nW5SLoVFEt3H6DEglLp7gOUGVAuPX3l0t1XEQQ9/VXS218tvf01Voh4tVwerJsGfYP1EgwN0jcIaDSgSfoGm6RvANCoYbBJ+gebXaBF+gcBxruhFiWohLBywIYzMjA0E5yVgSEXGD4nAw4YHD4vbjAw5J4eyNuqtLOGRlolGNpkaCQ0DI+0yfBIewBG22V4GlyQ4VE3uCgjoxcsQPyijIw5oUNGxjxgtEOGR/muU0bGNIyOdUowXJLRMS/oktExFxjvUoanYXyaMDbeLU4YHe+W0bEeGR3jux4ZGw8FvTI23itjE70yPiNcVnZ+YOsnAPiOz30yPuENExP9Mj4ZDBOT/eIOAzIxGQ4MKm03aLxpwLMJQzI5ZQLemc+MD8vkVHgwNTUi08A3KnBvHgn4fGNCmPKNCYDPOsTVBw/wj4tvGkyIzz8d/P5JcQdcCyMwz5Rydw2X1zZcmRK/K/jEfyU80JrCplAsVDx+6z7vdUSi1ZkUdC2cvpor3tE8EY0AwevbqAQLE5O9cqZjixTWfU+dcsLDgtqoWy4l86qut64YLJe8mhWJCUqVWl+FwOnnydqbZHi0edqGC0xZ0/KGpGQsUm770rIWS3ndC6755oOB9SnrFfFPjEvZP/7lgnQ1GalgwUlnmwZzailfD05fX5eU/dPfajsLn79Kyv/v38hIVVHC8AdodbTgp7ZgAdchevqrp+F3eSRHGVzFJj5hx6zXXFINrQXtOhZXsWAk9lTDT6Wj90O1wCJ/OPmGz9Bo8Pn9kld6t+w+ulhSMr4mezIWy56jiyz4mhUibbHKg3yAQB7mdYb6G3znnnem92Z5gby7jy6SYAjGK4Bf4Jvg+pnO8nUbd6fjGe+YjtBsv05XdacvEuQPgiC8AjgFl8eyiYNZPutGGtORf0kIvFiezh+gS6B+pLnj4JZOHMx3cNeK/wAA+MPiEcUnbAdD4upWjlmmW5zt/prsTgcsNoB9znrMEGWZz151u6drfiE+GANLtHvlDMb5fK3W3oPr5YxrJTXz6wbg+RuSFgTflLRMwHVBsPfYdTId/kP2HiN8S/Ye07Dv2PWy79i3bdh//HoJhmWy/7gF2Xi3TA5kA1bIgeyVOjyxXA4oWCEHTqyUAyduUOHBEyvlYPYNcvBEAA6duEFdGcO1sdBwkxzK+a4B35NDOd+Tw7n/aQHi5jPTvy+Hc38gh3N/aIWI/0CO5Dnhh3IkD/BjC34kR/IISPuJpCv4sRX+l6TnA35ihYj/1Iaj+T+VjIL/doGfSUaBCT+XjIKfS0bhLySjEKGGzMJfSObJXwZB1slfSjD8j2Sd/JVknfy1FSLOZ6QxnfFfy7FTv5Fjp34lx04hfrMBv1HGho+f/q0Ewy1y/PR0yC66VabDbZJdRPidZBfdruBE0e8kGG6XE0W3y4liwO8tuENOFN8hOdPgTskpucMCxP9ggY7nlvxBckvussCMM80KS/8ouSXBkFd6r/LcBO9NAbhX8sruk7yyeyVfwX2SX0ZAGuL3S37ZAxYgfr/klz8gBUFwv/X8oBSUr9JQ8aAUVKySgoqHbCiseEjc4WEprAA8YsPJykfkZOVq0SHjeH50GpyqekxOVT1qAeKPW4A4AWlr5VTVGuM94hpOV62R01Vrg6F6rZyuXjcdqp6Q0zY8KaervKG4Zr0EwzNSUvOslNYCNhiwUUprn7OhrPZ5Ka19XsrqXjDgRSmr01Bev0kAFfWbbais3yyVjS9JZeOWIKhqfEWqGl8NhqbXpFrBVqluImyTmubXHfCG1LYA3jTgLalteVvqz1hw9m2pP7td6s++Iw1n35HGc+9a8J40niO8L43ngkEdKrR+KE0KdkhT6w5pbt0hLa0fT4e2ndLSvmsanG1PkemQKmfb0wJgHTacv7hPArBfzl88YIE+XGi9eEgUdByS1o5PjIMFHjLggEFDe+cRae9M13ApXdovHZX2SxkOyJT2S1lBcLHruGjIFhw0EDq6TkgQdOdIZ0+uBXnS2RMAt0OIzp5CueQCXb0nBXCp95QN3ZdP64OIviLrIEIfSPT0lQiMsgdDmfT0TYfe/gqZDlXSO1DtJRuIKj0qwULX5WNSUH635JXcIblld0he2e+loPwOKSi7XYflf5B8PJdb6SqO58SB/LI7pKDiTskv+70Ult8h+eV/VKca3GyYYU3zNmNjtkQq6hNHsEA8JzvOqs0trhRAJZ9XDBZKGMlVCLaZ2gkwRgTLyDBcxE1k3A3+UIgxNSkV//4lTe9rrpaSr3xOBk/nTdu4E+e5CwOS6uOnf23zL2wt4GQUeCj7A0p10C+9/YWSV3anFCbwmPWaP/LKMH7vkLzyu9Sck1v6eykou1NOV98rPQMlVltBjwBNpveDT/JK/yg7j+gN2i61wcYGEcANVyxCc7McXB6FAWaoN9fTvwnazFube42rG77crBr1YUM8DZYYadYmWm3uw6dDitqIYjNKwIbUfTMboCvxYzunt8GkiRkPr39YvtH+WfQpeMINAu1A+ayLobPO6W0L/h75w6E3aBpOWc76SWNnunsf7T66RAJAYVo4+Dk2gQFPAAAgAElEQVTLj+2z5i+39jvTKJxZIrvTAaYgzC0N7ynUCYQBoRKFSwwpZOIzQlMIZaa7xF370NkXXrwEmpIPnN9EQG9bYOaYE1zHCOjrrIs4sM5Q+DKPM3Qr15knls9OPkHZSDPTZ9MOs5wZ2jRt/nXSNdDewJwH4eLXFAT63sQZ37iVwz4y34G/zfEQOj59nvLOr3FAXYsl5egiSQFOrnUBB45DCFFZJuLO8cp3kYbGOLbHC/uaIehm9jf7zkwjDZmGMNBHwf+n+C/F3Mkxz7GF9EAfBtrL+o3yzLKD4uxv4oFviK9ZDuduztssm3nN71kG8/DZzIs00gBlgw9N4b2zHrMsM44yWa6ZjjjL1Tyu6rB4Ylf61wQwnWZsh6M/FM10XbuPLnX0r1Gvy/xn1jEtrtpNHgQ9zPqJA+pFHXxm2wJ9H8Q70/oX37NcA1e7TLNc1sP8gdC9fxbL3uPXRSVA8Po4KsHC1NS4XLiUqSzMq8HvOKUiwXDawnhihlbnZyyRtEx3FXGoUNe0vC6pOMHJXCKJprHADdJk+bEFKVCg4GM2ggW4eYPLt+eef17WrlunXN4dPHhQ+vuDDfiRRrEP9Ua1+lv/pF18XnOVFH/hahnIy04YwQKEB9mnb7YEC9rlJAULNj38V5REV//hOSexxHlWE7xapGBy5sRt/XGnL1JaRfgjT81YKtnFv5PuvnK5AjddSggUSqigvQLkl91l/XHGat4yy+EfgTON6ZHQ2e0btzSWadYJ2gU/h5qb9Um/W363NNbnDImb+Q3TkNdM57dI0+mR4cvvzDLd0lhPvELWObvy3elutgnlmjQMVY/5Xbjf6AUQ+2AmHnHHFzhFRwf3ekO1wXw327pNerENZrmhaI13Xnm90lleKHwx3znfO5/NclDXTPUxf7hhqDLNuoiXV34zL+v2ysv3DFE245GExInfmDiwzHBxYBlmyPLNcs33kcaJE75zKxPvnenEwa0uZ17kMevgszMtVDreoVy3svEuXPAqI5xyiW84eUPh46Qdy2P5ob6N5zvi4awjErzc8kII4CwTz046uOWJd1q4OCAf5kVjLWi1CQIJd/5zo0W07XHD1y3Njb7Ec3obgvFnPieukbcH6+i0Y9/0kg1ElR6VYAEbEmxYBofbJbvoZ7IrfbGkKuECpE1aQrkzfak2dujKvE7izM8zNycIUzOvlcsD9a4bwpqWNyVVSbWulbSsr0lx9UbXfPZGzTaMN1d3Zq7IWOaHf1aCBbh8W/3oauVuki4nb/vdbfKb3/xGnn/+eRkZGYmpSyX3vtWb1frvL9ZeISxNkf5jh43T8dAbWvdyY8Q38I5x5YpM11goD+JfGDxqvbBfqVwHT2bzMy69cMB1pF1HF8nO9CWSmvFv+o8DJ+P4Y4FqevpSdcqRV3aXjE9q4ZK2rRBeH/QO1lr34QvlUi/uzxfa9+j1nXqt5oa79h09uY57+CfkYjfu5gOOy8XuYxq6jsnFoDv9Wda9f9oBoNreYWnrODQNAmqAVAdEuF+0XQLYJtAAuwVn2lMs2CNn23fLmbZdCoJVFj+SltaPlCoj1BmbWz+04H1pboUtBahBUi1Sq0pCdVKrUEKVMgDafsMbUnfGBNh6MGGr1J15TWpaXjFgi9S0mPCy1DRvtmCTVDcBXrTgBalqek4qGjZKuQ0bpLwBNi1o2+JZKa9br+xfwAaGtoUB+xhPBEFJ7RohFFvx4urVUuSEqtVyuuphCx6S01UaTlbcLycr7pNAeJ8UVtwrhRX3WPBHKay4SwqV5swfpKAccKfSnskvvUPyS38veTbcLnkltynIKb5NcopvteAWOVFE+K2cKLpZThT92oJfybGT/yNZhb8UpZZe+HPJtCCgyh5QdU/P+y9LRd5UmYcKvaViD/X7XKjlf08+USr7WnX/k9zvyuHcm+Rw7nfkYPaNFtygrwxk32BdL8AVg+UWXC8Hsq+Xvce+bUHgGkNa1jclLesbAtsuJriPcSyS3BaKTGNozkvmggyLr0AentYE0sxFWHBejQ/SiAPqwDMAcZRrfm/iYOZlfvM9Tt+g7bLEADwHn74hjz4FXCR70nW7AqdlKDfQtgC+EKzyNFQLWXU5waeVAVqYeM0UZ30alwAdmG7Sw8xDejCfsx6mO7/ns5PuLI+05ffOOp31mDRjXpaNupBm1sk8LId5dTr6gqemwd8xH7RXXLS+7P5hP+mQfaJDaiGgLNbvbDfTdX0aH1OLSp/oUltM8YXNw2xvoAy9+WKbjTYE0cRM57cBvPRVLWocGBoG6iRb7wfYPuCDK1aaRqQTeB6nycADYPUHaKaeWSfxIL5Mx8kxr4vxFFmHwXS08qu+YN3B/RGMF/kiUI+eC77qgRfymbhZ+Kp26DL02NbaE4G5he1CaNYV/7jSJCRv2vQnPmb9WpPEiV9gbgqmu1t6oH/Zz2b54cYDuHHsBNOR5Zj9QD4y05gv3JD1BvdRAIdwy3HmIy0QutVBnM02mGMqoC3i7Jvpz4HyMYelHfuPqAQIXh9HJVjARgQbFmyKxsYvS0XDC7L3+LeVuhOInQIiQd1HqRM7iZlIz+gk4KPVdXv73b1C1LW8K6mZaBPulS6SkxVrgjZmcd0chimkGHh/vRYswDvB5xceRKqx0NraKk89/bTtchJChdtuu03Wr18vtXV1c9M/1nWIpv/5lhR9IXAFpf+T3Vb94W1o48Y/Fn7p+T9Wf+h0OQnDb846z7alRHSSPX3iiv+4xlhNtf+8FyuBpp7c9UJ8f/YyaTy/Q3xTk5ZXCNA//D7gnMbQSaNPw7Oauz+1lrPD7W/mC583YtH3vKYVi7Lmpoxw6BNrWprl6bi7YTeHITjLsJwyOuebCDJWN+UbVwbtaNjO3TDeiEz5CMMy5XPCkEz5BmVqKgAw8jcx1T8NAkYIaYwQodOoYY+MTzihW8YnuhSMTXSJhksyNq5hdKxDpsNFGbUNQ16QkbELMgywDU22yfBoAIZGW8UJg8PnZDqclcHhM9Ogf6hZCANDzaKhSfqHTGiU/qFG6R9ssMBpRLRO+gYBtdPg8kCNBAEMk/ZXBUFvf6UEIHCHONj4qWUI9XKJdF8utQBxQLEBNKgK46o0tGqGp6Srl4A70AAIngkFSgitBdEF0tGdLx3deQ4ICKFpFBbhxW4Ioy3oOiEXu05YhmRhXNYBl7Lkgg2ZcsG+J4474yZQYJ0urR1HDOD9c4S4l65BG8KFQVzAwQBAeK0E2Pu0Ud0LEGbDwK4JaXKm3RRoQ7C9R0FL2x4JwG5padstLa27pDkIdkpz68fSdB7wkQE7pPEc4UNpOAv4wAHvS8NZDfVn3xN4bqs/824Q1J3ZLk6AzYGa5rcMeFNqmt+U6qbXPWCbVDVtk+omhFsteE2qmgCvamh8RSoBDVsMeFkqGwJQ0fCSlNdvlrK6zVKGMAg2SZmyxfCilNcDXrBAP5fVvyDToO45KXNAad1zEgwbpbRug5TWITQBac/aUFL3rJTUPqMBcQXPSEndeimpfdqG4tqnxYSimqdEw5NSVAPA85NSVP2EC6yTomrA2iCYZi/DsqURsKnxuJyuAjwmpyoftwBxbcMDHvoCsFpOVQJo6+MROVmBuAZtG4R2Qgw7IuWrpNABtg0SZYsENkkAD0hB2f3TIGDvhHZPEMIuigVB9lJoO+WPyqYX7HppwDPT7pK80rskt/QPrpBTAlsud0pOsQm/lxNFbmDZjoH9GAWwM/M7Vb6XcCCa9KgEC3pRoxcdWIT7fJPS3nFU9mXjxHCROtXHfapgCV78Nx6RbXYgwYFECFJLSE0XKevabgu2pnO7lEaDkgRnLpGC8vsj2rC4lRnrtP631tjq+J92wQIX6NBKKC0rk127d8tHH38s5RUVMjw8PG3THGta6/I0/2Pj2vKbZZr2EOhcc5UMHPw4MQQLllDqQPa3tWAhY5GkZn1DWYQnTbiJxobcPi2YY8l5+ON2qezO+Fd1DWKXZWQxNQMChiVyOP/70jdQLT5YoVaWp6n1obU20E9sK9ueDEkj9/DTLYRwb3NseIJzg75iQ1swnLdiU0c88U+WnZh9pAUtWlhqxhdafxH3hYZ3Et/EHBef9n7heJk5hIamCXquCHjc0F414Eo7kOYuuLXe+33iV2B491CePuD9w5kW6pneQmYO4SKdEPBCMt1LiZvnEjtNCZchYA4WMge8o8BzioenFNd07WklIJzW3lfcn+nVxczDNJdwalSmZoSAB5nJqREJH4ZdvdRMTA5GIz/w/DZqwYJWMbYGtFK59ktPX52cKL5FLfTD3yzMt8DBUoc6ulhZ43SbOFsvHlSWr3nim1v6R8WwbnnnK2344BuWAcGFp60AQUikGgswzsiF+vwu3P3S+IvrbHeTSrBwJCVhBAuYPOEJQqsgLlbW0uEKjnzKcVzTsk2r1CasUEHPE7i2pGy34GqSUptcKicrH5Sh0XbVJthT0AIE/glz0eF8ZroOyUugi44jf3CeyJ6j/T6aupPfRtZXiUmv+RTscE6dvol142vn2OKzW9540Hqu6okH7vEqc25pAl6d7zGneRbzdwDmG6dk/fPPFwulD0y+ZXyh4L5Q8QzMW3P9nzW/4wJzZTx+UQkWAid/fjWJc/GBdPhOLq9fL6mZljZAAm9U9B0zS7CQvljau465/jle7MpRxh1hvBH3sOCmCD6ME2kwTZRlLcgrENSuiFSwAC8QsLNgen/QG0JuDOdg4Poh+b0i9T9aogULlkeOgcyDCcIbfoFrWGjkQCi2J3Op4P40fLoH8a7/ilQ0bLA0d9zuFs638E/XD+vSO2EQVtlVWKTc1TWd2yGTk3os6v7XgoWAcCE8PoDUHjQJ8FB43wXRMSpBRLK+JC2TPJDkgSQPJHkgyQNJHkjyQJIH4scDCSlY8OpwIEtoPP+hHDi+zLpq8FXbijvuRCeMNkO6ZQvCOgU92743eMNlbRTgBxRGqJSwJGOJ8rk8NtHtmteLNvFO910886m4CtF7cJdNV27yQDszfrGjw7atcO9998rBQ4eUkMHMZ+aPJ+1RT9U3/l+L9lcrrxCDBfPrFYJthzR2YLjZ8kevtRYyCn8mo6OXrKs8gVOtU5UPaQOIMK6UQMJAXHOAYUbOG3Qb9EneD6S986hS04tV/075fIqP+vv7pX9gQAYHcZ96yubH2dYzNDQkKBOCMIQQipm8OttyE/U78h/bDVr29fcHCQFN3JnfK835HsJE9A37CXSNRT+Z9SdSHO0HwJ2uajP4sx+8pPkpEGfaTCG+Jz8OzOH1sfgtlOLVXwFe07R2CrNjWe/k5KR0dHRIcUmJ7Nu/X/bu2ytpaXslJzdXqqqrgvqJPBHL+pNlTedP0Nmea6zxNtu5BmWBxgjNuQvxsfHxqP9nFkL/mfMO/hfMgyEv/Ek3r/dM1/00oP67UY+z7HDLYXkLISQv6bWFnvcD8cAcH+5/hP5W/z+40XAh0CSJ4/R5zI0mCaex4IYk7uEgHSeFYHbYXejqK5djp3+tLLWrzYqlvqwNJs7/KaiyXqoEHdqIY8O5d10n96GR85KWdZ0SLMDOQnrBj5VBJDc6zFeaf2xUSr7y2QXrGcJLYwG85PxDwB/7unXrlHDh/2fvPfzkOo573/dHEHK6vn4WSdvXQU7XV0SiREu2ri053WtJT7ZsWWKUxCSSIChmEgQzAQaQBCNAEhm7yGETFjntLnLOAJEjERfYnYHqfb59zu9MT+PM7GxehPl8zqfP9Kmurq6uTtXV1ThtvOPOO+zFl16yEydOpNZf59RJ1l1lePFCo6368xsSvq/4o9+00w2LPTpyi/fOoSOlE4knMJyjw9kUCrHIP0gfm1d/l11o+sKjL0o/Z9mPk8V7j1EsYGmBkgPv6c5rbqSUXLzyF3byzE4nF6FstIfHhw8fsSFDh9hzg5+zZwc9a6+99prt3bcv4VVb8mJyM/KTkfbsoEE26LnnHO7a2tpLZLo9dPfEtJR7xMgRjo/wc/Dzz9vRo0cTXkKzz0//vbGR84z5R538MtLO3x3+rg16bpDDP2ToUKPufJgr4R2eiC+EGzdudHL0zLPPOse1gwYNimT12WddPDJWyoMcgoMQ+E8//fSK411H1T+yNuztYY5XyNsbb75pZ2PFYEflQd02NTc7X0EPD3zYnCPieFxjbNMYh8NiXx46Kv9reFLG0HhTCeXo2++8k9Q//diePZ+3qr2oznw+0/4GPz/YtV/kasnSpa3C6eO6nN6jPnuQPef6nmeTDaFCZRDvULqFigI/Dd8/+PDDaLyJx1kWxj7MlfhOudXnw9OEv4MH2zPPPpP08YJpKcyNC8+6Ojp+/PgVz8MrUS5KKdNloVigIE2Z6JxKxp1xixQNZ88dNHwSlFd/zTlI7ClKBRZPE7BY8CwoVm9Kv0ayOXPaJs/9RrTzW93bptb+vZ04ublHNbhsU5Ot6X1DziT/MrsZopBiAbnCSeOp06eTSRVxW7Zusfvuv89dN8nEiysnx40f52A0GBUbiEppeMVhIoVB5ug+W/lnv2vLY36v/svftXPr6nOyESvciuMqPLFpb7odeyfZJHeEJ7r+FcejmUy0Y57DnbUpNX/rLBVkGdD9ygVdXdXbJsbHqiZV32INGwc7ZzTQLmVmrhzt4+P+/QfsFw/8wu766V3uGfDwANu5a1ee3LUlr5deftnhk5xOnDgxJx9X4PEJtT+UfVok3Xb7bXYkVizoO6He4Ss78hs2brAnnnzC8Set/RJ39Ngxe/yJJxxPf/qzn7p+YP/+/S6Nj68tddUT06hMK1eudGVmsckDT+n34IHiSg1JQ1rq57Uhr13R8tieOkUZhjzCJ3j20IABeZYD7cGttCjKR40anbQVXZ9MXfJOPdMnYekkWQhD4boWtm8MCPnHDu5jjz/u6p46oD62bdvWpvaiOiMPjQUaa6qqq9uEM6S3p/9Hpv2yHzt+rGi5GRN27txp7w4f7qzeCpWPcQFFKfwUfo03hdJcCfHwx+ep+nRuSIMXpY4HgoN34h9xhw8fLlo/VwIPr9YyXDaKBXwtOI+kickXnXzG+SPYvOsTm1IbL144J93t5tbQwJ203NGKuXUfYyc0XciyVrnke+46TfwslFX3t4PHlheA7diBLZ2eIA/43dxkW/7pq5ftcYg0xYIG4gkTJtgLL7xgs2fPNjS0xDOQLF221AYOHJh0hGhsMYeDZ0pbEv/atLiLLBYaN9XZij/+bed8En8R677+x3ZhF9ddRkq2zss/kIGwDK4NZt01SFyRivPGsqr+1rDhxUtuNGlqPhMdg3Btsie0TW5pgY74/uSKPjZ9wXds174ZdtF5KI6VOpQx7ms6gs8sTh8a8JCTJwblBx960CkW2iNPyCGKBQZrDd6YN7cHZ0eUtbNw+O3OVyy4ScqRwlYFu3btso9HfOz4BK98+nycxB89esyeevqpZELFcah9sWLBT3clvcODFStWuEWmrxSQTLUnfPXVV/P4fSXxra1lkcwdOXLEHn/i8WTBMvCRgXa6g28eWrp0adI3qB5RJmiST19EvpQlTdnW1jJeS9fCGHrxottRR7FEvVAf1MXWNioWxG9kS3WrsLKq6qpog5JvhcV2xD///HMbMXKk4/mTTz1Z1CIV5Ry79eIn+FFAi+dXYogchYoF5DNUTIrXpYZKT3hNsdByH3G5ytZloVhAyLFUiBZUFy3jdmpjR2rOgiFrh48ttSlzv+XMsrtfscBRjN42sYLFC4uY/lax6PsFO6KVmwZHTuOq+htX3G3fM64gbJcLGourTMZ2/ey7TrGg3XM5RrwcwmKKhRdefCEZMBhodMYRmePhmskZM2fZ0mXL7PyFC4lSgW+dWhfZjJ2aN8Ua/vA3I8XC9b1s43f6WuZIdENBlH8n0xAqFOL/5M1VO0tXP+4UCjgdLa9BbsfGDldzHSb3midHDXqIj4Uyd/Qh8s0yZ9kP7PSp6EgC5XLHrTJcbZTp0Ik2xx5QJjA5YWKPxQIL3vbKkCwWGPR5Jk1O9+XS3nx6WvqXX3klWZBR7kNFdj/4zsQH3hNG8htZvYXlYsLIRFOwTrHgHVkJ4a+E/ywoV65a6XZOtehk4nf3PXfbz37+M/v53T8v+QH+nnvvcfCEQ4YMabeMXwk8TisDFgvsWEs2WeB35JXG1OtHH3+UjG/ULYqjwYMHG7vYy5YtswULF1rNnHzH0tcUDLnxK63eOioOPwD0Nap/6qYtFgvRXEDHhDOujum/6Pdox1VXiWJBi1bKzvuxAot/fPLAa/jO8+RTTxU9NkF7kMUCPAV/ePSuo2SiJ+FBsQAfNRbyzpjAeHDXXXfZvffeW/K44NL89C4HjzUw/1GsSnZ7Urmv0dL+/u+yUCxEFZ2yiAoWdydPb7dFKx+y8mqOIrC4zzmLi/6zyM8/otB5Soi+7niG8E+uucW4BzW/LFGZPj8w1bBWQKnAIq1h/TPJZCzyQN/+im5XY8lmbO/ggZHFwmV2DALFR5piQfzgDLAGGCbCa9eudZ1dT+jwDn/2rtXd+KXIx8INvWzLD75j2cYz0U56IPsqT9eEnNs9bXOW3ebamlMsVPezw8fro4W5p5A4+sVKpzTrvmNKkZVEmXPSiLUC/UJfK6+62VZufNHONB4MLEBS+hmvPG3hL7KEU1AWqZrwPfjQQx2mWACnnvJJk5K+oxRae4Kcl0JnCPPSy7mjELTfYooFvvsTpBCX/sMLJqNPPhkpFuApdaajEILzw5B/4X8ftie+i16OQkiGCLGu2bR5s7Gzx7nv1jxKs3vPHjt0qOPMXUVrT+RjGk0t0Yt1DBYL8JsFCz4QOtJiAX8ir7/xRlKvtIMRI0a4ncg0etPiipUh/Bb+T8N3LS43l0Ox8ITX1yAD27Ztb1X/LX76vPfbMe9VVVfHUQjKqrkcYSGLheMnTuS1Cfp7HBCKl2EoxYLP186wWPDrMKSh2P+2piuGk28oFvwy875m7dpoLPj8c6N/b/24QJo9Li0Wwi3R0BllE06FLdFQ6vfW4GsNbKn59yS4y0ixkOuQCzMQy4YLtnrrMGeePb7iJpvALqlTMvR11gyYQUc7qF3v4PFsI7vNWrjkwtON+42Fz8TKmw3T8opF/9db7ERwHX3muzAPQz6Tf9YOfzbc6m5gkXvdZXf1ZDHFwo4dO9yig4GIgX3c+NzNEfCo2zqATMb2Pocyp1fs2+I62/3onYF5vmQorLPO+h9ZDsGTxvNHoptZqrkRor+VV/e+xHEjcHsOzPIcNyLjXdfuUNaNr/iqO4o0bnZv1ydMrOhnk2v/2nbtn23ZbHQrQ1co7/Cx8MCDkcUCAzQLt46yWACfdlJao1hI25ksJu98S0uT1peUCpeWtpS4l1+JjoBQdtpuS4oFwQFbDL9TLMQWCygjOPeON33K3hJviuHVtxBHe/kkfAqVT2vDULHQ0YvcNHpEs0Jg/Pe0/2l42hKXlk8YJ7ytqaNCsLKE87/7PhakWOhIiwX8B7362qvJ4oBdwg0bOUpX2vjg88N/V3q/LIojTINVnELS6j1MI175OP33Qvn6MC29Kw9oED6fnpbSd8T3SLEQ+digf+Jpq2LBp0e4FJaiWFDZxQsfH+/6rnj9V6j4toR+nu3BR9/uP4V8LPiKBdodx1GKOWOEPiwW4KfGWVlDQK9Ps979MhXiiWSQ7z6eUtIKp/Ljv49P34Xb/1/qe6hYoOxdZamhcikslWbgxD+FrUkrWOWrMIzXf4V+XqRJS0ecD0faEM6PS/sW5icYhfru4/HjSn0P6VQ6yZjy0399V3iFKRaiATOTabZd+6fZzPn/FDuNi3Yq2a2cEFsxTKjo36WLHBZUB48uigd1LQgRwIjmmfP/Ib5yMlKAnGvEYZjgOP6Re1fldX4Y55nN2tkls51Z/pWmWKCBjBkzxg0YLCSGvf123sRLDajzeR1M9pqbbPt//m+ru6FX4tviiwlv5clEl9OkoxAXs7b/yAIrr0ZWUSr0s5qlP3J8kzxDG7xbt/VdG++OA+lYUNcpFpx1UnydJDdXTKzqa9xQcfDoYnfUIXsxc4mFRWfxtCcqFqifUuXbh/Pf0/gVftd/hWEaxSsMv6f9l28JJntMJoud1/Qnm7wXy8dXLDCRwuHmvlYehSiEn3j/UbkKwet7V4TdoVigXKWWXXDiX1t44uMI0+ubH58W53/339NgFVcoZJIeWiy0R7GgfEQXuF559ZVEsXD77bcbivQQTvCFwhCe/2FcobSKLwafho84Jrdp6dLilE+xsFA6xSv0caTF+d/b896TFAsqR2vL21r4Qvm0FY/wEYb9vBQLPm7euY1FCgLCULEgeIXIYahY0AJbMKKD/2GcvhHqW6HQh23Pu/C3B0dXKxag2ae70HuhMvnwggnj+B/GFYJVfGvCQrjBoW8KC+Hle0swpA0X/0qntAoL5dNSvJ/ef09LF36/AhUL0WI4k222s437bG7dXTa+ond8zKB37MuARQbOFbtykdPHtu4enSwMVREKF696OFYsRAu13QdmxLDRue+oMrtPucDZ/pV/9uXEkeDl4FtBNBazWICveMRmp5dFyscjRiQNVnWT1pA6Ny5rXPG58i9/J7oRAiuRG3pZ8841kdIj9jHSuTQEig6UColyK2srNjxnZdXR0Z2JVf1t6+5Pk85QFgBYBCxf96yzxnFKPWc51HVtDuufyEKJtt7flq551M41YpqdsWymtM67o3jcExUL/sBUSNYVL1iFLfFF6VqCa+v3ULHAec1CuFAY+g9whejzFQv0B5FiIboVIsQf4kjjTQgT5p32Pcwn/O+n0bvCELbU/92lWCiVPnjbnjL6aXn3/4c0+N/T6tSH9/EI1k/vfw/fOQrx2GOPJTuhWIm0RbHg5+fTBi75ImHRhTyjWPBhSnkP6Q7T6HsYCk7x/Nc7oR7B+aHg/Lj2voc4/foCd/i9GH3tpYX0PWu8Y20AACAASURBVEWxkFZuv3zh9zRe+fClvIv3pcACU2hn1E+fplgQ7QqBxzoBWJQKhBxH4YYOvglOIXHQGioWuBXCh/HfRVNaGdPgBO9/U1o/TnClhu1JSx5dpVhoL50+P0rBBYz466f130M84X/BFornO3kU+q54hcD772n/FRfCKS/Cjnp8/oT56ZviFfp5X3GKhXDH9Pz5I1a/4Rkrr/7r2JFin2QHlR3MrlQuLF/zuLvZwq8A98494js+iHd/+zgFw/K1jyZX3nEbxiVpOlCIiuOW1ULGtv/glsvuGEQxHwtqEAqZ6HEWvjg/Oq7xFsvn7ILJEa+v7+XCDd/4I+dEkzSi17doKYaro781NTfajHnfsglVfa28ur+V1/SzL05v8eiCRiYDZ21+w/3ueE/k46TrlAq0a5QZ4yv62bR537YN29+x5ubGZPIAfShAIkugzm9fPVGxgFxwDpsz8UuWLLGZM2famLFjbey4cTZt2jTn3I3jGufPn0/4VqosSUbhL/e1b9++3eGrqKy0CRMn2pgxY23cuHHO2eT8BfPdrQTHjh1vccBX/v5RCBZM/lEIBj4UBDycheW7Fla8u/ij0Xd2r0QruH3FAmk4sqJbIYDDvHzT5k1WW1tr4ydMcNfQTpkyxfEPywb46eMTvcTxnDx1ypmTij54I5hSw6bmZlcu+ivwtAVHmFd3KBZCPh07ftw2bNjgnM1NmjzJySIyUl1T7eTjwMGDiXxochOWo9h/8qP+kEXkffKUKU4Gx40bb9OmT7fFS5a46+eow2J40r6pLIQs6Ddv3mzI9fjxEwz8OFXl5g1/QYIyjN1SZJJFTlsVCz49OBhG5pGLvXv32vMvPJ/IP/K8ctWqWP6PurCYCTh4LzQ1OYuduro643aB8ePHu+OClGfOnDm2ecvmxIxcPCCd/+7TxzvO83z5B5YHfsybP9/1P5MnT7bFixe7Y0jhorIY7jAv/ffTcLab4034U8JxJWUZO3acKxd1hWPL+oZ61y+q7xOejgx7kmJB/CGkzLt273b99bTp02K+jLPpM2bYosWL3Bl5/3rStvDk7Nlz9vnevba8brnVzq21iWVlrp0w9pSVl9vcuXOtoaHBDh065G7rUh6iU//9EPn2H1ksAEN/gawjd1zzDBztjufRxx613bt3JzKJbwa/f+E9VCzQV4EXemjvGzdudGPC2Hj8nD59hi1aFPGqkAyRlkd0+W3CL1cp7ygBsKIAB+0fRUkxXpWKUzxSHyVLjVLStxUG2YK/Kg+3sZVSFmDgtdIRFuvfxHf4hW8b1Tnp6Ic4Fj15ymRbsHCBHThwsEXlFtfWb9261RYuWmiMX+MnjHd9Ge1mydIlzh+F5gellIc6lUwQ+kpn+jD6d/pI5lOMk2Vl5bZw4UKnPC4kc6XWCXRyFSvjJGOj6x/HjbMZM2e6OPxkFCvLFadYgHGqNEKe5sx5wwJgau23YudtOHXsKieOucVU9dJbrTlzNnXSsvdgrU2q+Xp8dV8/q1zyAzt/4Vi8S8zVd12zoM0XPBZcEQ+JP1n21hWlWMgva3fwt3Ce2/7ta86/Qj3WCtdfZ0eGDHDXISbKhMR6oDCOji9ftAA/9sUK5xiV4wX4MahcjKyejGU0khnybjx/1CoX/TBy3oi1Qhcr8riVZdbCb9uBI0uSo0RSPLo+ogt52BMVC0yGhgwdYgMefthNtLSDwyRCE7SHHnrILU6AVb9K3frvheSMwW/69On2zLPP2P2/uD/BifWA8PshZuGTJ08pyYGdr1iAbiagooMBHk/fTzzxhFu4+XnwzmKOB4/8HH3ynUgxgPu3QnCThxQLnE9//oUX7N777nUT0rAcXE/74UcfGmd4RUvIq1WrVjn8jr4nn7B33nknD9ZPV+idXWd4BZ2Uo7oD7qnvDsWCeMOEqby83F3ziR8AWZeo3jSpfeSXj9h7773n6lqTwEI8CuOR1xUrV9pzg58zvJILNyH5aQL9wAMPuFsT1q5b52S8FDn382pYscK1F2REeJUHnugfe/wxt2BD5pjAdrRiYePGTZF8PxHJN/xUWSkjN088HrcLwvc/eD9V/uAvCse33nrLXbssL/rik8J77rnHte+Zs2a5iaZ4Ad8K8e6DDz90NHKtK/0DcCh7oMfnmehFvqGnED7lWUqIwoc+75eP/jLvZoBbb7vVyYB4RYiDXRQzHeH3II22nqZYgMebN28xbsqi3/N54dcLCjB8d8DLtHIViyMPrvLmZhJdvwxu5SW5IiSe9jJixEinjAJvMRkQDoUoFgTP4pS+ln7z0cceS6wVgP3pT3/qlAsaL14b8lqe40doDhULKAihB7l9+eWX3S0H4NIYKhrw0fPWsGFFj+rV1dVHbTYel1goFuNh2rdNmzZH48qTTzqesdBU2dPgS4nrKouFkBYUsPQFjG+M0WPGjskbo0N4/ae8jK/0qdQz4euvv+54mcYL+iHlw+IfmO07dtijjz6ajAe6JemRX/7SKRzT8MCnZcuXuytJw7EFOXCyfPvt9vDAge6WJNpNiCf8T5mgZfDzz0dj/ZNPWnV1jSsL+aH0oP1IzvwQK0vaJ7Ip3pQaIuvr1q+3wc8Ptvvvvz+vT/TbKX0A/SgKyDTcV6RiIa2gLMyPHF9lVYv/zZlFc2OEPMRPxGTa+VyIjkp0lhXD7EXft7Pn9rmd0mSBGHeWp87stJkL/sHKKvs5i4Xp8/7ejn2xNjLbRjnSHDmaSy1bp1ovxLu5DOznTtmqP/ktW3b9deYWvJz/dz4Aol11HT3oaaGOQhybnu+Yset5GSoBUBjF/MUqJcMVeFm7sGdT5Ffhhshx44r/8Rt2fuMq+1VGMuCl6dS6T6H3YtbWbxvubi/BxwLHIJavfcKamr1d7bhMp87ssSlz/ianUKjKKdna2sYmVOQrBN1Rh+SIRdSmiUPpsWjlfXbmXLzgLDLR7Qo5CBULHXErBIMRC2wmM5qQleK8EU3z1KnTkkFDk7g778wpFDRQaTBhYYFFg78IL8Q36Nq5a2c0oHrXVZGP8BIqX96VD3FPP/N0MhFLG3DJ11cskF4WC8CzWxPm5eerd2CeefbZvDL5igW+cysECywmLKJRofLgf/iORj+NP/iCuPe+aGFLGh7fe3mh8goXA/+bb77p0pGW6x0bVjSk5qU0pYQoFuCLaGIB2hZLCNGvUHnrP/Qrjnd2RVjsk6/yF39VT2EI7JKlS129Ca9wEhLnx2OV8tFHH+XJnl9n4Oe/H0ceo0aNytsl8vMI32lTU6ZOzcvDp5vr2fz/7IhxYwYLJ/G8PRYLKi9yKl6qXH7ofyP+xZdezOMV5aIs8+bPS+hSfSgt/U3IK3BxUwvyLVpCHun/K6/mHEqyQ438Dxo0KOEPk3nRTJ5YEIR1KlylhKRlYTlh4oQEL/h5tHBQ/ROncuqdK/bYCVRe7aFFOAjpp1j8kA885dm6bVuSjw/b0rvPc9FP6Pjn3Qrhw/k4mV9ipfbzn+cUUdClepYMhHGzZs1yR0mFKw2/4rBIGfTcoDz+gk8P5VfdK07583/LlpxVpHAqX0KlUegrFtidfm7wYFcevqveFRKnMtIm/aN19FOhYgE5R4movMTz2267La98imehe/DgwdS2gWxyIxm4VGet2XGGvlGjRyVlgo8rVqxskxz5/AwVC8wB2N33YVr7nlZvIQ4sx8QHwneHD88bo0N4/z9KK19mUF763/13vx/CUpN+6NlBgxI5IG/JBHWDxZafnnfGlrffeSepuzvuyPUfpJd8hCFWOVjPhfj8/9zKhKJCvMDC7lxjo6EQAR/1LPpU5rD9LFiwIOGdeO+PwYojX+p74sSJbk4BPuEU7X559J2wpqbGpfVxXTWKhUwm2kk9e26/Nax/OlIqVHHF4002oQILhn7OZLutC55S0k2d+y077pQF0YJNZ9Gp1ObMBatZ8qPIc71ziHez7do31Qledx2FiAQl4psT+GzWdv38X51SgcW6c+QY76j3NGWCT48UC0d7mGIh4S8Lce859OGrVndDZKmAAmfTP/ez5mNcixgu9Lv6f9aamk7bwhV324TK/s5aAYuFzTs/if2B5NNz4Mgid9TIXfXoHDh2xK0QKA9uin0nCN/NsfKC/72tvPoW27DtPTt/HnPFyEEjIfzzO7+u5GeoWGAng2MG7aGHtBocGWQYAAopFpQPigEWTCxIgWewYDDyBykNTorTIALssLeHJSaDafwjn8NHjhi7y6TXxI1QAxWh6FWowUshO6XCL9r1n9BXLIBDigW+sRMovP5geMn7HXe4iYSvLEGxoF1k4NH+jx4zOuGV6OMb5eC/+OV/gz5MOn2aeWfwfvudtx3fRSPmhT6cX97wnV1udlvJCxqglYmpn74t7ygWRA94Bzw8oCTLkdbmpfIQYl7Pos3nm8qlOELxGbr0H4uA2rlz88oNTh8/tLEAYPeFtKonXw6FU/nxHyeH4sUrr7ySWo9+uckTc3rSgFtPiJs8/LgZM2a63SjieNqjWBA9q1avTvil/FRu/RcNhCgDlJaQSSeTbPoH8Yn0KB35Dw7Fh/9ZeDz99NPuKjm/Lnz8vNNnAUt68vrggw8SeQY/fBTN7Jq1xS8E+fiyMHr0aMdjlZ18xA/qW2VRfBhCB314WJb2/I8sFp7M0XHH7bZ9e/t8YEAPZfSfYrdCwCP6pGHDhiV0qOzilUJ4JD4RRx3RflEOFeMDebCIenbQs4nskIdwKT8W5WpDhMpX35955pmibVFwCqVYIH8UC+Svb5IxlcPP65FHHnHWRCqTr1gAjmfOnNrE8kmyCm7RD4zK59Lceacba3wlMvihDfwjRo5waYEFz8JFixL5FR2FQsYZFsQ+z2SmrjwKpS0W7ysWwA1djI/QXCxdS9+UXmEI35WKBcoEz8eOG2vvvf9eIh/EU3+qR+YBWBBAq+hmwwHLQ9WZq+87cooycAi/3iUTKJKGvzfcbRgLX8gHKRbE+0mTJrsjD6JJuIRbof+dfnbuvHl5dCsf5UuIvLz+xusJveAW/vBd9BDPO1ZxKD18vFeNYuFiNmPcFsEinasbt+waZZNrvmHjK262suqvmruasqKfRTui7d9ZTVM0sIu6+yB3CkcNM3eFZLRTvX77O7GfBRw49nU7waospcn9z1/EdUZ8Nt5dcubjzmHgRTs+cYQ1/P6X8pwK+ov4nvjesxUL+fWYOX3Ctv7oOzmLhS9fZ3ufus8uYq0Q10Fn1HWpOE+d2W2zFvyTs1RAqYBMHz+5PulUIjyRw9F1W98y51vBHYHoa2Xu+FH72hbWCPhNKEO5UHFz5COl6qYorqq3TZ/7L7b/cLTgYMCWD4XoCERu4VFqeTsKLlIsPOAGITp+dsIxiaND52Fy0Nh4vlUPuxpaNNHJsxgopFigHPCDs8vhQMExBY4rcJauvqHBncNm9wrLARZwDE4aPG+99Va3oGMw0sDk84hFOrugbjEST8J4Z6GKKWpFZZXb6amrr7eamjn2/vvvJyZ9ygP6GCQ5ryjcYV6+80bS+YoFFtqY8sJjHnAJp3h/3/33OxjwpCkW/EFaiyDSYn744ksv2eLFS4wywCdMJ30TfnhE+nXr1jmeh7TPnz8/McNmYH7n3Xfc5F5l9cMwLTsQ4BZNTEhDGD99qe/+UQhokmIBmSkVh+BaoofvLDTYxSMv6gbeErKAwwQW2eDoAueUWfRQn8CoXghZEHJkIcxX+dOmdCsC8KTnYTFEHkzUMENm53HUqNGuzJJ1TONJA33IaDGLQXZSwUu9E4KD58EHH3QTrvr6BuN5++23naJKdEA/O1yirb2KBeoKfkjumQxDP4/ooz1z7S07YbR7X4FHGRctXuzoUZ2Qln4FuUchidw3NKyw2RUV7lgFvAQGeBaGhCzg0pRqqie/TpSWdNA7/L33XLuqqqpy8sFkt6WdPeEtFGLaKx4Tkhd0Y5XD2f6ly5bZ6jVr3BGViRPLnBxop9BPh7JQslUor9bEo1jAFBsekA8hx61aOw40nmfciMYRQtEsOWtJsYDfDPUnpOXBcoExASsc+jnaCQpQrIuwuIKH4Cekf587d14qbzQGf/Lpp0kZSUMetGkUW9Omz3AyRTtcuHCRffbZZ67twA/yAFY8wuS8EI9Fu0L5WKDOTp48ZUOGDnUyhtyDF5zQTki/Q7tBBjnuhgJX+VAGLC3AK3ooAw9tg3LQR6HoZPzEvwJWD4wJgldYM6fGjQng9vtWzP+hg4e6QLnBuOTDiJ4wZJwkHX0WabFGFEwp6QUbhlIsgFv0o1gQXHvaQrG0Xa1YoF5Vn5ST+sRKgj4bn1DMgzge4/dDZ86etdffeMPxnTSkh08oDFCA0VZQnNNXfjZqlOs/gZEMUVfA06cWGltQLNBfkwZY+mr6Jd6pZ8aLN996y7VPeDZ8+HAnw6or8uMdGceygnoT3xUSh4x8+OGHSR2Thoe2gKJ45sxZboykLFOnTnVHFuk/gVGZoBF/DMJ71SgWKDAWAtr9x0Jg/+EFVr30+86ZY7m7jo4jEZ3p0LG3rd36RlTBwe4z9J0+t9PKq2+28uo+bjd42txvWVPz6YRmNeiuDWWuT5ixC9vX2Zq+fxhbK8RWC1++rkf7XuipioVcPcZWIUy4Vy2ylV/5b7Y8vgmCsLE+OluVg5cyon2a40vxCW/hcO/B2ZGlQlV/p1zgStdMJjoGkYcve9Fqlv4wPm6EI0WsCbAMap9iQemxMopw9nUhN0AsaLjXjp/kbDTncelEw3J0Pb/Ek/379yeLXDphBgbO73JObejQofbGG2+4kDOBpTxDYziZUDLYgLeYYgFFBoOFBkHSvPHmG7Zz565kYauBAbqZ2Gzbts3RwyACfkKcXRXaJccUGzhwKw0TVxwN+rj9dwa9isoKN6CrHIQff/xxwUmMr1gA1lcsMFDDb3wjEEKPaIemKP6AC0nn0+JbLCidyjNhwsTUIxpM7HFkJzjy4KFOfdzwlP84phJvoJ1FvHbXJC9p6fj26aefJrxFhnBCB2wILzylhjoKIf6zkFy/fr3t2LGzTQ87hD5NeiekfpBfnwfwjht5sOKBZuD8NJgmo8QBTukIkWd/EaDykra+vt4tIIHjoWwsjNasXZvqkJTFMJMjrEDEB9KxEPGVXMqDkHaAHxLloRDnc5qI+mVBvkaNHp0ooiiPytQexYJ4dfbcOdu3L5J9dvo5o6s8kBcWZjgZxUkx7eDIkdwCih04lVsh5cHUNa29MyHF2SYTbJdHbAZM/8LisNCEWVZW4FbZWWBCk8oBb1nY4KDMj/N5X8o7psMPP/xwXv2gGIRuX6HoL8BQ2G7atMnt4EGjeEGbaK8puE8zRyFQLEhmyIcxoZT+XzC0o6GvD3UPcbz7fIW/xRQL9H/IHXDkT9ohQ4a4Ixk+f0Q3cbQFjmMJnjQoaQpdy0s834HX2PPWsLdc34UjWuEmVFtRW3z88Uj5iAKO9CitCsmDk8G4PfEuxQJ4qV+sl5B5xkHoEN+xrkM5yDdoDR1GkjZULICf9DjwDY84QB+yy3EiKTGUF31cGv30b/h4EF7S0R593hR6f/fd4Y4W+MN84OChQwkfC6UpJV6KBdEOfsaJHTsZE3bET+njAzv+Gk/AXYiG7lAsiO8vvfSSmzNQR+oTkHn6If2HbhSw4gshvEEBwZgJvF/HvONHCCfEKNPJS/ndd999rq9J44UsFgSvkH4cR43y80Fa5YccccxCsNDFw+1A0OWXQXky5qJsphykA572SR2TxsdPPsTRhqQgVvmx3tBYfNUoFjgKIQuB3IIDL6KnbMmq+208O6A4o+uAXVUtfsIQ8/Gapf/lzLNlgSCBkKn2vPrb3fl1doJxdvf5gWmxT4ac8EggOj9MX4jtuvf7uRsL3FGIy8PHQk87CuHqT2ZlTKQzWdv+7/2d0sYdNbmhl23557+KO2DVBaHew4Vz5/5HMbd45c9tYuXXbFLNTVZe1ce27RkVWwFFSrvoeE/WzjYesolVX3X+TLAumFiJAqD9SgXnP6GytzsKQf78nzynvzWsf84ymXMWHXmirWChFB9/SJR43cM36jlULKBF1iRLIR0076U8DADskDLIgEsDSTHFAib9GgTIA5N6JnD0Qbl+KJqE6T8hAwmTTc6JM+iQdk5t7SUTA/j90ccfORgmgtCG4yp/EuHn5ecBj2ZXzE54Ap1MIpVWdak+75KjEJ7zRsEoBBcPfOJRPKFoUFykWHjSwVNOykBanDsJJkyjeBxPkgYekYa0ottPQxxeloGDHmDZrRMeP1Q6QtIJP2Ehx3t++lLfdRTCPyMMfT/+8Y8T2ZKMFQspC99RtChvlUH/cTAIb4ATrz4bxVXMuf4rTKP/y5Yty0tH+lmzZ6WmRQEGPaIJJQQTLz+ftHcWCj5tvOPQDljRoRALEuoQOlQWbhtIw6s40uJ8S/CisT2KBeH2Q5yYvjZkSCJj5Oeb2kOHHmRr5CcjE17h0I5yM7kVTpVZ/wmVHln0ecZRr7379iVp/TQoFuAZ8Mgxi6iNmzYlsNCivAj5r7x8PKW8YwEgPhOyK43/Ez8PH4/yIo4+W0oj0rJow0meD9+ed5RvKBb8nW3xBL6U8gCP/ABLCF/VtvjGk3Y2HLopK8pbyiYZZmEl3hcrG+MGFg30F+ojCx3pwj+FYAhZyONfpBh+1QMO6LDsUXrK6XvH92lVeRX6igU/L/juywSKROLEEx9WcfINobZKWFFRWbQMpP3gww9cvZAftGMNQbzoVkgcY5pPF8p2/zsw4cN4pd1vaOK8f6ExM0zb0n/wqLySRXgLjeTJN/G61FByilKtUP5dqVhQ+SgT/RCKAeiS/IU0Eo/CGHhk8ic/+Yl7p/zcLBHC67/qEaUMCkrglffIT3JXtQuekL5XFpeCJ+QYjuCE1/8PjViUSZbIB8saHeUQrEIcWKs8wLIhUkgpTBrlSR+AdYfyoQ+ZFx+7uGoUC2JiblGmyXTWGi+csHVb3zUsBMbHFguR5YKsFxS2b2HEDmtZ9c12/gK7BPEiJ15YRpWVtc07P7Xyqn6Rc7yqfjav/k7LZApr93LlurTT6ZhvWsjmFmWNm+psxR/+RrwAjnwB9MQjEKKpR1ss6HhDNmOn506OnWHC017W8Ie/YWfrmKDneN8xddoWWcna6bO7bNKcflZWjXPEfs4x44UmTKywBpKcRNc4YtngHKQmjhXbZw2EAsHd5IJfFPKvjpyczl70L7Z9T5llsultRJ0gfPN9mnQ1H0PFAgMEDwMtoSbaGmxaCpWeEFjhKaRYYBD4xS9+kQxoaNdb45yPXRx2nUQXA54mMOIl/9mp5JvgWGT5dSDYtJBJpL/D8/Qzzxg7sGmwvmKBvPxbIUL4kFfhd/8/EzXM5EU/abGOCCcaaWUirUwESU9aXUvm58E7OyB816CMl/RigzlpFi1a7CYzSse1ViHetv6XxQK4eSRPKofiSw0xC07jEXF4+Va5yYddWk3sQ/pDHMjYyE8+cfUDLdDHTm0Ix46zaGcCiEkpO4AhXJif/qP8IA30idbQIScKNxYOfBctKAyK1aPyR558GQZHRysWmADjI0L0ww9fsaCyEmKRgCNTYHhIw9GoUO79NP47/RsLRqUl5DiDD6N332KBfH75SxSc+Vd8ik9K09YQRRT9iHiAAkS7cC3hRNaoI9UtioV168Jjf20ZS6M0ct4onvu88+OKvfvtUcoBZFbtl++hYkG8ZXdR6cmD3dTQB0AxHmEBEI4pwAu/QhZCAx95xNFEPtU1NQ5G34vlwRglp4viQyEaVRaFhRQLXHcKjPChWCi20KUNhM4baStpfVZYJsYl5SMZTCsv6bbERxoEjzWhDxvi5tus2bMT/KTDmSZwabA+rlLekX/xUiF5IFuEimttSHrqoBANXaVY4OYE8Rqa2GjhKFEhuhTPOExdUm5CZBtltL63FKKMliwIT5r8MYZx9EH5EHLrVFqfrPpWiPINKwWVj3wmlk28RDawWBIM+FEWMlekDMJVrDxcAY3VBTjIA4tA4Dvj9/+0B2mxQnTGt4wzl+ZKyowdOLzAps/7Gxs/u0+0eKnsbeOThVH7lQsTMAWv6GN7Dk6JKy1ajPmLsiPHVzoFBwu3iZwZn/f39sUpzhq3/qxrZ/Arwpm1fQ//0Jnr19/4JbcI1iK+J4Y9VrEga4WLWcucOm5bf/jt2BLkOufDYset/2jZM+13zNYWOVCnEoWR7K3f9raVV/c3jg0hn4tXPZTamSLP9euetglVWCrgaLFtCjmn3Kv+qlOyYfHAcQcseTguNLGyv81e9B07fnKTXczmm1O2pbydnSZULNAR05Fr0PAngopvKWTBxI6RD1dIsbBq1eq8wZDr4VpTZibjcm6kgSjtOiMGZiaDlJcJAun8gdB/D/NnkPK1+Sg/NMiFsP6iDHqKKRZC3oa4/P++YgG+wuMZnrWCDxu+U/bnnnsumTRAl842+rDwAL74ixZg/WMNan9KxySPhSdwDOCc4QVe39sbolgQnwg14eG9tQ801sYWLWE5KDfn5oHhgb9Llix1MhLCFioTdST6SM97uJhnJxb8ahscP/DxtZQXdYRzLXBTfnBxFMNPx8L9qaeecnlAB3kV2qX389Y7Z3BJA27y6QzFwqveDQzkU8gRIkoXnxZg/Z1h0VwohC84o4RX8IJF7oiRI/N4rrSvvvaay4syA9eW6/WEKwz9+onaWbPzpM5idP2GDfZ5fLTChwtx8F/9FOa+0Ak/IsVCzqdHWrrWxLGYwHwYnpGHZLU1IXSRXmkkq/pPGCoWRCP9M/lKdjlmBV9a4g3pBYOVC+mhg7wwwxd+wdDmaSscI8Eyy7/xQDBhGrVn+lSOe4hG6A2v81Vav8y8F1MsQK+eJ5580jn8FZ4wRBZCxQIKdMlIWAY/PTB+/UCXyqZ0wkM8i1vRRZnDI0iCJQ+fN6RhV7o1/Y9PZ9p7qFgA/09u2jmLpAAAIABJREFUze3QU67WPtCJpWXaQlo0dJ1i4bWE19TLhAkTErkWLWEI/1FOUm71C/hJ8OslTBP+p96HDo3GQHDwhL5DgJGPBeSA/LAO4NrvEF/4X3IFH9UmSI9lAnXqwzNO+21r0qRJ7rtw+LCF3t97//2k/6I/R2HZGb/LSrHgzmK73cyoQz1xaos7q11e1d/GY2HgnMW1X6kQHYvo63w4LGi4x7J5i6Gc/4fzF45b9dLc7RCTqvvb1t097JpEfAE0LLRVf/m7ka+Faz4W8hproQZ4abz8V1y0L2aOs4Y/+s2cxcKNX7ITkz+N8CYKiLbvjlyad2m41MGcb/rC5iz/sTueg0VNec3NtnXPmNRyn79wzGqW/ji+wpXjCvhW0A0OrVEy0F50hWSEB8XCpJqbrWHD03b+AlrvnmDN0TIvcd7IwKBJA5porpxjl4Izq9wfzlVjW7eW+mx150JZ2DAwMYCAu5BiAceJfBcsnoJZjJf6MGEcOXJkMqCSX2VVvimoP7hKbsLQl0N9UxxmggO889DsNBZSLPg+FihXZygWwIsFAmf1Q1pFsx8yaHP0Q3VBGJ6/FTz4pkyZ4iaD5AMsjpH8fPz3bdu251lDcMZZkwQfTvhbG+ooBHTwMInE/B/TaHY+Sn5eftntkjc0pF+BSX367YC80nb+QvpVRoU404JvmhRt3rIl6YtYyMgDPPIOzPK6uoS3whHm4f8HBlNk0qvNcH5diwJgkTm+QQcTNxYFPo60dz9vbk957LHouknwdKdiAaeMlEMPbT2N/mJxyLp4BR7uoE+Dx2JBfAOOmyzS4NoS5/OX9PpfKCyWB+0L3w/IKHR2tGJBzhvBL35g6VP6GBCNFYwh0TiyzYXQKpp5T/OxQF/tH30BjqMMyDR9fSnjAorgqZ7fE3Bw9hxei98+fwvFhzCqN+DpG5AXmftTrp6gWMDZouj06U97x6IK3lDHPL5iJYRfsHChg5VMzJ5dkeQT8o/2JmUz+FF++GNwiLu1/5F/8EqWCLEuo03woBgveVxwY8jLzvoPSwEpTNLkpDsUC5Rz5apVLfZDjF+vvfaaq0fVEU4NW8vb6urqhK/kjdNaHwd8kY8FvvNwdSYKOh+u2Dv+c1R3jOdYJInvpENW3nwr5yuFcZIjjAcPRu2/5X7gsOsrsNJTPtDJfKkzfpeXYsFbmDjnjtmsnW86Yas2v+IczUVe7ftYWRt3XX0/C3I2N33eP9q58zKdiRZGvt+HdVvfjHaGY5PzhSvui4WpZyyifoVzvPONtuOu79myL19n9Tdc87FQrIEX/BYfg8gc22+rv3qj1Tnrj+uccmHLP/5PyzaejQboblAs5I4NIHMZO3JitbPmmVDR3ybVcAzim3biVO5crF/GEye32LS5f+csDFAqlOFrwVngtEapwNGJ3i7deOefAeXeTTZlztdt577J1tRMB6sjGC0v7H36uuPdKRZiBzl0vuzMt/e6ScrBAptOXQusNMUCA4iOMQDLIojz5kxKSn1wMCgPxdAPnk8+5ZrRfN6nTRSACSdFxLFIYwK7bNlydzMCu/Dg1SS7mMVCVygWoIMy79kTOdEqVDbxgIkYXprhj3iEUzB9D9Pv2r3b1Rv5UG52R7VLLFiF7JYLDtjlRbyjK7/WhCgWRDchcoGpMxOZM2da85xx8CzuRbtPB7sZyJ/4wxEQ/3uhd3D5+PBCDw5wIfu1tbmrJ1mM+MdZOO9fqiM0P39MUVEsSSaZTPtHc3BsyjceaMGDPul9On18etd3Z+Ey+DmXlrqF56p/wbYnpO5KtVjAaoAyqF7WrCnuJyKNLspFGcAhWU1bRPlOv+BdIad/aXm0Js5fZInnLaVHdjZv2epu82An2z/a1NGKBXZtyQNewTPkGAViSzS29F28V32mKRboq1A2+/JLX8c48fBAnvSxgXGAb8DxPPDAA8kxPtoiDm5DXvPff4rRDxzWJdzSgXKLxRB8V1mgtycoFhi3VKZi5eEbt1FQJ/AH+kmrNODQOyHKAv9IEeN02mKSdPMXLEjaK7ixyPFxtfddigXxnvDzz/e6PgqasExs1djgxhLGhzOXyIhPa1cpFvwjWZStFEexHOHwHXnCd8ZJn/5S3jkiymIfueBBKe0rrcGhoxDQBgy3R4XyEublf6f/U/uGTvqXo8dyznqpQ/pivoEfWI6iciMJGzxq5+l9QdRH0AfoyKDkhLlKZ/wuG8WCHM1pEYUJNxWjytm5d5LNmPfPid8FX0nQ1nfMwsurv277jyxI8omOY2iCnrXTZ3Y5XwyYe2P+PXnOLdZ4/mA33w4h+hRm7MKmOneDQR0OHHuw1UKPPQrBJPTcGdv5wA+dckY3Qaz689+xpl3r7KIGHa6aDBZwnf0/Op6jur5oG7a97ZybTqru426DmLv8NstkI4+x0KI2w2J/575pzg9D6GNhYlXrFAu59Dh+7GvVS//DDh5ZbM20UY6POKdehF3Pn9byP7puMmexgGJh586d7a5Xdgw0KBCmKRZwKsQAgBMsOn8NNq0JlY4QPOSFlp06yNV9Tl4Ux+IJL/Vr1621+QvmG0cwPv3sM3clJfkzqBH6+EVXMcVCVxyFgCa8JXOsQ+UpVO98ZzGNYgHekJaBnMkBadIWOUzcuJqK8pLm3nvvdTIR5kVadnkEx7lmJnU+nP9eiMZi8bJY0DltJhMtTQAL4StGy85du5JyUOYRI3I74z6P0nD7eDGphh/wGJrxtq40hw8fcUdF+E49UBasA/z0gi0UAotCyV/UMKH0FzXsLlIGyTBXZBbCp/iQBskxeMRzwbY3bI1i4Z1333W8YrIL33RkoLU0YLZOeh7K5C+ihIsJvb5TP/6NLoJpayj+hiH4iGPyzg0127Zvc9fBYSHAlZMs/lg0qy6hC/qhk3fCu+/Bx0LHHoXwb4Ugn9YqFlROtR3+i15CHikWBAsv2HnlSIqDuTN/V5qyFnqEm+95vLor6vNw8qu6U34KVQf0e9Q5iysUpBUVFTZ6zBh35MFvT+Th/yc/8vfboPIiDGnuzKMQvkd+n4a0d45+qSyUB0WazxM/TXS8Yajr10hDe0TmQnjkGOUp+OAJshvC+Hjb8p6mWOAYGrg6Iq9COLpKsZDIf9xOSumHcP77y0dzToHhP2Nxa/nrO3FErtlUCRVIvsUCstDSkUyfn7zzMEdzbTzuw3wFOxZTXFcethu16zA+7b9wEyrde++91xl6BbtsFAuRMKAxjLSGucWUFAwZO/bFeqtd/iO3sGmrMiFJV8EZcfw29LP123LaJyk4HD2xQCxZPcB50i+vYce3r63YUNrOTmsFvE3wWvBms3bkg5euWSy0edGftRMzx9mKP/ntPGuFA68+5nVU+RrtNtVXO+ijbTRlGm3G/O84vyP4WMC/wr7DsXO2S650vGiLVt0TtRfnCDXyFdL2WyE4CtHPlq99ws6c3RMPaNHRoRwvupNHucV0jp5L40LFAubg7VUsMHCwMGFwo9Oncy+kWGDikTYwlBqnQcOHf/udtws6QmNRWllZ5czpdbzBTwut+q93DU763zMUCw84xUixutU3JmKYFkK/yuCb6Gvg90OODAiWevRvUxBeJjx4jmcRDeykyZOT/kG4BNvWUBYLmqiyyA2VF23F7adjl1/yStgaXx9+WVEs+Hz78KOPEp6wg+RP/pi0afLn4/DpSnvf8/nnbjeGfHg4XiGfGeCpmTMnoYHvOKkjvqU8/O8vvvSiwwEveoJiQWU9dbr1vn0oF2bfkiFwcYWkz1tgNKGn/QOTpnzw07Tm3eetn454Juo4s2QXnKNo5K1+jXfo4X/4LhisFzpasSCLBfGC9uHT3dp3yqn2RTl4pFjwcTmT7iGRrwuVm5C0Ki//05607+IbO55+PlJ4EEf/uHTpUmdGz40tpPFx+e+qA5SGvCsEpicoFlpz7SjXsaouCFvyjaOri4Glz5fTPZ+v+EoRTuoIc/RCsu+na817IcVCR+cT0tRdigWsRaClWPlQLDwaH19T/RSDD8um/1y7yRxQfeUjv/zlJbdK+BYL5MWYVywv/5ve8X+AfJCevLhmVzRgMSXfIX7bU5tPi9M34RQM+PWN47md8bvMFAuXLgJyxxL4lrXG86esfv1T7nhCdDQiujrPOZdzu7CcBY8cy41358nTd2Yjz/bs+PazOUv/q4iQZO3QsUVWXvN1K3c7xP1sSm1/O3NO1zfpbH43LaiyWeM4BDvqmWMHbct3b4l8LWC5wLGI6+Onh1gxyGLh2PSe4KtCE8+sXdi73VbfdH1ydefyG3rZ+m/8uTXv3x5ZK0iB02bFwKWyrU6llJDOCaXX9j0To5sgqvvZpOp+VrHouxa2EV3z2Hj+qFNAJMq0Eo4QJe1CjlKr+th4l46rJL9pa7e+YU3N6bcDlFKOngATKhZ0FKK9tOlIgAaoVMXC6dNu0aLBgEGARQzejDG7jMxaH3EmcIrnW/4z0MEyAAJPOs7oskuvMjh5yWbdjswLL0YLJg08GnTI2x+EiNdkFpM6/1tHKRaUt0LRmxb6zhuhhRsuqLs02DCOidhb3lEI0uM7I4QL/1NueAB98DY0ifxs1KiELyxuUEj5E/YQX1v+S7EAzTxOsVDk+qy25EEarrxSHpQZr+ZtwdWwIlLICFdoseA7QWMRoyMGmnCVkidmv74pPJ7gpVggPYoFyS50VFVXt6os0MLxCtKCpzsVC1xTJxmEHvGrFD75MFgsqE4IiykWBOc7/PNxdcQ7PG48f95wSsZ1ubQx8lVfoFBxstghlDJPfVhHKxbYMeRGAvGBsLUWC2k88vHxXkixICea4kmu74+OOeT3/9F4kBsvBjrz7WjsiN75hvItpIk6oF/94IMPHd/hJ3T5oepBtIjn9953n3H1KfWhb5ebYuGSNrF//yU88nlG25OZPGVmVxlLBsHAz48++iiR47vvLt0PkHCUEoaKBfoHjrKVkrY9MCgW/L7o3eHD8+YZxXCjuEK24BsyhF+CQvBScKq94DOkEKziI8VCZLFAHtBJfeh7qSFj+IMPPeRoBQdtLbyuMlIs3O9goHHNmjWtzgfFgspHyPW7ohHFArc4qB1SHjaBonZPH5CbG6b2Bd78kfGW/oM+YOjQoZ2hV7jcLBbSF1+yIpAVw4Wm07bt83KbseDbzhEdTuVyiyc839/sjkxwdCEXH773debkfC+r7m9fnNSdyJcK5rnzR6xm2X/axKqvuesny2v625Zdoy3D7RBOkKNFn45xSFi6LISGWLlwev5Mi26HiK+eRMGgpwcoF6RYONqNioWo81E9Z61p/w7b/K9fdzdriFcrvvJbdm7J7FipwE0MOfguq9dYiSF6LzSdtDnLfuQUC1groBTbtCO3OwiNUjKQZvOOj9t4CwQ+FPoaxyV0tWTF4u/avkPznKNT2mG3yXoHKHa6U7HARAVFBgOYG8QGDnQ7b+wUcp+4QnZ6eaK4tPBQ/D0KWWSFgyp+I7COYBDjxgoNahqENUHkPwPRG2++6UyRFy1a5Haz/Ksq/auPQvmXCbnwF9v11CSVPHlCXP7/7lAsjJ8wIZk0U57Nm6NxAeUBPFYZCX0/DD7d7X3vLsXCJ5/GDmpb2Cnyy4fM1dXXO1mGJxzNGTNmbFKvyDBWCnyjvpn04MgqlFUfZ9o7ZqMchQAHMsS1d76jyYWLFrl42hQwNTU1joaW8vG/S47B0d2KBcoAHfCN4z9pPCkWh7zi4JL04n24s0vZwwl9RyoWxFuFLMiwoqBsft/D/7Tn+RdesM8+G+XM81esXOEm3uLJladYiK7bo3zIN9YYLY0BfHdO3QgPHkzGA40jae0Mnwmhopn8yJc6kKzwn/aGczyORtTOrbXVq1c7qzfBAXOlKxZoY1ggqB0R7t69O+m/KP/TTz+dHJfAD8OpU/lH44q101K/dadigTJLPt4d/m5JigXa/NJlS50sIy/IWGcoFnxrOCxKfL87pfKWG7V8J8YsyLEi8tOjWODYo9oHFnH+9/BdfZ4fchQCPkqW/H5dFguUAX7Rv3HNMnMp184PHkzmhulzwtx80P9+7VaIoguGaMFEJWWkkco229ETq2zqvH+2MneVHoqCfrH3+7+KPebHC6TUnVq+9Y483Vf0s/p1j3qLx1DBkbWVG151+ZRV97EJVf0NJ47NmUbXwTiaYud/oYB12f9YwUF+x95/2ikXVvzBr7urEuuvv87Yge8Jvhd6gmLBKWHc5DljFy+ct72P/yy27IiUMChmjn7wciQPefWKckEKhlBGOu+/FvGHji2zqbW3WFnV12xSTV+bOvfv7NjJtaZrWn1Za2o+bXOW/kesGEDWQ8Va+n/n4LHyJsPaJ7rqtb9VL/6hnTmLhU7OwkMdpp/n5fLenYoFJtfsLDHAMLlm8V7o2rlC/NQOuXbT9V/w1A2O2t4a9pYbpBjUNTlgRwXN+PQZM5wH+H379+dNFEjLw+4mSgkNhMUUC7LU0IB5OSsW8DAuaw3Kw7WeknWuodIRCL59NuqzopML1Udrw65SLLDjQzk08XvxxRfbVJ7qmhqHBzljZ3n+/AUJHpQx3LYgviFTWB+0lifr16939QKtyCR+LuSMkPoJ753HAaLqrZS8gH3hhReSdtKdioWJE8uSeqG8bdkdozyk1UM9h/0EfPGdNwLTkYoFn+/Qww6mJs6qR+SFifwHH35odXX1hlmyzo6H6XXUDDpZ9HbkUYjusFiQfDIm4A+G9gNf4JEczQrG54Xei30DJqxv/s+YOSNR6sBHHvo7dkc51rVk6VLn00NnzP08nGLIO0oAnVe6YoHyf77386T/on7GjhuX9F8oW+AhdQc/pk+fkfQ7Pu9UZ20Nu1OxoDkAIdf++paRxcqzJL5iEf7At2KKhdB5YykWCyiW8bUjOaYOWIQXoyntGzcnQB8POLBcCusOxYKsGalnfMGEMGm4FUfbAzcP+cBL33kjxwM5iqdvfG/P8VxoE32dYbJw2R+FUMVEC7rcTmk2XvCdPrvXlq15wrAiiI5DRM7lnLO5ypsKLqhk8j2+AvjeNrX2G3a20d8ZyF9AcvVlWfXNbpeYIxGTa79hx75YGztxjCpRFZmjufMWm34e7iiEW/BGC98MTgjv/oEtS45D9ByHjj1DsRAdX+Gmh30vDbT63/tSTgHz5etsx23/YJljnsm1swiRUiFfLvx66Oz3lZtedj4VuGKyrLqfza//mTUnxxKQwUjekEOUblPmfCuyPChRqeCsd7BSqOjvLB0mV/e1NVvesvNNp1wnJfmW5VBnl7ez8HenYoEy+c7/GEgWLMwtxEotc1IXUrQGilkc8/kLZAbf8ePHX3Lloo9H79CwZ88e+8UDD1xVigXKz84Bi0oGduqGM4osjplMffRxZPKqiQwWIaXWV2vgukqxwK6MdmE0+fOvwCqFZng2ZOiQZHIHz5iESZaYEIfXTeLLQt8VFsqL7zyzKyry8iBP6kTpDx85nHynLCxWw4VVoTyIP3nqlKE8Iy11352KBawv4CMTWEJ2jIvRnvaNCbY/iWVnLw2OvkjyTNiRigXVDeGFpiZnEaV2RV44vMN7frhQSas3lKgvv/xyQuuVoFhQfVBev2+BR1OnRbeaCKZYCH/Fa+DC/0pLe3/wwegsOXlQB5i2l6LYBifKBuoAmeQh/dWgWIBvcnJKmWmX6idZYBLHA09a40hS9VJK2J2KBcqldivFgi9vhejnaJ3kDBxYdhSCDS2nSlEsnD17Lu+mHfJC0VMoj7R4ysGxOdUf4dtvv30JDt95IzAoNMJ+K8SvdkiIspR0ergqFOtV8ZH+DceifBfPauZEVnch3lL+Cy+wnfG7AhQL0YIuWjTxfqlZOh7xN25/z8rn4IwxskRgkSTlQfpuLbA4v+trZe4avr62c58683jxmLdbfdGWrn3YyqowQe/r0i1ZdXfiBZ9dZe0sl1LxHQXzK88L/6+cZ34Wl1lrOrjLVn/lt9wxiOUcgcDXwrWjEHGHkbVsc7MdeHuw1f/er0W+KJw/iuts3dd+3zJnTsZ+K5C1iJ+qr0iJ0zUKI+WJXJ2/cNamzf1mrNiKFAv7Doeez6O2Qv2v3/aBlVVyLAglQekWCxyBKKv+X1Ze8zd26OjCuONDoRe1PddZpuyGiNbLIexuxcKc2lo3CWEA4Xn/g/dbtQiiDnBm53u0dvUSKxl4Jw9wO8/yd9zhtPD+QAgMdVUorKuvc7uCWFUw2BWzWJAJuQbNy9ViQbzQdX9MhljAsFvOJADzeyaVlLPY7kt720BXKRaQBxboyAllpWzs3rDQES/SyqJvhCxgSQtPxBtZEigtnqmRQ2DIC9NifSMUPj9O73yDHm5KAL/onDx5cpIOGCb/zz33nIMhD/LC27fwFAqV99atW531kGjsTsUCptZ33BHxlLLwsFtcqAxp8ew+i+eUifO9aXDhTmFHKhb8/FiIQc9PfvKTpF/aujVyjqg68OHDd3b0UFBJxq4ExYJf7pkzZyZtiDJibXb+woXUOgt5IzzcHsKRIVmyAecraVDiqK0SYknEgjXEV+g/iyMs7CST4LjSFQvwAv6OHj3aKeooOwo7ruDkG21LPB0+fLiL83leiJetje9OxYL6RNov/bA/jyhUDniGrx3xBhwdrViAzx9++KHrUzQ2jB03NhkXCtEWxkupobpdtHjxJW1CioVbb73VyT/+rbD4U9sLcSpesrBo0WJnKSReotDz+3TgJ0yYkCdPH3/8sWu/whHm4f9XfrR/+gH/2zXFQrDrBnMKL9bjxb+X5vODtVa5+PuRlQJO5/J8L2D67S+woneunGThhcPH5WsesabM+bxKiSoo2g0+9sU6mzr3m5EyopobInrbkeMr3KKruxQLjr5AARLFZa1p20pb/82/SPexgDVDNygaut5iQYvtWBmAdr/pvB3+5A1b8ae/nbNUuP46W/f1r9i5tUtzfjMK7AZHMtE5yoVC8r5u25uJtQw3QcxZ/l+WyTS59hF1KnF74Kq95vNWtej7kVxX9i5otRMp3CJfClK+TajobQvqf2pHv1gdt71L21lnlr8rcHe3YoHzsBpwCRnQWLxqcGiJB+ygY66nwZSjDStXrsrrt2bEE1UmQeCfNau4Yz7lTchA9sabb7h0DIQ87Nyzm59GW2sUCyzYKLOeNHyKYyKLp3bRwKSWutP3YiETsbY4bwQnNz8oT0JuS8A6gXd4Ce3suhfKX7ws9L2l+K5SLEDnmLFjknpGVl566aXk1oaW6GSCiV8G8Qq+IAtKJz7gNBPcgsNbPd7Y9V3whULMwkkLfuHYtn17Xj4spj4e8XEeHBOzlhZOomHs2LEJfuq4OxULLKJ9E1/KzTWApUww4SH9i45biWcVlRV5/BKvu1KxQN1J2QFdLdWNaCTkGAVyQzrqBzzLli9LyuTDtuW9O45C+HQiz5JtQqzNwqMeklU/nd5R3NBXwh+Ol2ANsjG+XlfpdOsN/CMP38mq8Pih0hHHO4tr8V+0+ufE/bTA+U+h6yZRCAoX8JQhHGd8OmgD8p6vcoS+Q3w6wvfWOm9U3rt27076fuj86OOP3c0mooGxeO7cuYk8ltpWQ/oK/Q8VC/CsNeUuhDeMV3kVvyo+6qE6Qrkuaw3BhCE4UDjRXkkHvwg7WrFAvhy3UB0Q4hyYBX9IU6H/HP2BNtKKzmPHjyfpxQ8UCyoPsPQ/abdG+fkorbP0eeWVZL5G+tkpjpKx9OObeE0fsHNnzipS+Pw8/HfqRT4n6APY/OBmm874XQEWC6Uv4DLZjJ1tPGDzGn7uFv/OsqDyJmeRgPIA6wQpErSQ8kOOQ5xp9B1L5ZuYXWg+a4tX/sLws4DlAufQV2x4yrCYKLQg9Cu+O95Pz59mq7/y390CWpYL+BDQe1crF7pcsZDJxFYl8e0ZzU124K1nrf73f82c7wksFr58na248Ut2ZuE0u9jcZNlMdy+mlX8UckRn2ty/TfyGIHs565qLkeNON/hHbWXfoYpYuRb5EPFlPO+dIxX4GeGoREV/m1jT21ZtfNnONmoBqaNHstwovS12h6yXmmd3KxYYIPD8roGMENNt3WscTkqA16DCt2HDhrkByB+EOLrgw7AYZoBigGFR9+JLL6UuTJRGvGMCM3LkyGRwE41c61RIQ98axYJMaTWYK19/l01xDPAMjqKhqxQL5M/1nUwWoXPI0KE2a3aFowNamLzoDLJo7ciwMxULYX2vXbcumfAwWWKnfPz4CcnEinKFaVRWrBtIIwUXvJoydYqTMz8NCohHHnkkUS4Az8IdR3KCUyjcCrGIYEKHrGM9Q4gzSOQlbCdMgiUrwEHbkqVLXFlCWD8/dpNU15SBpzsVC9CKkoSyqDw489rqXX/o0y9eERKPQsXVZbwIp91wA4gPp/fOVCyIRkImvfCVepGSCQWIYESPQsUTsujGQoH0P7n1Jy4ER2VVZWqZhKM1YXcoFiibykmdP/nkk3n9OtdwauEuOJVJ/wmxEHr++efz2iG8okyCI119fUMiT9QDyumwXQi/H9LWKiornUyBV/XH+5YtW10dkI+fl2RXYSHFAvkIH2PVE0884Zyy+riAEZ2EXaVY8GngXcp8+grazYgRIxKZxnfM3r26Ka7j50mhYoG+sJC1iF93pbz75RS84ug31AcRUnZuM+C7YMI07MTDK+QDOcNxNGmLWfnJaoA0PKUchSBflLDkQRpZVzJenDl7tsW+AcswOdKGPvC88847iaypXIQoFnS0FDjg+c8mBN9DXkheiZ80aXLSNkWrrDp9PpKGuQUw6r9xBhr6jQjzIn/mI7Qd0qo9UVf4oeiM31WlWIj8MFy0pqbTtnrz6za55pZ41xaLBHZu+zuHjSgc8hZY8Rl0FlirN78aCUkWYYksJlxFut3rrO3YOzWntKjuZ7MW/h87dXZPtzj18wU/7x1aeeKjESenj7Q1vX8v33LBXUPZ9VYLXa1YkC+T5rz0AAAgAElEQVQOdx3n6RN2aPhL1vDHv5V3A8Tqv7rBTleOCywVdI1oxw8SeXXlWdxExw2kVFBnlbWte8ZYWfXXnF8FboKoWvw9O3MuzR8IZ1nP2pzlOG1EaYDCIF3WE/l3baGfTZ/7Hduy67PIIam79UF0KOw6PhTiT0fFd7digQGERRADEwOUBtOnnn7ali1blpjIhYMOgxHmlhrYlJZzj+KNBh3M+cALjOCYHJ5rjBzOCp6QNAxMq9estpdfeSXCf0dux4n80IQX2gkoxXmjysKEDHyaCMhBkej26cKjcXcpFliQis+Ejz/xuKOZdxZuzcmxs45vF52pWFB9K2TRj9MoyYrqZtToUXmLGtUPIRYz/v3ubkJ3551OAeBfaag6J8TxJY5DJeuEWEdwBIFJs2BV/0xOOS/LLpfqgcnWz+++29asXZvAk05pWGBxDaXglRdnVVnYarIneI634N2bRbvaiNpLdyoWoA8LGZVDtFEedujSlFqUjbPy7777bsJjpcOTe5rijnw6U7EgPlNH8BoFB2WgXEx6Bw0alMiYYBVCL0e9OPLCgpN0TJjFE96rqqtSJ/XC0ZqwOxQLok8yTF+IAkX1Rlnpd1Hgqc59GeadPtK31JH84pcjbFPbt0fXy4qHwGKxdOKLL5I2JFqgjaMYm7dsSUzagffrgP8cZ1EahaQVHQqLKRYEo5uLtu/YnuD0ywte/neVYoH8/DKtXr3GlYv+DlmmP0IuoZ/bM0o5IgDOtjyhYoH2gyUXY3JbHharLIqV9vDhI6l9BO3WlxfeWYyjkG5qak7KAp9os3v37XNKeeQEvlCnpOF/ZygWyHfevHkuL9FJiGUF18VCk1+H8B4rGaydmG9Rf6pD2t7atWuTMvn1pKMQrlzx3Ih3lH84fPbrXvnhb2PixIkJ/0Tfp/HtS4IjH955NmzckChRoYt6xoqHozf0AYJTWtoDdclGiMrh+H377e5aX3B3xu8qUyzkKqip+ZwdOrrYZsz/jpUlRyDkgyHdIz63RJRXf91OO0VBjMt1BDpjzsLtpM1Y8Lfu2kmuqcR6Yf32d1OF0RfMrn1nshUrFpzAZuxUTbmt/svfjRbUN/S6KiwWfpVpShQs2VPHbPfA2yJHjddfZ/XOp0Iva7ihl30xZYRdbPLPGuYmq11fb7mBJ+pEmqx2+e02ZU7klHRSVT9bvXmIJQqTvFsqMnbw6EIrq77FJlZhrcAxh2JHIfra+Io+VrXkB3bsizXewBLLz8VMj7XEaU+9dLdiAdpZBMlUnwFYAxyDFf4MysrLra6+wS2i5s2f7+4jZrGjwQl4YDknq51fDTbgZ4BHceEGwli5wAKKhRca9PqGBjdYsVDBCz2ms9KSa6LnBqh4Mu+8+e/de8kgTV6lKBaAg77QCz07G7W1cx0tWGz4ZWDSrJ0PytuVFgsocR5+ODq24fOQM5bL6+ouWaRSvo56Olux4NMJv9nVwCIFHjNppry8Dxw40F555RVbsHChm0hSbpQqKFmY8AAHPHKDrOB00K8/3vWfSVGaAuPee+91DuFmzZplq1atdvJeXj7JKRSQV+jgkUy++dabru0Ir18W3plkQQv1pHTQx6SWM6wcGWKSRvvizD6LVnBzdIBJovLrbsUC5ZNTMdUHtMETyhL1D/W2Zs1a1344DsXuFmWnTigT7+yC0z+EfNL/zlQsqI4ImXij4BBdLDiQIdoYV1AuXrLElQUZmDZtmvP9QR1QZu14qlyShWnTpyXypfK0NewJigUWCVISUG7qnTpkwUM9siBBIY38LliwwIa9PcztcMIPwcIj+moUU+K/eMIii0WhcBOCn/Y8btw416+Bn9s5pk+f7sYhmX8LP6H4zzuLqjAf8hOMwmKKBeQAWvRgkTR/wQJ3GwrjmL9o62rFgnhHyOKe8Ug8gF74DQ8bGlYUbGM+jra+S7EAP12+t91mAx95xFk6Yu2IAoqrfFvzPPb44y49cwh2ygv1Exx38+ufd/ptnA2ygYE8clQJS0poEY2Dnx/s+lXoJa6YYiHsh0q1WICfKApeGzLE7ror2rAQrQ88+KBzlM2tRatWrXL9S1lZmRtbJJfAQh8hFiihfyDVF4oFKf2ob+B5wEMbof/leAM3+KBEHzFyhKsLZBsYpcFpI3nQZtLaDfUMH4WbtNBH3k8/87Rz5Eufj3J97tx5rg5oL8D7/SN1ikUY9HfG76pSLOgqShZdHE3g/4mT661m+Y+ctUJ0HAKv9+mKBedrobK3rd82PFm4OauF2HLhovO6n7XPD8608mqc3N1s5dX9bErtN+zU2b3xjnfHTTAl1K0OncWCnFzmFsmnq8fZ2n5/7Bw5upsQusHPQpdaLMSWGxf2brM99/8gcmQppcINvWzVX91o5yo+jeotmzXnCDNOA8+7w1FjVNda2GftwJF5Tta45YSbILiN5ORpnJJF9RodwcnVcf36QdGtDhz7Qc6r0mUdi4Xy6q/ZktW/sHONh3PXuOYpKiTLOfytlsUOXHB1VN49QbHAoMJuAIMFg4cGEg1yGowZLHhXCJwPWzNnTt4AxcQL3AxQn3z6iUvr0sfmiMKjgU4DFzBJnrfd5nZgWKgojoENPxBpddDSUQgNoIS6Exw6/HJADwO079Ao8rEQmVRCR1cqFpjMovhxEwPPeoOFnX8GM40f7Y3rKsWCXy+LFi1KduAkI9SP6l9yojrjv+JYuLOzTLnBiQz6PFA+OAZkEUM68PBoUUEcE0PhFe7bb8/JOztMWEv4uMN38sKaQgqDBI+3260y+WUZPWa0U3wghzzdqVgQv+CjzK2hFbq1qyvaFR+GwHI3OztgIY/8/+GEvrOcN1IWJvfwVvKlUHWkuod2v3zICEofnICSnu88Y8aOLVo2v5wtvXe3YkFtBiUf1576vBF/xBP9hwe800Z4RzbgU6131p9yS554nztvXsJD4SG89bacIs6P510PymcWUPxXPUydKofn8UZcbEGkNAqLKRY++eRTh5MyA69yQhMKP5zRqQzwqbssFqCBfgJ5hFZ4AL2Mk/641ZKsteU747l4Sai6J4QO8cyHKfYewiM7aUcrKDM+L+hLQpn06QCfHuJRcLAYR5kguM7wsSD5xtrn4YEDEz745ROviNM7of5Tn9BZSKlAHpTFV7IxPtB3UjblpZA4yYYfh1IvzW+KL9vkxfwCpTdpfTx33plTNtI2xFfgKA/lIA7LQCxfwcvTGb+rSrHgGBl0pCy8zp8/Zqs2v2plVTe7IxDuTHnqFXy9bWJ1X6te8p92/gITGC2ost65+6w1Z87bnOU/tnJuh6juZ+XV/W3Fxpctk82ZBrWl8+jYNPmm/BKyc6sX2ca/+1+xxcIVfhQim7XTS6ps47e/Gh99iG/GuP46W/Xn/93O1E6xrLtVI59XuXrXwrqrQslbNEhzpGf2on+xsuq+xhWnWMis3vRqIpe56yUj+hovHLWptd+yCRVcsxod/+FIRHLsIZD5LbtHWXPzGUNhhnxI/i71F5L7JpjLOewJigXxj115PAQzIPBoINJgof8aEDWYMLCxAGUXSrjCkEnq8OHvJQOo8lA+wqm8FD9z5ixnHjtmzJhk8AK2uro6Na+WFAvQpf4HmrUTrfx8ujDNlCw6xUJ8bpD8u1KxAA2Ye4pHhAzyH48YmcqDkPft+d/ZigXxV4sZaOV9xcoVzgJG9UGZJX9+XFhv3ECiibVwK1Tdix9YgmC5IJkTfoXCre/i/4cffZhnsi18YUi+TBAxdRXNwqkJuHAqxN8Ju14vvfySq2/gulOx4POMIxzTpk1P2qHKJNoJfd7p++Dnn7cdO3ck7S7kk/53lWKBekFZt3jx4jx6/YmzaCf0y8Vu5OYtm+3AgYPJRJt07P6pHO0Nu0OxoDZCqHfKwblxjrypDUhx4Nez3iUHLPqQ2brYmsrH5/MGOdcVifBZeNJC4QYOSwpM57GUUP0QMnb5FgXKi2/+U0yxgMk6sNSpr1wg/5/+7GfuSJTK09WKBZVH4cpVqxJlqGR38uQpiRyKTsF3VBgqFuAXdaZ24teVz/dC70qn7+AqpDCnTFgm+BaNft7gED7icfSM/wKs1FBG8Y2nMxUL0IiVw5AhQxL5FI2iT2UNQ479hQ5Dw3qTYkFp2RDCwpKxTHGElFOh8id8dtAg5yvGlw/e/f9+nszdsAjxcYfv4rny5DuWK1iQCC9hZ/yuKsWCXzF6zy2+Mrbj87E2de7/dn4WtJtbVhXdClFWxdV8LN76uV1eHOBdusCKFnDZixnbtmdcZLFQ1dcmzelnMxf8q50+k/PgeTHtpobu3r2NF4/N+7bY5m9/1ep+L3LiiBPDOo5HsJt//XWGVUFnOXXEaWT9//h1OzaNK8dYsOqJF++OxsILWf9KzXwFgNJEO2aZ0yft2LhhtupPftOW+ddt3tDL1n39T6x5B170c34oJC/dGSadAT4OslnbvW+a8xHCLRA4bJw+99t25uweJ5e+pQKWOdlss9Wte9z5VUCZ4GQZ5YJzWoqDRnwtcDSir81a9H/t2ImVyWDYnWXujrwxEUNDPeDhh53ZKANeaIbfFrreGjbMBgwY4CZ44OZmhlLxLFiw0Dmlu/e++9wEi8GIiYsGJwYPHnYOMDE8evRYMnj4C8QwPyZ9WC5gHkt6doXBGQ5SLNoZLPF+jezx4BASLTsTVtKP/OQTVx7JqfLiarQEbsCAond5O1O/t4fZfffddwkN0LRuXc4qgh0UFnvkDX7qSeZ9yrtQSLk//OgjR/tDAwY4HExggQ/pT8MBTFNzczKJdLz76V15fiZKwZOGOy0OXMK3dt3ahJ8PPvSQuyEA65a0dB0ZR/5YBHAjCPfdswOSJivE833o0KHG2dzW0oAyDMd7OHSUHCgf+CyZZ4cIE10m8+Qh/pSaHzudTPzAI5yEKhc7jbQN7VQhx8ga8s6tDKU4ACuVlrPnzrlzsOBWe9q1a3eLvKPMtG+uCmQXi7JAP3zioc0oRGHHDu+UKVOSMrVEH0oV6KF90XfJGVlL6drzHfN5THU5qiULDNU75aGOKAt1j0WWrzzlaI76A0Im4O2hRWlR4ODgFlNueAEfOU6g76WEkk+FpIFG+KqxhvPgLeGivnk4HsIRJawQ4Am88XeNxTP67qGvDy2JF6KtqqrKlRPLHnBrkSxZIiRf8sf0WmMMit+oPFGZUPqkLcr8OoKfxSyNqF/OomMVR74ql8Y/+ADP1BZwppsbZwfkLYhVvkI8fv+DD3Ly/vAAkxO9QvCKBy8PZYUv1AXtkMU2zgwF11kh45kbxwYwFrb/Uf1EuB5yslCsjij7vv373Xjs1xN8UJu95557nEXa3vi6Q5RYr776alJX+NQpxB/6IeTE9Y0DBtjhEm92UH0rJM+p06a59kvd+PIkOgnpR+njN2/e7OpV6QvRh2KBehc+5kr06YwdH330Ud4xCeWD/DJ+438jrY0UykvxtLn58xe4Pgl6wSvceieEJnjHuJ2WzzXFQictvFEEREcasnboaJ3VLONoRGQiLgUDpubR4ov4vjZr4b/Y+QucTdSCNX/X+uy5fTZz/rfdQm1idX+bVN3XNu0cETUcOqEC6SQ03RPmduabD++1zx+93R2LQKFQJ2eOsZKhsxQL5MONDJFigRsNRJNCX8GQz/OIZ4EiwskMaeOjH9mMNW5dadvv+q41/MGvR8c+yPP666zhxl625f/7up3bsCL/mIO3W9899eKVMz52c6HptM1fcXdsZYNVTB+rX/+sZZLrUKOBLhubHR89sSpSinlWCYlSoYIbUTgW0c8Wr3zQTp7e5h198PLupPbX7TwNysUgjckvi1QeJhfnz/s+NtrGE5z1gI+r9AhbO+ll8chxg8qqKptYNtGd0xv5yUh3zdeUqVOd4zasLTTJg68tDYh8Z+LGWVXM3adOm+pufeDmB85OsghhF2r37j0JXtLwkI/KQr6UKS1PrC7YLeABBuVBWOc+neDlaqXZFbOdY7CRIz9xIYqYfftyTkmpJ87MiwbqiTgfV5iP/gODxQO7nKoTLSAFUygkLQ+78Pffn7vijklSoTQdGc/kCPnEIzy0wwO/zjsyL+HyeUpe5Ik5JZO0UaNH24gRsbxMnWKLlyx2HtCpC9KLX8JVakj74ExqZWWlcd3jiJEjnWyyyMA6BsdwsoQoFWcIB43I2qzZs905cvLgIU+cHVJWlZ0dO/jNwwK7I3kOLuRR+GkrpcojZZI8btm61TkrmzRpUsKvsePGuesouU4QR3wqTxiGvOE/bVdyBm2q0zTYjoyj7teuXWczZ8006Fe9TJg4wXC2ia8FFvthnpRP/Qz9gpwahnCt/e9k/siRNtdPWn7wX/VNCN1YI6TBKk51pv/Ab9y4yWpqagzeYDnAmED/PWPmDJs7b66xkPPlWGkLheQBPEoC2jj+TTgTHtXBCOe/o7a21jlu9GVUeTAW0K+qHtJkRn02MDy+csinS+UFB84IKRPjErR8NmqUTZ8x3e1+k7fSQbfjZzzOpuUv2DCMxoRoLIOutLEqTMN/6OTBD4GOCLJwHDx4cIt1moavtXHkLX4r9GWrte+qH8nlwYPR2JpGl8pOiDzQnzJH+WzUZ27c/vSzz1y94fjQ56eTMc2JDh60I0eOJnUY5lPKHCJMk/YfGomnnvAXQj+PRQKbIhwrmzR5slXXVBv9KOOs4NNw+XGFFAvAOCenm7fYzJkzo3xGjnS3I6FExJmx2o2Pr9R36Dt1+rQ7QoGvCI6S0ja4Kha+T58xw+YvmO/6cGBVHr+9XFMsBAuAUplfDE6MRrkguObMOVuy+mGbUIlju69bWeVX4/PomJD3dxYLEyr626Yd7xdULKBw2L5npFusldegjPiacV3luQto0HN5ZWK/DMq7R4RaSOO466NnbMUf/WZircDuvrNgYJe/kx4UC0emjrNmrnZsS50nSgQaUnydJH41zp6yw+88Hd9+0cvqv3ydc87YcMOXrOH3f80ODPxhVJ8qvzsG0bZFZGfVI4oCLBAOH6+3STX9naUCSgWUXUdOrEw6jij/SM6aM03WsOEFm1iBZQK3QUTWN+MrOAbRO7rFpPKvbe3mN10bQOmldtFZ5ejJeFV2hdDqd8Rtob2U9C3BhJMv6NPTFprCNH55W/PNh/VpBF+hMqXlFZYlhNF/QuFVKBp8GMWlhaXCpaVV3LJly5OdKXYFqqqrkgmy8Au2I8POxF2MzpDXgiXer/dCcIJvb1io/K3JV7Dg0lOMrrQ80+KK4eisbyEdftmUp+qHb355lTYMSac44ejKUGVIy1NlaYlG0a8wDVd74tqDl7TtTV+IdvGutfgL0ZSGp1RYwaXhKER/GF8srf+Nd5U9xNHW/63FhyKGK3llTTF2XMf5+Ugrg8qvMA2mrXGl4vTbY6G8QphScQNXqA5KxeHTFKYRboXACkZ5+//97z7eYooFH7efpiPeRVspuIANH9J1xu+qPwqRq5BIk6WjEU3NZ2zTjk9s6txvOEsFp2Soirzk4/BuQkU/q1z0AzvbeCBRSORwRYvRpqYzVrP039xiDmeOKCVWbnzBMtxG0OMWb/FOvxbVhCzQM812as4U2/h3f+GOQ3AkorMUCuB1xy3+4NftqDsKETdyR0tUP4mFiOhMUzy4b4K/aM2H9tjRkW/Y5n/pY3U39kqsMOpv/JLVX9/L1vW50Y6OeN2yZ9jNYTHuWUfof1o+3RKXMWSzetl/OKVCdDSnvy1f80vLSBES0+yscC5etJOnt9v0eX+fWOGMx6+Cc9rIzRB9bPai79rufTOdbxDX8bjOtWcpVMK21Vn/0zpqdcYdkWch/O3B3RJ9LX0nb2AKDYAhzfqv0Kc9La7Yd+D1iI60ENp8uBDGz9d/9/PWe0vfBVcsZGfmhRdfSEwfMUXk3KifpiPyEb40XGlxgu8pITS2ls5S4X04/729Zfdx6V1he3F3ZPrW0hTCh/9FG/GFvgmms8Mwf/1XGOYfxuu/whD+SvqfVkY/jnc97Sl3Gk7w+fHCr7gwX8ULrjWh0paCU7CtwR/ClopDcIxR3IqDUkEm6Oz8h3iv5P/iBaHG7GLl9eccSlsMnm8hXPg/TM/3NJgwTv/D0M9T38I8iikWQljhUOjjD2GL/ffT+3CKJ9ST9l1x1xQLnbaQazYsB3RrBAznP4vMY6c22uyF/8fGzY4sFcqSIxE3WXlVH9u08zOv49BiVuFF27pnok2u6WflNZyD72dTa//Jvji1OUrjrBVYwOXgVdndEroFadxw8xbnWcs0nrN9j95qDb/PYrzzrBXq4mMXq/v/gW378Tft1JhX7eLJnImUu5nByUEBnsVlQCnSfOKwHXrtflvxld+2uhsifxFSjDg/EddfZ1v/ua817dsRKVF080MiZ1Ee3Xf7Q7i4j+jZtW+KszJwN49U3WTT5v6NnTsXmaFnnMIqVo44ucrawhU/j5QKVTfZ+Mq+zqno+IreNrHqZqup+6GdPrM7UUpgIRK1gwL8TXgT0nbtfylt1h9IS4EvBqMBJA2m2LdS4JXeD/Xup/fjtCtRqIzA8ui7nxacivfxF3oHVvgKwXRm/O49e5yzSCwVmERy3hua4IHKpbCj6fDL3Vl5tJdmvy7bQmOxND7ukM62fvPx+Hn77z5Md763haZifAnLIvwKw++d/V/5KkzLz/+msvlxpNF/hWl4WhvX3biUv8JC9Pvf9a6wUJowXvAK+c67/19xSsu3QvUhmPaE4A7zB5/yFO7wv+JLCdPwp6UDzofFdB6lAmMC5/c/+OCDvO9pOC6HOL+MpdIb8qaldK2pL3ALvi20tURLW3AWUyyI1pbybe93Px+fR+ANy+T/v6ZY6IZFDbu+J89st8WrHrTy6pttfGXsUb8ycuo4tfZv7fTZaKcqNNsn7dlz+2324u+5hWB0Q0Q/W7P59VgZQcfU0xZkaQvKOO5Co30x/RPb8r1vGrv9znKhJSVDoe8F4rFYiHw64NchtmC48Uu27YfftEPvD7Ez9XOdZUF+I4zoyxw7YGfra+3wp+/Yrnu+Zyv+9L8l1glSKEQ097L13/wLO/zuYMtIaSELiDDsBpnLL1u+fDReOG61dT+JnYhyG0R/d8xBVjCuE/E6kr0HqyI/H5VY23C0p4+Nr+hrU+Z801ZsfMEaG48mx00ivx/5g2UxWq59y6+btvJDnbzClvAAVwqsYBS2hLeU763BJViFpeAvBaYj8AmHwlLyFczRY8fszTffdJNI7U7h5EnfuzJsC/1dSV9b81K5FKbhCb+F/9PStBRXCEcYr/8KW8Jbyncfl/9eStoQpr3pOxtfiN//X4h2f+Lsw19t7z5//PfO5ENH5dMReHwcelfYmTwohJu88euAo0qUClIsdIXTxkI0dVR8R7W5ttaP0insqHK1hKdYfmnf8CuB1aLqX84bi+WThqcYfGu/lYr/mmKhyxd50cKfBVdT81lbv+19mzq3vzva4HwtYFJe3c+WrHnYmpojh2SRoiBa6Ebv3DYxJj4OEXnvnzbvm3a2ESdkaYv4jlmstFYIi8Ini+1oJ7z5+BE7Pvp1W/Wnv+WOErgbI27oZQ0oG2JlALc7uMX89b3iqyt1lWN0FEHHKRIlgn/EwlktRIoFZ8EgXDf0shV/9v/aulv+wg4M/rk1LpxsjfUVduTdJ2zzD//W1vT/iq3889+xuhtj6wTScZMFuKELnwp/8Gt26Lm7rOnAntihYw/ktyfnKKuwnFEnsXPfDJs852Zn/YKzxbKar9mR4yvcogYYKbcyzmnMF1Zb99Pk2tOyapRhWM30MfA0Nzd2y2KoqKx5Zb8G17Nl82qoHxxCcl3YkiVLbMWKle4qNu7glud9rBWGvT0s2UG5GnhyrYzX2uU1GbgmA1erDODgEae1S5YutZUrV1l5ebm7ZUCLSm7SePW115zzv6uVR1dbuSOLhfsTixWnWDh7Npm392R+XFMsdOWiQyb1LOyceTnmVs2258BMm73oe1ZehSf+yKwcq4X9Rxa6RZ2/66tFXnP2gs1Z9iMrq85531++9gFrShZ2PVjBIKVCbFbv/C7AG8yRju6zAy8OtA1/91fuJgenBIgX8XU3RMclnILB3SgR+GZAecAVlvHiP7F+kIIhtmhAKYAfBKeAkIIgThspLqIbK9zxDMV7ygTRtPZrf2y77vsvu7Bhqf0q23wZLKh9meA9Y+cvnLTKxf/qLBDKqns7q4Xl6x5LOi9fscD77v2TnJUNVg1lVcheX6td/hM79sW6uPx+HtcmSj25879GW/fIJzdx3HrrrW4nQle6oUzgnYertVbF1x1eq6PuqaNrfL/G92sycE0GOlsGtLnDNcdPPPmEOwInXwqMBSgWNEbU1dW5eZmbkyVz6Gt11Nl11F34N27a5K7HRQaQiWeefabDbqTp7DJdUyx0pWLB5ZU7qiAlAZV84uQWm1t3u1MuuF3j6r5WW3ebZd2CVed/fHPlrO07XGuTa26JFRJ9rLzmG3bg8ALjTHyPt1xIOsYcrYnfgWyzNR/YZV9MH22bv9fX3bIg6wBClALuqkqUAk4xkFMwoAxAceCUBjf2sobf+5Jt//db7ET5x3Zm6QI7MfYd2/bvf51Lj+Lg/2/vzJ/jOM87nz8itbW1P+69tT9utmLOAR6SqFuO5I29ViI5dmkdO3FZXsl27JUcH9LGzlp2yXKyjr3OWtHaloi5AJIiMd09OEiCF0QCvECCBEAQBAiCuO+Z6R5/t5737Z4BKEIDzoU5vqpi9Wi63z6e9/O+g/fbz+H+y3o6eN+5goQSKlSCxt9Hz7/9Zxh48g8w9du/x9pwPzJSZcItS+R4iQ4rztRWf1z0on+9UHXh6luQ0qUiEMSsJhw68iRWk3P3KF3qYGFpGK0dj6hjQ0bQDZn4HpZWbqkcCvpHMsd3uScvnn+r/c7jqokVGSfyx4LUh5e42RdeeEG9lZCt/AGx/8CBipXgqx6aS54AACAASURBVCa78F44TskAGWg0BuT3QEqYvvb6a2r+9xaS3lZ+E6Ss4PpcO41mo0Z83v7+fiUsiLAk4ZHf/s63a8ZjhcJCBReBeuGVybrLrxcWZOCIG/mZ/r9FzNqjPBfkDfLFwX9U4sLGuCS9QFxLzqL99J+r8pNhM6jc04/2flUdX315FnI/mJ6A8Du1INfPorwWpC9EcFCig7t1bCQvn8bYd7+I/ieC6PvDf4Oef/fPlVfCKU9AUB4KOjRBeSz8q9/H2f/0L3HtucexdOKwqkKhJ6bcue3xq5h485vo/3gT+v7zv1ahDp4nQva8EibxH/8Fzgf+A/qfasKtH7yI5LmuDefTzyLCTy15LGibS2WHg12fQNQMQEIaxAvhwrWfb/A88CpapNIrOH7268qjQY5rSTyAK8Nvw7blXA5s1xtHlzrN9XUj/iDwmdn/+RiQmtDyx8L6t1IvvfwSDhw4oMZf9reigr9P+e6Z+8k1GSADZKB4Bu6e3+X/3/jRG1pwdgVmERbkNyESjW4Ii5Nj727PPim+T6rFhl7/Dg4O4rXXX8er33oVr7zyCn7y1lsUFgpVLKqlc8t/H3pBdvcEkU4v48atQ2htf0x5IrS0P5yNd9deCHpR6MF3606XGw4huRn8iFq7cWuyowbc8r2JQNsh62GxPlxEVdHITaLOwjRWL53GbFsMkz/9DkY+/zjO7/z3ykNBvBjk35WnP4bJv38Ny73dcNZWNvXc8Owu51w5dwIzkXcw/r0vYfhzj2Dos3sx9o3P4M7bb2G+8xCSV3vhLM26gofct+6D7NYTQrLfe89WjVvv3jM4f/WnbmURSdgYwIGuJ7C4NLxOWNB9I+LB+KSJlsQehOIBWCeew+RsD2xHSpy62WHXeaBoj4hqfHbeU/nnNdp4KzYeHR2FaVl497338N57+2AlEpA/JLwqGFs5B48ha2SADJCB2mTA+xte+k8+Dw0Nqd+Bfc3NePfdd2FZlvouldJ/Z7Gfa7OfC+k34WEtmcTU1JT6d+fOFGZmZrKhMIWcs5JtCl3/f1S73/uonfn2VfLhq/la80tDsE4+j1BbEMf7XkLalkSOelGo8zPkFoinzn0d4poeivuV90Ks/QEkUzPqeDV51UJoxH2/mfOe30FmeR6Zyev4XWrtHov/xpmMtsazFmqWlkeUCCWCguTpEC+EK8O//JAgJaLCWnIGBzqfQsQI4sjZv8TSqi5DKWxt7ZrsA9qJDJABMkAGyAAZIANkgAzUMwP51vmF7KewcN+L5A8PMlm0La+M4cylv0EssUdVj5BwAVsSHLoLOgmlkH+zCwM42PUkopZfLRJFZLg0+AuknZRO/lhTb9Q/bIt7D0BZ1N61sM0udNd/v/7zVs9dx8c5DlKpRXT3fkUnbFQJGIMqAaNUKVFClOdq59hIpRdxvPcbOND5EC4N/SOSd+Vf0KESdWyvEozle/NLm9EuZIAMkAEyQAbIABkgA/XDQCHCQb42FBZKtBhxbCn1l8bA9d+gpXMXbk0eV7FW3ptiJSw4DtJ2Gj0XfuAKC1I20I/DR5/B6uqUG4ulF+HVnHeh8ElF8iZIycr1g1I/r/6OwsJ62wgz45MJRM2dyktBcnPErF24eduC7VW28ISFTAZDN1pwoGs3xiePrUvoqEtQehyuPz8/r+eQn8kDGSADZIAMkAEyQAbIQGMwkE8kKGQ/hYUNi9zCQBIRwPNMkDfzt6eOoffKD7CyNr3xrbJbunJxeRQHOh9Vb6GjVkBtT597xU0q2AiL6/ViQmE2b4RJz7aT6Dz9eRUyo8IgjAC6Pvgikqn5rAilvBYyGcwtDODs5dcxt3DFFW60oCA8am+ZRuCKLDXCuOAzknMyQAbIABkgA2SADBTHQCHCQb42FBZKICwI2F4SPM89fWVtEsPjv0U67SXNs12RQSBwcONWG2IJP96LBxAz/dgXD2Lsdpu7YCwOlOocaBQT7qtfHAeDN95ByGhCzPpDhI0AIpYPs7PnlVAg5/KqjyRTcxgefQ+p1DIyGTvHoogKjuZNXftD3iL1yBmf6b44K9H8x2uSOzJABsgAGSADZIAM1A4D+USCQvZTWCjRH9YbkjRm8yrYSNsr7uJuI2jp9AqOnnkR4rHQbARUGUHr1AtYXZu+K1RgY7v6GLDe23NvW4/PWPgziRgwtziAaEKXMm2ON6l8HOcG3tSlIl2BQDwRhAfNmA4x8TwYNCfavgyDKLwv6mO88fnZj2SADJABMkAGyAAZIAM5BgoRDvK1obBQImFhq6DmBAgHt6a6EYrvVHkWomYQEbMJV0d+rYQILgZz4G/VtrV9nK4AYauknyn0XPqfiKhkjSIq+HD42KewuHwjG+ZQ28/aaH3L5yWvZIAMkAEyQAbIABkgA9XDQD6RoJD9FBYqLCzIgNLiQgYZJ43TF/5a51pISK6FAPZ3PIi5xaG7SjF6b/a9bfVAyQmi2L5Y71WgP9+Z7UNru3gr7HSrQfhwefhX90h8Wey12Z78kgEyQAbIABkgA2SADJCBRmOgEOEgXxsKCxUWFta7qkvCx1RyFsbxZxGKSwy9H2HDh2O9X0MqvfThEo0VvtdGG2Db9bw68ackWXSwujaDtu5nVBWIkOlDOB5AZ8/nVNnJjfdHkWmjPfiDSHuQATJABsgAGSADZIAMkIGtMJBPJChkP4WFii/W9QLSS7wni8rBmxEVBqHEBTOAWPse3Jyw7nJ750JyK4OkJo/xcnLYKVwa/BmkrKSUId3XFsT+jocxPX+pAfJu8EegJtmt+PxJTsgJGSADZIAMkAEyQAaKZaAQ4SBfGwoLFf7DeH3pPy/fwlpyDu2nP4eI6Veu7xEjgPixT2EtNZMtK1gsPGxfrROQVxYyg4XFIbx/5GnltSJVIEJxP3ovvwHbSVJYqPA45Xip1vHC+yKbZIAMkAEyQAbIABkoloF8IkEh+yksVMmCZWFpGC3texAy/YgY8sY6gBN9fwXbyZWrLBYgtq+2ScjLryClI1M40fcVhKXvhQEzgJaO3VhcvqlEBV02strun/fDMUUGyAAZIANkgAyQATJABmqNgUKEg3xtKCxUibCQyTjoH3obMUsn7FMLy/YHMHa7QyXts213EZphSEStDdx89yuVIAZHmxEypDKI67Vi7sTobeOepUrznY/7+eNGBsgAGSADZIAMkAEyQAbIwGYM5BMJCtlPYaFqhIUMVpNTaOt+VsXXh80A5F/i5HPZXAs6yR8HyGYDpBa/t50MFpdHcejYJxA1pbSk9lg43vcKHNdbRY6pxWfjPbPfyAAZIANkgAyQATJABshA9TFQiHCQrw2FhSoRFhzbVlUBJqaOoyXxgCo9qdziDT/O9r8BJ5OC57XAwVl9g/P++sTzOnHgODZ6Lr6mQh9ESAoZPrR27MXMXJ/KryFVROTcDIWo9T7n/d/fGKG9aC8yQAbIABkgA2SADJSLgXwiQSH7KSxUibAg0KhSlI6DC9d+BkngGIr7lMDQktiJW3faIYkfywUXz1sh2zrpbB9Kf4+M70fUDCJqBdAc36EEhivD/wTHScPzVLAzdrYN+6lC/cSxRubIABkgA2SADJABMkAG6pSBQoSDfG0oLFQTLPJ22nGwvDoB6+Tz2bfYksix/eR/QzI1f9fg9t58c7FVGwtu6S+vzxzML13H4aOfUCEv0sdRy4ejZ15UOTVyz+Mdzz7O2YS2oC3IABkgA2SADJABMkAGyEChDOQTCQrZT2GhmoSFdYvOm7c7dYUAd8EZNptw5uL3kJF4e0dc6GXBabtbDqpCB1Ul2+lwBhuSrFGue7b/+6oCiCTqDBs+7O98DHdmztwlHrFvK9lHvBZ5IwNkgAyQATJABsgAGah3BgoRDvK1obBQRcKC4woLEncvb7bPD/zI9VqQ8pN+VYpydMKEJHF0lHu8bD2RgRNAtU8AtttXIgqN3TZc4UiHu0SMJpy/+hOVc4EhL2S52lnm/ZFRMkAGyAAZIANkgAzULgP5RIJC9lNYqBphQbu8y6JSv9l2sLo2jfbTL0Dc5KUMoVQMkCoRq6t3tLigvBYoLNTMpOb21/ziNRw88kcImz4lHEVMH46e/TJS6SVXKKrdSapm+qJqxj37msyQATJABsgAGSADZIAMVJaBQoSDfG0oLFTVAsOLp3dFBieDW3e6EDV3Imz6VSLHkBHAB5d+ANtJKXFBx+x77SoLJCeA+7O3Fo2kCsT3lLeCCoGw/CoEYnruAmw7dVd+hfs7P/uD9iIDZIAMkAEyQAbIABkgA2QgHwP5RIJC9lNYqBphwRUH1Fvt3GCQ6gCXBn+mvBYkuZ+UJIyYQVy7EVbhEl4liXzwcH/OpttlC+mr62MxRK3dKlGjiETSn5cGf6FEBREeJMwll+Bx++95u2zF67LvyQAZIANkgAyQATJABshAeRgoRDjI14bCQtUIC/eCRudaSKWT6Or5okr0FzJ8iFhBHDr6DOYXh9xEf66Hg4RRqOeR6hIsUbjdE5Hkv7Bt3YciGMwtXEGzocWhsLlD9WPXBy/ATnneJ7rk6HbfN69/r7HI78gFGSADZIAMkAEyQAbIQH0wkE8kKGQ/hYWqFhYEXMmhkMadmR5EE3sQMQIqJELi8o+dfQnJ1LISF7Sg4B7vPpOuHFEf8NfeJCb95vWfg5S9guO9LyNkBhA1AwjFRRx6GrPzV5QY5PWVt6295yVn7DMyQAbIABkgA2SADJABMlALDBQiHORrQ2GhioUFXR1CD0554z04EtaighFEzAog1ObDhWtvul4KcpyUn5StA9vd1gLY9XiPKp9Cth8yuDL8/1TyzZi5Q+fLiAdxdeQdZDLpdYk4vYmYOTPqkQk+k8c3t2SBDJABMkAGyAAZIAPbyUA+kaCQ/RQWqlhYkHAGVYIyu3Vw+uK3VI6FZiOAqBVAa8ejmLjTrd96e6UnVTlKLk63c7Dq0qHitWBjfPIoYpYk3wyi2fCrfBknzn0Ntr2KDR4Kqt84yW5nv/Ha5I8MkAEyQAbIABkgA2Sg3hkoRDjI14bCQhULC+J9IAtPvUjVnxeWrmN/xxNKXAgZfoTiPhjHP43V5JIOiXCTP25YsFbxM9bzoBUvk5XVSZgnPgvxVBAhKBQPwDr5LFbWJt38CzJxr0/YuP4zJ/V65oPPRr7JABkgA2SADJABMkAGtoOBfCJBIfspLFT5oltEhaxI4L7RvjVpoSXxoHKplwoRYSOAUxe+hmRqAWk3aWO2TZU/33YMpFJfM5ffQk+MnhgkJUF7r/wQYcOHkNmkKkBIFYgb44eVJ0Ou+oOIR9LW23KCLXUf8XxkigyQATJABsgAGSADZIAMaAYKEQ7ytaGwUIML77Rt49LgPyBsNin3+rDhR9TchYGR32arEHDQVGri9EJOvK2+rnibDI2+i4jVhKgVRHNcJ928MPAT2HZyQ8JG9lWl+orXIWtkgAyQATJABsgAGSADZCCfSFDIfgoLNSgsyNvt1bUpdPZ8ASIqRMyA8lrY37EXs/MDG0pQcuIo98ShQxdyXgvaw2R2oR8Hu55G1PJD8mHErB3oOP35bGhL7vhy3x/PzzFABsgAGSADZIAMkAEyQAbIQI6BQoSDfG0oLNSgsKAHhYP5has40PWkdrE3RFzw4/Cx/4LF5RGKCxXr17tzIjhIpVdx9MyXEDJ8CBtBRCwfWtsfwuR0T1ZYkPwLuVCI3CDnhEdbkAEyQAbIABkgA2SADJABMlBOBvKJBIXsp7BQsQVoKQeHnU3UeOvOEcQSuxGOS7WBICLGDpy88B3Y9tq6MpSlvDbPde9BrkMhJMyh7/LrCMcDiJo+SILNiLkLV0d+rcUeNweGPoduc+/z0c60CxkgA2SADJABMkAGyAAZIAOlZ6AQ4SBfGwoLNSgs5KpFZJBOr6Lvyo9VtYGwqcWFWGIXBq6/k60mwcFY+sG4waZZ7wMHI+Pvo6X9QRWaIoka5V/PxdeQydjI9pt7PBNslrlfanBsb+CK9+96XpETckEGyAAZIANkgAyQgVIykE8kKGQ/hYW6+OM9CaP702ox25Lwq7fksfYmjN3ugu2+Ic+53vMteSkHpW179pTSkndwsOtRNMf9bsJGP+LHPonF5TE42eM4KZbS/jwXeSIDZIAMkAEyQAbIABkgA/fHQCHCQb42FBbqQlhwsLg0jHj3J1Vcv5SgbI77YJ54FgtLI67nggM7k2F4RIn7W8qBykS2sjqBxKnPqhKgUv5TQiEOdD6CyelTcGwdusIJ7/4mPNqL9iIDZIAMkAEyQAbIABkgA6VnIJ9IUMh+CgslXmhuF/i2bWP01mGEjSaVLDBi+CACg3XyM8g4qawbPhMGln5girhw9vIPlceI2Dxiao+FodEWlaxRbC5hENvFBq9L25MBMkAGyAAZIANkgAyQATLgMVCIcJCvDYWFOhEWBBLHTuPS0M8QMZuUqCCJAyXvQt/Aj5G2V1iFoAx97ThpXB9rVQk0I0YAIdOPUDyI0xf+GqnUoq4Ckc3BwMnMm8y4JQtkgAyQATJABsgAGSADZGB7GMgnEhSyn8JCGRab2zFAbDulQh6kKsHJc68ilpDEgfrNuVSNuDnRhnQ6zTfnJe7vyenjiLY/iIjpQ7MRQNQKwDz5KaytzShRQXJbOCL60GOBHhslZm875hlec3t+/Gl32p0MkAEyQAbIABkoJQOFCAf52lBYqKM/9r0qAwtLwzjc/SmE4n5ErIAqQ7m/42FML5zb4LUgC14NqJeA0Pt/brcycFfWJK/C59DcpkUcCYE42PVHmF+6CsdNmkkbk6WtsMRjyAkZIANkgAyQATJABshApRjIJxIUsp/CQnZxXS8ga5Fgeua8qlAgi11V9tAIwjzxaYjooBe7Uv5QYv8pKmxpADs2JI+FspfjwLZXcfTsSwhLTgUVchJAxAxg6GY0Kyps6bx1x1+9jCM+B/klA2SADJABMkAGyAAZqE8GChEO8rWhsFA3Czvbrf4g8ItY4GDoZgwRayfC8aBKLBiKB3Dy/DeRTi9Dl0l0kFHiQkZtOXFsPnEoEcZlxbbXcO7qW5AEmSIsKHHBDKL38vcp1NTNeNqcBY4T2oYMkAEyQAbIABkgA2SglhnIJxIUsp/CQl0thLT3geeFkEov4/zAG1pYEM8FQ79VP3Pp+3DsNaTlDbwrQtTywKjUvWu7Ohi51YbWjoeVJ4gkyJRKEMfOvoxkemlDqEml7ovX4Q8bGSADZIAMkAEyQAbIABkgA1tloBDhIF8bCgt1IyxoLwWBSUId0m6ywN85aRzr/XJWVFBhEeZuDI2GkcnYXAhvuf8dSCLGmfkriFm7VElJyWEhYk1rxwNYWBpS9tRCDSe1rU5qPI6skAEyQAbIABkgA2SADJCByjKQTyQoZD+FhS0vLCvb2cUOLhEXvH8LSyMwT/yJWgSLsBCx/Hi/6ylMTp9WwoLn4VDsNeu9/eLSDZgnnkNYciq43h8HjzyOOzMfKDuK8KDDUGqLlXrvNz4feSQDZIAMkAEyQAbIABkgAzkGChEO8rWhsFCnwoI3cBxbh0dMz55H1JJ8AAGdGyAeREt7EPOLQx9RClG39c7VKFslyLgigRYL9CA80fs1RE2psuFD2GhCxGzCtRuhdZU1mAyzURjhc+Z+mGgL2oIMkAEyQAbIABkgA7XFQD6RoJD9FBbqXVjISCWDjEoqeOPWIbR27HVzA8gCOYCuD/4Ca8lp17vB0Vu3VGKjThA6UaMWCSS0IZlawrkrbyCkvBTEW0EEGj/O9H8fksdC7OSFQND7o7Ym1UZlnM9NTskAGSADZIAMkAEy0LgMFCIc5GtDYaHehQXvzbttw3bSuHTtp2huCyhxIdauq0V0970I206tK5Mo+QQaOf+CiAoiyIgNMiofRdjcg6jlg0rWaPnQ3ftVVXJSHyPHy8TUmB4e/FFq3B8l9j37ngyQATJABsgAGSADtcdAPpGgkP0UFupcWJDFbu4NfAbJ1ApOnfsfiJgBtUiWfAHi0n/h6luw06v6WCVG1N4AKdWkJt4HtuvlMTl9Cgc6HkXYlPAH8fLwwzj+nJuscX1OBW3nUt0Dz9O4/LHv2fdkgAyQATJABsgAGSAD5WSgEOEgXxsKCw0gLEieAPUGXlz2nQzWknPo7PkSWiy/cu8PGzvQ2v4ghm+2rBMWdFhEOYGu1nNrezmYnr+Ag12PqXKSEgYRNYOIJvZierZPJ73MsrNeYOAkWK39yvsim2SADJABMkAGyAAZIANkIJNPIyhoP4WF7OKwfgeZF/fvufbLYJpbuIyDR55U+QIkIaGUTmzp2I3x20eyIQBeu7offFkPDR3KoMWXaXSc/gIipoQ/aE+FlvaHMDph6pwKG/JQuCEQ2fPUL0t1z0IDzAfsQ45PMkAGyAAZIANkgAw0NgMFKQd5GlFYaMiFhA3btjE3fxEHu55YV4YyiENHn8HU7AU3X4C7YHZtpBMUbvyuticlN3zB8+hwJATCQSq1gKNnvqzCRSKmP5vs8tLQz2Hba0i7eSukekRtPz/vn/1HBsgAGSADZIAMkAEyQAYajYE8GkFBuyksNOriUC2mHYyMv4+WxAO60oEkJ2wLwDrxLNZW72RzM8hAk5wD9TbgVMJFSdKoqjroyhlpexW9l/8WzXEJEwmi2fAjavnRc+mbcOx0NkGjLkNZTyJL/fVvvfHK5yGjZIAMkAEyQAbIABkgA6VgoCDlIE8jCgsNKSw4sG0HGcdG2l7DleF/QsSSEora5V8W1J09f4nV1VuumLB+Ab3+c+0PbB3u4Sa4dBxcu/EbtLQ/gIihQyCi1g4c+eArWE3OuKU49fN75SVLMbB5jtrniH3IPiQDZIAMkAEyQAbIABmoFQbyaAQF7aaw0JDCQm7Qe3kX+gbeVCER4vov+RZilg89F1+D46RRt4toVVJS20LsMDrRprwUlMhiBFV+hVjiUayujq8TWFwRosG5qZVJk/eZG+u0BW1BBsgAGSADZIAMkAEyIAyU4z8KCw24QFTlJ91QCJUnwMlgNTmF430vI2LkPBekJGXv5R8ilV5RuQe80pX1NSHp6he3p0/h/SMfR9jwQYkrRgDx7j/GzHy/Wykjkw2ZyD1/fXlv5J6LEy5tQQbIABkgA2SADJABMkAG6pUBCgsNKAJUEmYnvYL2088jbPoRsfwIG35EzJ24cv1tZDJpJS7o3AJ6klE5ClSf2FWff8HzutD3nCulKSLL0vJN7O+UspIS/hDUXgvmLozfNtRzNUx1DI6vque4kvMBr8U/psgAGSADZIAMkAEyUJ8MUFjgwqeMCx/Ju2BjfnEIRvef6koRRgAhw4/9HXsxMn5YhUQ4kpshs/5NvYQGyIBb/111DkCvqoXnsSET5eLSKBKnPoOwsUMLKmYAscQeXLvxa9hSUnJDWcnqfC5O+OwXMkAGyAAZIANkgAyQATJABrbKAIUFCgtlFBZ0VQRZfM8u9CNq7UHYDLoCgx8tiT0Yn2zXi+1sP3hv/qvfY8ETPrycEqoShOPg6NkXEWrbqZ5VRBR55stDv0DatlUIxO+clBsGwolqqxMVjyMrZIAMkAEyQAbIABkgA2SgehmgsJBd0FZvJ9XyAJI3+V4ZxYmp4zjQ+bgSFiQ8IJoI4PCRZzA9d85N5uh6KDjV76kgfeKFM4igIM+4lpzDqfOvIirhDxL6YUroRxAnz7+KteRCNgRCt6uNZ6xl9njvnNPIABkgA2SADJABMkAGyEBlGKCwQGGhbB4L6g1+1r4S3pDG0GgEkYQsuAMIm5LUMIj3uz6O2YXL7kLd81iozAAobqLR4oAWTzI4P/ATxBKSTyGgqmBIqc2TfV9HMrXgJmvUHgvrc0oUd/1asBHvkX1MBsgAGSADZIAMkAEyQAbqnQEKC9mFL2EvB+wSJuC90VcVIDIZXBr8P2hpfwARo0nlW4haAVgnnsP80ojKq+B5AnihBuW4r5KdU3lkJHF1ZB9ESJDQBxFLxFuh4/RnsbQydleuCM9TwduSu5L1Bcdy2URC9hHHKRkgA2SADJABMkAGyMBHMUBhgYuRii9GbCeF89f+DmFjp6oSIZ4Lkoeg4/TnkUxOrRMXqmfx7VWA0GKH9qoQAUSEk8HRMGLtuxBx8ylI5Yu27j/G/OJgNlziowYh93GSJgNkgAyQATJABsgAGSADZKCWGaCwQGGh4sKCWpBnUjh29mWEldeCD1EJjTD8aO/5CySTsypnQa705PZOMuJx4Q1y7X2h/1+SMU7N92F/x0OIxCWvQgBRy48DEtqxOKBEBy0+5Np75+GWNiEDZIAMkAEyQAbIABkgA2SgXhigsLBu0VgvnVr9z6Hf9Nv2Ck6d/xYiEkKgwgcCiJpN6jvbXquat/1aCNEhHbnQDhsTU0exv/MxnaTRFGEkiKi1S1W6UMcpj4bq8bqofi74w8I+IgNkgAyQATJABsgAGSADtcgAhQUKC9m38ZUCWHsAOLAzNtaSszCOP49w3IewISER2nPhRO9/h4gLlbqnj7qO9pwQgUCLBLZjY2FxGPHuj2Nfmy6f2XzYj1iiCaO3O9VxkqBRnlNECdvh5PhR9uU+8kEGyAAZIANkgAyQATJABmqbAQoLFBYqvni3bXn7Lwtv8VxwsLQ8hq4zX0TEkIoKkvxQKkbswvmrb1b83u49obkigQgFmQzmFq7AOvmcqv6ghRC53yAGRt6B5I9QooIrJuRyM9T2RHFvu/CZaBcyQAbIABkgA2SADJABMkAGMuXQFfB7xZyVndKYA3NxeQRt3Z9U4QQh04+oCisI4vzAm8g4DiSfgWajvKEF2sNAX0uHQEh/6GumHQfLKxOwTvyZ9q4w/AjFdQWI/sGfw7bTVSKENCZDnDvY72SADJABMkAGyAAZIANkYHsYKEYD2KwthQV6QRS0wJ6Zv4i4Ky6ETc9zIYjL19+G48iiXXs4lHOy8DwMRFTIOK6YobwPHKysTuLo2a/oQFODNgAACgxJREFUEpnZnApB9F75UdXkgyinbXju7ZmkaXfanQyQATJABsgAGSADZKDaGdhMHCjmewoLFBYKEhacjI3ZhUs4fPQZRMwdKtQgan0MscSDuHrjvdw5ZdFfJhvr/A+ed4S3zWB1bRqdH3xB35MZhBI+DD+6e7+KVHqRwkKZ+qNc/czz8seZDJABMkAGyAAZIANkgAyUjoFiBITN2lJY4CKroIW/zrmQwcTUERzofFJVWwgZTaoMZdgIYGg0BNtOVmAR7+Z/cPsxmVpCz8XvQu5BVbAw/IhZQXSf/SrstK5eoTwc2O8F9Tsn9NJN6LQlbUkGyAAZIANkgAyQATKwHQxsJg4U8z2FBS4wC1pg5hbnDu7MnMLBrqfcBIl+ldixpf1h3Bg/VNC5tzq4vLwK3jaZXMDJc99A2BSBQyeXlOoVnT1/jsWVcXUvUiVCJaRk9Yey9s1W+5DH8ceUDJABMkAGyAAZIANkgAxUloFiBITN2lJYoLBQ8ALTK9Eo+RRGJw6jpf0B5bHQHNdeAhErgJsTpptzofSDxRM3HCUWJNF35ccIW0FElLeCDxErCOvEZ5BKz6vqDzJhybE6hKL098MJkTYlA2SADJABMkAGyAAZIANkoNoZ2EwcKOZ7CgsUFgoWFjYOGBs3b3fiQMejynMhYvqUyHCw63ElLuhqDTqhoycIbGy/+QTkOFI6Uudq2CAKiEjgZGDbqzjb/wZiid0IGXJd7a2QOPlnmF8cLtHzbX5/W30OHkcbkgEyQAbIABkgA2SADJABMrDdDBQjIGzWlsIChYUSLrwdDN9sQTSxB2FViUHCIqRiRBNuTx3T3gK2CAT3n9DRExa8trYbymA7KVwc+t+IWjsQivsRdZM1HjzylBIVcu04gW33BMbrk0EyQAbIABkgA2SADJABMrD9DGwmDhTzPYUFCgslExZUSIKTwvBYFC2JvZD8BiIwhIwA9nc8hrGJhHutQoQFGYA2bAlnkFKWmQxsJ42B4V8imnhIeUdELL/yVoh3/1fMzl/U4Q9lrErBSXH7J0X2AfuADJABMkAGyAAZIANkgAzcHwPFCAibtaWwQGGhZMKC9iLQi/7rY62IWDvdsAg/ms0diFq7MDPXpwSC+x/8+rzisWCLsODY6L/+tqr8EDX9aFYVKQKItTdhZv48UmkpP3n/Asb939f9DWKen/YiA2SADJABMkAGyAAZIANkYDsZ2EwcKOZ7CgsUFkomLMhiXw8QB7a9hoGR36AlsdsNiwiobWv7Ixi73X7f1/TyMtiOFhUGb4axv2OvW+YyABEXDh19BrenetxEjVpUyN0TJ6/tnLx4bfJHBsgAGSADZIAMkAEyQAaqg4FiBITN2lJYoLBw34v8rU4Ikv9gZLwVUUvEhR1KWIgYPrR2PIJp5bkgiRdFANBJHe8+ryRm9L6TMpHyWQSG62PN6pySvyFs+hEy/IglmjA+2U0vBfKcZcZjh9vcOKItaAsyQAbIABkgA2SADJCBzcSBYr6nsMCFWFkXYml7FZeHfomIuVuFLUi+BVUxwmzC6C0pRSmVHURY0KKBnui02LDxs/7u5kQc+zseQVgladT5G94/8hTGJtuzlSM4WXKyJANkgAyQATJABsgAGSADZIAM3JuBYgSEzdpSWKCwUFZhQeVEsNcwdDOKqNWEsLFTJXWMWj4c6HwMI+OGur7nkaAHvw5jyE4ErrfC+O0E9nc8roUJI4iwEVAlJkcn9Dk2lKJkv5a5X+89SWX7jPan/ckAGSADZIAMkAEyQAbIQFUysJk4UMz3FBYIexlgv0sYkAoOdhKXh36FWEKEhaBO6mj4lNggiR5tJ6k8F3IJF/U5vAoQE1PH0drxqBIlQqYIFBJSsRdDN8PIOA7SrP5Qhn6keEChhAyQATJABsgAGSADZIAM1BsDxQgIm7WlsEBhocQL0vWignzO5U8Q8WB4rAWt7Q8ocSFiBRExAmjteAjXbrzrCgt64tLeBw7Ek2F27hwOHX0aUVOXr5TcCrH2h7So4FZ+8JI71tug5/Pwh4wMkAEyQAbIABkgA2SADJCBUjKwmThQzPcUFigslFhY8AZ9TmBYn0PBydi4dqMZMWsXRCBoNoKIqnwJPgxc/xXS9kr2fsRbYXruAmJKiND5FCJWANHEbvQP/gMcJ5091rblurlrlnLg8Vxen3JLFsgAGSADZIAMkAEyQAbIQK0zUIyAsFlbCgsUFrKL8/INEG/Br7dOJo2xCRP7Ox/TpShNSegYRCyxBxeu/h0yTkp5LywuX4dx/E+Ud4NUf5AQCilfeWnw/0LOUb775WRJ25IBMkAGyAAZIANkgAyQATJQnwxsJg4U8z2FBQoL27JAF2+EsQkLLYm9SlRoNv2Imn5ErB042/8aFhavIpJ4CBH53tiBkBFExGzC2f7/BSljSe+E+pzk+OPFfiUDZIAMkAEyQAbIABkgA+VloBgBYbO2FBYoLGyTsGArceDWnS4cPvoJhAzxSPAjFPchYu5Ca/vDOlGjfGf6EDV2ou/Kj2Hba255Smlf3gHH89O+ZIAMkAEyQAbIABkgA2SADNQbA5uJA8V8T2GBi9NtWaDbTgYZx0batjEzfx6tHU9gX5sP+9oCCCtxwYd9cR+a4z7sO+zHB/1/41aO0IKEas++25a+q7eJlc/DPxbIABkgA2SADJABMkAGGomBYgSEzdpSWODidFsWp5LQ0XZLRMrnqdmzMI7/KUIq7EESNfoQiuvcC6cvfBvJ1Bx06UldZYJVIDj5N9Lkz2cl72SADJABMkAGyAAZIAOlYmAzcaCY7yksUFjYFmHhXoNiYWkI5onnETE+ppI6irDQc+G7SNurVXOP97pvfsdJngyQATJABsgAGSADZIAMkIFaYaAYAWGzthQWKCxU1aJ9cWkQiVMvIGrtRHfvX2Flbbqq7q9WJgveJ3/YyAAZIANkgAyQATJABsgAGbgXA5uJA8V8T2GBwkJVLdwlPGJldQJjkxbS9ooKf7jXYOB3nCTJABkgA2SADJABMkAGyAAZIAP3z0AxAsJmbYsSFjY7Kb+nBWgBWoAWoAVoAVqAFqAFaAFagBagBWiBxrAAhYXG6Gc+JS1AC9ACtAAtQAvQArQALUAL0AK0AC1QFgtQWCiLWXlSWoAWoAVoAVqAFqAFaAFagBagBWgBWqAxLEBhoTH6mU9JC9ACtAAtQAvQArQALUAL0AK0AC1AC5TFAhQWymJWnpQWoAVoAVqAFqAFaAFagBagBWgBWoAWaAwLUFhojH7mU9ICtAAtQAvQArQALUAL0AK0AC1AC9ACZbEAhYWymJUnpQVoAVqAFqAFaAFagBagBWgBWoAWoAUawwIUFhqjn/mUtAAtQAvQArQALUAL0AK0AC1AC9ACtEBZLEBhoSxm5UlpAVqAFqAFaAFagBagBWgBWoAWoAVogcawwP8HaJJ6Ft/l69k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
        <p:nvSpPr>
          <p:cNvPr id="17" name="Szövegdoboz 16"/>
          <p:cNvSpPr txBox="1"/>
          <p:nvPr/>
        </p:nvSpPr>
        <p:spPr>
          <a:xfrm>
            <a:off x="971600" y="1628800"/>
            <a:ext cx="6984776" cy="4247317"/>
          </a:xfrm>
          <a:prstGeom prst="rect">
            <a:avLst/>
          </a:prstGeom>
          <a:noFill/>
        </p:spPr>
        <p:txBody>
          <a:bodyPr wrap="square" rtlCol="0">
            <a:spAutoFit/>
          </a:bodyPr>
          <a:lstStyle/>
          <a:p>
            <a:r>
              <a:rPr lang="en-US" sz="2000" b="1" dirty="0">
                <a:solidFill>
                  <a:srgbClr val="A9C349"/>
                </a:solidFill>
                <a:latin typeface="Arial" pitchFamily="34" charset="0"/>
                <a:cs typeface="Arial" pitchFamily="34" charset="0"/>
              </a:rPr>
              <a:t>Coordination</a:t>
            </a:r>
          </a:p>
          <a:p>
            <a:r>
              <a:rPr lang="en-US" dirty="0">
                <a:latin typeface="Arial" pitchFamily="34" charset="0"/>
                <a:cs typeface="Arial" pitchFamily="34" charset="0"/>
              </a:rPr>
              <a:t>National Institute of Public Health Slovenia</a:t>
            </a:r>
            <a:endParaRPr lang="sl-SI" dirty="0">
              <a:latin typeface="Arial" pitchFamily="34" charset="0"/>
              <a:cs typeface="Arial" pitchFamily="34" charset="0"/>
            </a:endParaRPr>
          </a:p>
          <a:p>
            <a:r>
              <a:rPr lang="en-US" dirty="0">
                <a:solidFill>
                  <a:srgbClr val="456177"/>
                </a:solidFill>
                <a:latin typeface="Arial" pitchFamily="34" charset="0"/>
                <a:cs typeface="Arial" pitchFamily="34" charset="0"/>
                <a:hlinkClick r:id="rId2"/>
              </a:rPr>
              <a:t>best.remap@nijz.si</a:t>
            </a:r>
            <a:endParaRPr lang="sl-SI" dirty="0">
              <a:solidFill>
                <a:srgbClr val="456177"/>
              </a:solidFill>
              <a:latin typeface="Arial" pitchFamily="34" charset="0"/>
              <a:cs typeface="Arial" pitchFamily="34" charset="0"/>
            </a:endParaRPr>
          </a:p>
          <a:p>
            <a:endParaRPr lang="sl-SI" sz="2000" b="1" dirty="0">
              <a:solidFill>
                <a:srgbClr val="A9C349"/>
              </a:solidFill>
              <a:latin typeface="Arial" pitchFamily="34" charset="0"/>
              <a:cs typeface="Arial" pitchFamily="34" charset="0"/>
            </a:endParaRPr>
          </a:p>
          <a:p>
            <a:r>
              <a:rPr lang="en-US" sz="2000" b="1" dirty="0">
                <a:solidFill>
                  <a:srgbClr val="A9C349"/>
                </a:solidFill>
                <a:latin typeface="Arial" pitchFamily="34" charset="0"/>
                <a:cs typeface="Arial" pitchFamily="34" charset="0"/>
              </a:rPr>
              <a:t>Communications</a:t>
            </a:r>
          </a:p>
          <a:p>
            <a:r>
              <a:rPr lang="en-US" dirty="0" err="1">
                <a:latin typeface="Arial" pitchFamily="34" charset="0"/>
                <a:cs typeface="Arial" pitchFamily="34" charset="0"/>
              </a:rPr>
              <a:t>Semmelweis</a:t>
            </a:r>
            <a:r>
              <a:rPr lang="en-US" dirty="0">
                <a:latin typeface="Arial" pitchFamily="34" charset="0"/>
                <a:cs typeface="Arial" pitchFamily="34" charset="0"/>
              </a:rPr>
              <a:t> University Hungary</a:t>
            </a:r>
            <a:endParaRPr lang="sl-SI" dirty="0">
              <a:latin typeface="Arial" pitchFamily="34" charset="0"/>
              <a:cs typeface="Arial" pitchFamily="34" charset="0"/>
            </a:endParaRPr>
          </a:p>
          <a:p>
            <a:r>
              <a:rPr lang="en-US" dirty="0">
                <a:latin typeface="Arial" pitchFamily="34" charset="0"/>
                <a:cs typeface="Arial" pitchFamily="34" charset="0"/>
                <a:hlinkClick r:id="rId3"/>
              </a:rPr>
              <a:t>bestremap@emk.semmelweis.hu</a:t>
            </a:r>
            <a:endParaRPr lang="en-US" dirty="0">
              <a:latin typeface="Arial" pitchFamily="34" charset="0"/>
              <a:cs typeface="Arial" pitchFamily="34" charset="0"/>
            </a:endParaRPr>
          </a:p>
          <a:p>
            <a:endParaRPr lang="sl-SI" sz="2000" b="1" dirty="0">
              <a:solidFill>
                <a:srgbClr val="A9C349"/>
              </a:solidFill>
              <a:latin typeface="Arial" pitchFamily="34" charset="0"/>
              <a:cs typeface="Arial" pitchFamily="34" charset="0"/>
            </a:endParaRPr>
          </a:p>
          <a:p>
            <a:r>
              <a:rPr lang="en-US" sz="2000" b="1" dirty="0">
                <a:solidFill>
                  <a:srgbClr val="A9C349"/>
                </a:solidFill>
                <a:latin typeface="Arial" pitchFamily="34" charset="0"/>
                <a:cs typeface="Arial" pitchFamily="34" charset="0"/>
              </a:rPr>
              <a:t>Official website </a:t>
            </a:r>
          </a:p>
          <a:p>
            <a:r>
              <a:rPr lang="en-US" dirty="0">
                <a:latin typeface="Arial" pitchFamily="34" charset="0"/>
                <a:cs typeface="Arial" pitchFamily="34" charset="0"/>
                <a:hlinkClick r:id="rId4"/>
              </a:rPr>
              <a:t>https://bestremap.eu/</a:t>
            </a:r>
            <a:endParaRPr lang="sl-SI" b="1" dirty="0">
              <a:solidFill>
                <a:srgbClr val="A9C349"/>
              </a:solidFill>
              <a:latin typeface="Arial" pitchFamily="34" charset="0"/>
              <a:cs typeface="Arial" pitchFamily="34" charset="0"/>
            </a:endParaRPr>
          </a:p>
          <a:p>
            <a:endParaRPr lang="en-US" sz="2000" b="1" dirty="0">
              <a:solidFill>
                <a:srgbClr val="A9C349"/>
              </a:solidFill>
              <a:latin typeface="Arial" pitchFamily="34" charset="0"/>
              <a:cs typeface="Arial" pitchFamily="34" charset="0"/>
            </a:endParaRPr>
          </a:p>
          <a:p>
            <a:r>
              <a:rPr lang="en-US" sz="2000" b="1" dirty="0">
                <a:solidFill>
                  <a:srgbClr val="A9C349"/>
                </a:solidFill>
                <a:latin typeface="Arial" pitchFamily="34" charset="0"/>
                <a:cs typeface="Arial" pitchFamily="34" charset="0"/>
              </a:rPr>
              <a:t>Official Facebook page</a:t>
            </a:r>
          </a:p>
          <a:p>
            <a:r>
              <a:rPr lang="sl-SI" dirty="0">
                <a:latin typeface="Arial" pitchFamily="34" charset="0"/>
                <a:cs typeface="Arial" pitchFamily="34" charset="0"/>
                <a:hlinkClick r:id="rId5"/>
              </a:rPr>
              <a:t>https://www.facebook.com/Best-Remap-EU-103045795026362/</a:t>
            </a:r>
            <a:endParaRPr lang="sl-SI" dirty="0">
              <a:latin typeface="Arial" pitchFamily="34" charset="0"/>
              <a:cs typeface="Arial" pitchFamily="34" charset="0"/>
            </a:endParaRPr>
          </a:p>
          <a:p>
            <a:endParaRPr lang="en-US" dirty="0">
              <a:latin typeface="Arial" pitchFamily="34" charset="0"/>
              <a:cs typeface="Arial" pitchFamily="34" charset="0"/>
            </a:endParaRPr>
          </a:p>
        </p:txBody>
      </p:sp>
      <p:sp>
        <p:nvSpPr>
          <p:cNvPr id="22" name="Dátum helye 14"/>
          <p:cNvSpPr>
            <a:spLocks noGrp="1"/>
          </p:cNvSpPr>
          <p:nvPr>
            <p:ph type="dt" sz="half" idx="10"/>
          </p:nvPr>
        </p:nvSpPr>
        <p:spPr>
          <a:xfrm>
            <a:off x="457200" y="6356350"/>
            <a:ext cx="2133600" cy="365125"/>
          </a:xfrm>
        </p:spPr>
        <p:txBody>
          <a:bodyPr/>
          <a:lstStyle/>
          <a:p>
            <a:fld id="{DB741657-CF10-4C17-B1AC-3E146F358EB1}" type="datetime1">
              <a:rPr lang="hu-HU" smtClean="0">
                <a:latin typeface="Arial" pitchFamily="34" charset="0"/>
                <a:cs typeface="Arial" pitchFamily="34" charset="0"/>
              </a:rPr>
              <a:pPr/>
              <a:t>2022. 11. 13.</a:t>
            </a:fld>
            <a:endParaRPr lang="hu-HU" dirty="0">
              <a:latin typeface="Arial" pitchFamily="34" charset="0"/>
              <a:cs typeface="Arial" pitchFamily="34" charset="0"/>
            </a:endParaRPr>
          </a:p>
        </p:txBody>
      </p:sp>
      <p:sp>
        <p:nvSpPr>
          <p:cNvPr id="23" name="Dia számának helye 15"/>
          <p:cNvSpPr>
            <a:spLocks noGrp="1"/>
          </p:cNvSpPr>
          <p:nvPr>
            <p:ph type="sldNum" sz="quarter" idx="12"/>
          </p:nvPr>
        </p:nvSpPr>
        <p:spPr>
          <a:xfrm>
            <a:off x="6553200" y="6356350"/>
            <a:ext cx="2133600" cy="365125"/>
          </a:xfrm>
        </p:spPr>
        <p:txBody>
          <a:bodyPr/>
          <a:lstStyle/>
          <a:p>
            <a:fld id="{D7919871-C9BF-4C3C-B3EF-FDF7F179A12B}" type="slidenum">
              <a:rPr lang="hu-HU" smtClean="0">
                <a:latin typeface="Arial" pitchFamily="34" charset="0"/>
                <a:cs typeface="Arial" pitchFamily="34" charset="0"/>
              </a:rPr>
              <a:pPr/>
              <a:t>10</a:t>
            </a:fld>
            <a:endParaRPr lang="hu-HU" dirty="0">
              <a:latin typeface="Arial" pitchFamily="34" charset="0"/>
              <a:cs typeface="Arial" pitchFamily="34" charset="0"/>
            </a:endParaRPr>
          </a:p>
        </p:txBody>
      </p:sp>
      <p:sp>
        <p:nvSpPr>
          <p:cNvPr id="11" name="Szövegdoboz 10"/>
          <p:cNvSpPr txBox="1"/>
          <p:nvPr/>
        </p:nvSpPr>
        <p:spPr>
          <a:xfrm>
            <a:off x="3779912" y="384919"/>
            <a:ext cx="4968552" cy="369332"/>
          </a:xfrm>
          <a:prstGeom prst="rect">
            <a:avLst/>
          </a:prstGeom>
          <a:noFill/>
        </p:spPr>
        <p:txBody>
          <a:bodyPr wrap="square" rtlCol="0">
            <a:spAutoFit/>
          </a:bodyPr>
          <a:lstStyle/>
          <a:p>
            <a:pPr algn="r"/>
            <a:r>
              <a:rPr lang="hu-HU" dirty="0" err="1">
                <a:solidFill>
                  <a:srgbClr val="456177"/>
                </a:solidFill>
                <a:latin typeface="Arial" pitchFamily="34" charset="0"/>
                <a:cs typeface="Arial" pitchFamily="34" charset="0"/>
              </a:rPr>
              <a:t>Contact</a:t>
            </a:r>
            <a:r>
              <a:rPr lang="hu-HU" dirty="0">
                <a:solidFill>
                  <a:srgbClr val="456177"/>
                </a:solidFill>
                <a:latin typeface="Arial" pitchFamily="34" charset="0"/>
                <a:cs typeface="Arial" pitchFamily="34" charset="0"/>
              </a:rPr>
              <a:t> </a:t>
            </a:r>
            <a:r>
              <a:rPr lang="hu-HU" dirty="0" err="1">
                <a:solidFill>
                  <a:srgbClr val="456177"/>
                </a:solidFill>
                <a:latin typeface="Arial" pitchFamily="34" charset="0"/>
                <a:cs typeface="Arial" pitchFamily="34" charset="0"/>
              </a:rPr>
              <a:t>information</a:t>
            </a:r>
            <a:endParaRPr lang="hu-HU" dirty="0">
              <a:solidFill>
                <a:srgbClr val="456177"/>
              </a:solidFill>
              <a:latin typeface="Arial" pitchFamily="34" charset="0"/>
              <a:cs typeface="Arial" pitchFamily="34" charset="0"/>
            </a:endParaRPr>
          </a:p>
        </p:txBody>
      </p:sp>
      <p:pic>
        <p:nvPicPr>
          <p:cNvPr id="3074" name="Picture 2" descr="C:\Users\HPUser\Downloads\8_dia (1).png"/>
          <p:cNvPicPr>
            <a:picLocks noChangeAspect="1" noChangeArrowheads="1"/>
          </p:cNvPicPr>
          <p:nvPr/>
        </p:nvPicPr>
        <p:blipFill>
          <a:blip r:embed="rId6" cstate="print"/>
          <a:srcRect/>
          <a:stretch>
            <a:fillRect/>
          </a:stretch>
        </p:blipFill>
        <p:spPr bwMode="auto">
          <a:xfrm>
            <a:off x="6372200" y="1115086"/>
            <a:ext cx="2771800" cy="4690178"/>
          </a:xfrm>
          <a:prstGeom prst="rect">
            <a:avLst/>
          </a:prstGeom>
          <a:noFill/>
        </p:spPr>
      </p:pic>
    </p:spTree>
    <p:extLst>
      <p:ext uri="{BB962C8B-B14F-4D97-AF65-F5344CB8AC3E}">
        <p14:creationId xmlns:p14="http://schemas.microsoft.com/office/powerpoint/2010/main" val="985215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HPUser\Documents\BestRemap\ppt_borito.jpg"/>
          <p:cNvPicPr>
            <a:picLocks noChangeAspect="1" noChangeArrowheads="1"/>
          </p:cNvPicPr>
          <p:nvPr/>
        </p:nvPicPr>
        <p:blipFill>
          <a:blip r:embed="rId2" cstate="print"/>
          <a:srcRect/>
          <a:stretch>
            <a:fillRect/>
          </a:stretch>
        </p:blipFill>
        <p:spPr bwMode="auto">
          <a:xfrm>
            <a:off x="0" y="0"/>
            <a:ext cx="9144000" cy="6861387"/>
          </a:xfrm>
          <a:prstGeom prst="rect">
            <a:avLst/>
          </a:prstGeom>
          <a:noFill/>
        </p:spPr>
      </p:pic>
      <p:sp>
        <p:nvSpPr>
          <p:cNvPr id="1026" name="AutoShape 2" descr="data:image/png;base64,iVBORw0KGgoAAAANSUhEUgAABBYAAAE8CAYAAAB0LTJdAAAgAElEQVR4Aey9Z3cdx5U2Oj9iPPe9H+9rv3PvO1/uh7vWWESg7LFlkiAtp7HGYWyPFahgWRKVLYmSrCxROVtWjkRkEkXgACAyCBIkiAyCBAgQkcg5nIDZdz1VvfvUaZ4GTgDAc8B91upV3XW6K+x6qrrq6V17/wPF8VtaWiI5RAaCAcGAYEAwIBgQDAgGBAOCAcGAYEAwIBhIDgzEQQG4PvoPrv9E8IcAJzmAI+0k7SQYEAwIBgQDggHBgGBAMCAYEAwIBgQDwMBa/IRYEK0L0ToRDAgGBAOCAcGAYEAwIBgQDAgGBAOCgSsEA0IsXCENLUyiMImCAcGAYEAwIBgQDAgGBAOCAcGAYEAwsBYYEGJBiAVhEQUDggHBgGBAMCAYEAwIBgQDggHBgGBAMBAzBoRYEPDEDJ61YLokTWFQBQOCAcGAYEAwIBgQDAgGBAOCAcFAcmFAiAUhFoRYEAwIBgQDggHBgGBAMCAYEAwIBgQDggHBQMwYEGJBwBMzeIRFTC4WUdpL2kswIBgQDAgGBAOCAcGAYEAwIBhYCwwIsSDEghALggHBgGBAMCAYEAwIBgQDggHBgGBAMCAYiBkDQiwIeGIGz1owXZKmMKiCAcGAYEAwIBgQDAgGBAOCAcGAYCC5MCDEghALQiwIBgQDggHBgGBAMCAYEAwIBgQDggHBgGAgZgwIsSDgiRk8wiImF4so7SXtJRgQDAgGBAOCAcGAYEAwIBgQDKwFBoRYEGJBiAXBgGBAMCAYEAwIBgQDggHBgGBAMCAYEAzEjAEhFgQ8MYNnLZguSVMYVMGAYEAwIBgQDAgGBAOCAcGAYEAwkFwYEGJBiAUhFgQDggHBgGBAMCAYEAwIBgQDggHBgGBAMBAzBoRYEPDEDB5hEZOLRZT2kvYSDAgGBAOCAcGAYEAwIBgQDAgG1gIDQiwIsSDEgmBAMCAYEAwIBgQDggHBgGBAMCAYEAwIBmLGgBALAp6YwbMWTJekKQyqYEAwIBgQDAgGBAOCAcGAYEAwIBhILgwIsSDEghALggHBgGBAMCAYEAwIBgQDggHBgGBAMCAYiBkDQiwIeGIGj7CIycUiSntJewkGBAOCAcGAYEAwIBgQDAgGBANrgQEhFoRYEGJBMCAYEAwIBgQDggHBgGBAMCAYEAwIBgQDMWNAiAUBT8zgWQumS9IUBlUwIBgQDAgGBAOCAcGAYEAwIBgQDCQXBoRYEGJBiAXBgGBAMCAYEAwIBgQDggHBgGBAMCAYEAzEjAEhFgQ8MYMnkVnEQNh2DWzIuiZyO0jZkotplvaS9hIMCAYEA4IBwYBgQDAgGIgFA0IshF2ACphiAVMiPKMJBU0g8HlgyboOLJHPH6BAQAiGRGgrKYOMM4IBwYBgQDAgGBAMCAYEA4KBjYEBIRaEWNgwX/GDRAI6J5MHoaE/IMSCDN4bY/CWdpR2FAwIBgQDggHBgGBAMCAYSBQMCLEgxMKGIRZCO5WlpbAUoLmFbhodb1Zkg9JWEI2FDdrm8mIJ7QMiD5GHYEAwIBgQDAgGBAOCAcHA+mBAiAUhFjbkIlNvfwjQom+MWi88REU1v6bJ6fOqrrIVYn0GFxnERc6CAcGAYEAwIBgQDAgGBAOCgSsDA0IsCLGwQYkF2FNYpAvDb1N18zbKKUynmoaHyOubpUDgyujcMohLOwsGBAOCAcGAYEAwIBgQDAgGBAPrgQEhFoRY2JDEgj/gpd6RT6i6dTsda9tG2Z50yitKp1Ntz5LPN68MOJoEQyDgJ9hfWI9OJ3nI4C4YEAwIBgQDggHBgGBAMCAYEAxsJAwIsSDEwoZZTPP2B3TQsalyqmn9CVW1bKdjrdspt/AqpbWQW7iJOnr2ansLfhAJfkUyCKkgA/tGGtilLoJnwYBgQDAgGBAMCAYEA4KB9cSAEAtCLGwYYkF3nADNzJ2huo7/osrmDKpqyaDqNhALaZTjSaOcghT6uuzHNDxWa2soaJsLoq2wngOP5CUvOsGAYEAwIBgQDAgGBAOCAcHAxsGAEAtCLGwoYmHBN0S1Z6+jqubtVNWaQVVNGVTTmkHZBemKXMhTBEMq5R1NpamZLtstpd92T7lxOrcM1NKWggHBgGBAMCAYEAwIBgQDggHBwHpgQIgFIRY2DLEQWFqk9t4nqLplB1U2b1PbIKqatyk7CzmFqZTt0UeOJ4WyCtKp7OStNL8wQoGlJbUdYj06nOQhA7tgQDAgGBAMCAYEA4IBwYBgQDCw0TAgxIIQC0lPLIAYQMc8N/AyVbVup8qmDCpv2kaVTVupognbIbYrUiGrIJWyC1LUoc49qXS88S8Ew406jYAQDNIfkr4/bLSXlNRHJl6CAcGAYEAwIBgQDAgGEh8DQizIQirJF1IBCiz5aHD8AFW3ZCgiobJpC1U0gWDYQuWN2s5CtieNsixSAeQCbC2AXMjxbKKmc++R3z+v5MAkBewuaGOQid+JZaCVNhIMCAYEA4IBwYBgQDAgGBAMCAYuJwaEWBBiISmJBZsAWFqi2YU2qmm7jiqVlsI2Km/crgiFiiacY0tEBjmJhez8FMpSxhw30b7iH1DfxaOKSNAuKMWQ4+UclCRveSkKBgQDggHBgGBAMCAYEAwIBpILA0IsCLGQlMQCBhpoFcwudFJt+3VKUwEkQnnjVipX2goIM6jCjViAvYWCTZTlSadszybaX7KVRicaLS0FEAvaFeVSQEgGGdSTa1CX9pL2EgwIBgQDggHBgGBAMCAYWG8MCLEgxELSEguL3nFqvXA/VTRiCwTsKWyzD00q/EjZWwinsZBVsEnZWsgsSKNs2F7I30SFx/7T9hShXVBiQBJiYb0HJclPXoSCAcGAYEAwIBgQDAgGBAOCgeTCgBALQiwkJbHgCyxQ99DrVN6wjaqaYVMB5MI2raVgbYmobMKWiK1ht0LAvgKOXM9VlOXR57DBcKz+L+T1zSmZaBsLQizIoJ5cg7q0l7SXYEAwIBgQDAgGBAOCAcHAemNAiAUhFhKaWGBvDegYbFfBH1ikC8MfUlXzVmVXgW0pmBoL5nk4jQX2DnFJ6EmhUy3PBo05qq0QQi6s98Ak+cnLUDAgGBAMCAYEA4IBwYBgQDCQPBgQYkGIhYQmFvRgEiC/4aVhdLqKatp+RhVNP1beH8oaM2yCwSQU+DxyYmETZeanUK4nnc71ZNPSkl+2Qkj/SIL+kTwvHJkcSFsJBgQDggHBgGBAMCAY2JgYEGJBFk4JvnBibQEdzsy20on231JF41Yqa9Q2FSqbtirvD0wkOMPIiYUUyvbADWUaHSrNoMGRYxaxwGXYmIOADO7SroIBwYBgQDAgGBAMCAYEA4IBwUA8GBBiQYiFBCcW0MH1wn7B20d1535P5fXbqMqyo1DRuIXKGqG5oG0sOEkFXEdDLGTmp1KOIheuon3Fm2l86pwhHyEY4hls5Fl5WQkGBAOCAcGAYEAwIBgQDAgGNiYGhFgQYsFYOCcqyAPK5kF775OEbQ8gC+BaEmQCwkrlVjLUK4RJMERDLGiNhVTKhkHH/DQqrb2VFr1jhhvKRJWRlEteUoIBwYBgQDAgGBAMCAYEA4IBwcDlwYAQC0IsJAyxEAiYnSBAS8pw4hL5Az7qHHxeEQjY/qCIBMO1pEkihDsPEgupysXkJQYbC1Jc43M8qVRZt4uWArC3sERwQxlaTrPMci4DuWBAMCAYEAwIBgQDggHBgGBAMHDlYUCIBSEWEodYCGkL3nYQoMGxfVTdcq3SVKhs3EIVlm2FcCRCuLggseBOICxHNuQWplLT2XfI718IMSIpA+aVN2BKm0ubCwYEA4IBwYBgQDAgGBAMCAYuxYAQCyGL2UsFJKBZX5lAGyCgbCpoYmFqvpmOt11HZQ1sqPFHyhNEOALBLS5eYiHzSBodOPpD6rlYbLu8FK2F9cWF9EORt2BAMCAYEAwIBgQDggHBgGAgcTEgxIIQCwmjsYCBIrDkV4v3wNISzS50UG37tbY9BWyBKGvYQRVN7vYUwpEL8RIL2Z5NlJWfSvuKv0+jEw3kt4xJysCWuAObtI20jWBAMCAYEAwIBgQDggHBgGBg/TAgxIIQCwlFLHDnX/ROUkv3vVTeAJsKbKxxmzLeiOtwBIJbXLzEQlbBJm3MsSCFimr+k2Zme8TOgvSbhOw33H8kXL+XqMhaZC0YEAwIBgQDggHBgGBgaS14BfqHeFKVRpGO6ffP0/nBF5WmQnmTpaHQuIPKGrdSVQtIBnfXkuHIhXiJhVxPGoFcyC1Mo8z8q+hYwz3k9c3JwlLIBcGAYEAwIBgQDAgGBAOCAcGAYEAwsCTEgoDgMg0E8K5gkkjargI8QCxS78iHtivJcERBtHHxEgtwQQnjjlkFaYRtEbg+2fIMLXpnbJsLS4ZdCLNeci5EmWBAMCAYEAwIBgQDggHBgGBAMLDRMRCPcoHbs6KxcJkW68kDVu26MVje4PX4dBVVt/6UKhqvUeRCtCRCuPvjJRayClIpxwNi4SrKKkin7Px0yilMp84LmYocgSFHvz9gkAwycAbbVmQhshAMCAYEA4IBwYBgQDAgGBAMbHQMuJED8cQLsSDEQog2wnKdiDUVcM/UbD2dPPsb5U5SbXeI0q1kOFIBcfESC1pbIYWy81O1xoLSXEihAyXbaHC4nJS2QiBATi2M5eot/8nLRTAgGBAMCAYEA4IBwYBgQDAgGNgoGIiHQHB7VogFIRZWIBZCt0GgMy14B6iuYyeVnt5Glc2WDYUobSmsFbGQ4/kuZXvSKLMgVWkrZOV/l3ILU5XdhQNHM2h8qjXEReZGGRykHvKiEwwIBgQDggHBgGBAMCAYEAwIBiLBgBs5EE+8EAtCLCxLLGDrgAan3j7g9U3Tmd6/UiXcSIJMaNyiPUFE6f1hrYiF7IJ0RSJgO4TWXkilbJAM6kihstrbaGFxQrZCCO6XxX0kA7Lcw2ODhIIFwYBgQDAgGBAMCAYEA8mEgXgIBLdnhViQBVaECyw/+QNe6hx4PqilsEpkgkkyBLdCgAzQ5MDqhKmUmb9JGXWsqruNfLanCGhkmIcMisk0KEpZBa+CAcGAYEAwIBgQDAgGBAOCgegw4EYOxBMvxIIQCxERC4GlJbo4vo+qW39C5Q1bySQDVvM8SCysJqmgjTlmF2xWXiL25qdRS8fbFAh47br7/X61RUJsL0Q3KMkgLvISDAgGBAOCAcGAYEAwIBgQDCQXBuIhENyeFWJBiAV7ce0+IARocqaOjrX+kiqbdqwZqQCCYq2IheyCNNqbr4065nhSaV/xD6l30EPY6sHbPYRUSK4B0R2vUg+RjWBAMCAYEAwIBgQDggHBgGDADQNu5EA88UIsCLGwArEQoNmFc1Rz5hfKA0RZ41ZlU2E1tRTMtNaKWMgqSKEcpbGwibLyocGQQnlHv0fDoycpsOS3vUQIuSADsNsALPGCDcGAYEAwIBgQDAgGBAOCgY2AgXgIBLdnhVgQYmFZYsHrm6KWC/dQBTQVGrdReRMMNm5bM62FtSQWsiwDjspmg2cT5RVuIk/172lm9oIiFrDdYyMMFFIHaUfBgGBAMCAYEAwIBgQDggHBgGDADQNu5EA88UIsyGLSdTEdCCxSR//jikyobNyiyQSQCqvkWtLUVODztSIWsgs2ETxFwA1lbuF3KTM/jbI96YRtEZV1t5PXN29rLbh1QImXwVkwIBgQDAgGBAOCAcGAYEAwIBhIdgzEQyC4PSvEghALBrEQsL7cB5QHiAvDH6+ZZgITCc5w7YiFcMYgUym3CARDKtW1PUNwpam1FuBaE54ilsSgo/QPo3/ISzTZX6JSfsGwYEAwIBgQDAgGBAOCgSU3biCueCEWZOFkLZxAJmCg8avriZkaqmpZW0ONTlIB1+tJLOQWplGOZzPlFqZQlucHdL4nN2QRGQjAxSZkokkGGYTkRSQYEAwIBgQDggHBgGBAMCAYEAwkOwbiYhBcHhZiQYgFYzGtNRam5k5RTdt1VN6wdrYUwpEK600s5BRCWyGNcovSlb2FAyVbqG+o2NbagCFHPpJ98JDyywtQMCAYEAwIBgQDggHBgGBAMCAYAAbW4ifEghALBrGwRAveATrdeYsy0FjZtH1Db4WAZwgYcoTdhez8VMr2bKJDpT+hsYlm+u8ln+GGUgYgeQkJBgQDggHBgGBAMCAYEAwIBgQDGwMDQiwICRBCAqx2x/b5p6i993Eqa9hGlU1b19T7Q0JoLHg2kfIU4UklGHfMKsDWiBQqqb2V5hdG1RYIcT+5MQbP1e4rkp7gQjAgGBAMCAYEA4IBwYBgIFkxIMSCEAurRiwEF8xQ918if2CBOgdf1IRCE7ZArK1byZWJBSz2wxlcXP24UDeUKcpTRFnt7eT3z9ryhozMgcMf0LYozDg5D5WRyEPkIRgQDAgGBAOCAcGAYEAwIBhIPAwIsSDEQsjiNtZOGlwkB40SDo7vV8Yayxu3UXnjVqqAxgLIBUUyrJ+thfU03uhGXGTlp1JeUTo1nX2XAkt+ghFHNuCobS7w4BCUX6xtIc+xLCUULAgGBAOCAcGAYEAwIBgQDAgG1gMDQiwIsbAqxAKDlbUWxmeqqabtl1TZpEmFyqYtVNZwuTUWVl8zwY1IuCTek0Y5+ZtoX9EP6MLAN8EtEQEQCXxg0BOtBcaShPISFAwIBgQDggHBgGBAMCAYEAwkBwaEWBBiYdWIBa21EKCZ+XY63v4rpZ0AbQVoKZQ37tD2FZTmwvppK6y3V4hLCAVr60VWwSbK9aRRNow6FqbT8FgtBZbgjlNvG1kyNBhk8EyOwVPaSdpJMCAYEAwIBgQDggHBgGBAMKAxIMSCEAurRiygU/l9M9TUfQ9VNm4lvQUCpAK0FjKosumaK3YrRHZ+CmXmpynDjlkFV1Fh9e9ocrpXkQus5cFbI2RwkheUYEAwIBgQDAgGBAOCAcGAYEAwkEwYEGJBiIVVIRZ8/gD5AgvU3v8QVTRuJbiVhF2FqmbLG4SyqwBXk7CzcDk0FlKJXUG6aRWsaTy8RMD9JFxR5qersKT2evJ6Z4mNNkJ7IZkGDymrvOwEA4IBwYBgQDAgGBAMCAYEA4IBYGAtfv8QT6ICzOQEZiDgowtDH1Fls9ZQWMlIo94iAdJBH+XKqCOedRIPW1WaylaD2lIBOw36PpWGtdUCZAXu0flCO8IiL5pxnkE5Hq0tkO1JsQgGuIJMIVwzoZCVj/NN1nWq/k/9D1JCH/reNMr2bFL/6/gU0s/ieSYwTA8U5nkwP+R1suVZ8vpmrC0RAQoI0SXkimBAMCAYEAwIBgQDggHBgGBAMJBkGIiHA3B7VoiFJANBLGQOL4D9lsvE0enjVN26ncoboJWwjaqatlEpjDXyAt8MG7ElAjYXtupDGXi8Rm2Z0EQDNB0yqLJ5G5U3ZKg0K5s0wVDRvJXKm7dSRfM2qm79MdWd+y862/coXRh6hy6O59DI1GEamymnybmTNL3QRLOLbTTn7aCxqUYaGa+nkYlaGhqtpN6BfDrfm0Ntne9RXevzVFl3BxVU/TvlFn6PsgvTKKfwKsr1WNsXPExCXGWRDlcRvDx89Q2uYTsBJAPIgzTKgQ0FRU7gHpAZmyjHw8+ZpALIiFRFeHT25OqBU9xNygvkChg7Yhlv5JnkJJyl3aTdBAOCAcGAYEAwcOVgwI0ciCdeiIUNvzhgLwb4wh6giZmTdLztp5aRxh9RhdoGocNwxALIh3JsiYB2AzQVlP0FbJ0IaizAReSpc3+k5u6/0JmeZ6nr4t/o4vh+mpw9SXOLHeT1j5A/4HVZiIZuKdA2DIwy254YuKMH7w8EvLSwOEwTU+00MFxJnT2ZVN/2OtU07qbS2tvoSMXPNfkA8kCRCSAdNJkQ3GqBaxxaAyKrQG99YM2IYIhn0yiv6N+o72Kx7X5SBmBuFwkFC4IBwYBgQDAgGBAMCAYEA4KBZMBAPASC27NCLGxoYkEvwkEowNjgom+ITnfeQmUN2xRZUNm8naBdUNa4XWkchCMWqqB10LidyhqgsbBF3VfZkkHH26+jjv7naGSykGYXusnrGyN/YI6w2L+0MwXJgEv/MwcfP7HHBdNIInuwCH3WT7gnSEQgHXhuWFJlwJaF+cVRGp/ppP5hD9U2/ZUOlW2xCIYUyvGk094jqUoTASRDVsF3lRZDcHtFqMZCjkU4gJg4XP5jGp9qC1NPsy5yHtpeIg+Rh2BAMCAYEAwIBgQDggHBgGAgETDgRg7EEy/EwoYmFpaUlgLAu+iboLaeRxx2EfT2B21DIfxWCJAKx9t+TvWdt9OZ3mdoaGI/zcyfo8DSolpY8zaLpUs0C4KDRujiPxgfW6eKjKTQ5QoooiJguYf0+/00Nd1GHT3ZVNOwm4pr/kAHS64hpaWQD3IB2gpstyGUWMguuMreQgENh5LjO2l+fljIhQ3ef2LDaLwYl+dF7oIBwYBgQDAgGBAMCAYEA2uHgXgIBLdnhVi4AhZGPv88dfQ/b7uPrGzeos+V/QRsb4ARRr3VobxBu56satlBzd1309DkIZqeP6s0EmD00V6wXwa5ac2F1elgqMvcwgiNT52hjt4cKqndSTmFVxNcTWL7A7Y9qG0QlgHJnII0ysxn0kFvpyg/uYsWvVM2uRDUslidMspgKnIUDAgGBAOCAcGAYEAwIBgQDAgGVhsDbuRAPPFCLFyGBfJqA0Onx1/y/cprAeJAAsAt4sWx/VTdcq2yi4DtDjDUCO8LZY1B7wzYElHT9h/UcH4X9Y9+RguLPWprAW+j0GGsnZrLFtvz4bZC2JoSqv1iSz9YJ7+q69RMN7V1vU/Fx2+igyVbLNsL8DiRSlnskSJfe5LAdU5hKjV3vEvQiGBSgcO1aePY5CdlEbkJBgQDggHBgGBAMCAYEAwIBgQDjIF4CAS3Z4VY2CjEgtqKoDsLL26xcB6dLqeatl9aRAK2O2iPDdr9I863UuP5m6l3JJOm59vI5+Mv8Np+ARMLDMLQBf1ynXOFxb7loYLTjTzU6UZeDvcymmlocgD3BmjRO01jk83U3vU5FR37rfIeAW0FbfgR9hlANsCLRArtK/4BdfXu09tClH2HFeq9UfAm9bA1VSLHrjsWJQ2RjWBAMCAYEAwIBgQDggHBwHphwI0ciCdeiIUNtkDS2xX04nZmvp1Onv0PZaARHh0qm7ZQeeMOKmvYQjVtv6Cmrj/RxEwtBZaCBhex2A5+yQ/XuSNbOAcX7bjffAbaAeHSRZx5n3ntjNfP+w1NAfc03fIKH69ImYCfYI+By3NxpJpKT+ykA0czLAOP2CqBbRFplKPcW26miyM1pMpzSR3C57Na5ZV0RL6CAcGAYEAwIBgQDAgGBAOCAcFANBiIh0Bwe1aIBddFbrKBM3Tx7fVNUnP3LqpsztBH0zaqatlOdef+SD3Dn9LUXLNaCAOA2C6htRw4DQ7hYYHlwHEccvzyIWtPaKDrZwNLPlr0TtD84hDNzl2gyZlzND59RnlaGJ9qpYnpMzQ1c45m5i7Q7PwgoS5+/8IlhERo2suXY/mOZmlnsByg/cHnFj58AR+NTTRTc8d75Kn6d7U9IscDOwxwQbmJ8iv/k+bmB1YgZeIpozy7fBuKfEQ+ggHBgGBAMCAYEAwIBgQDgoFIMOBGDsQTL8TCBiEWTALAH5in1p67qLJ5B1W1ZihC4fiZX9DwZCb5A7P2l3i4djQJhWAabh1yJVIBC3SfIgFgMHJuYYhGJ0/R+d5Mqj/zHJWdvJ2+Lt1BakGO7QQFentB5hGcw2gitAB0HIwnZlmeGLI8myjHs5n2H/0RFR77HZ1oepRazr1LF/oP0fhkEy0sThDy8wcWVf6saRBJpwreg7pZxIexrQT/s1xYkwN5dfbupf1Hf0h5xZspu2Cz2h7hqf41eb3TlxAgwTzc5CrxIiPBgGBAMCAYEAwIBgQDggHBgGBgfTAQD4Hg9qwQCxuEWOBFMdTxe0c+VqRCdet2ajx/O/WPZtGib8ha8K5EDjCYg/eFbmvQRiGXljQpsegdp5GJBurs2UcN7W+rRf/R4zvpUOl2tdhmuwRw0cjnHGoygd06glxIpSy4fVQHe2BgLw36f9yjvTUg1J4bcj2b6XD5T6jkxC10oulxaj73LnX3H6LR8dO0sDgastAP1oW3fATrqQayEFLB8Z+NlYDSTFjwjtG5C1lUcvx6yi1KV54k6lqfIZ8P5A3kGNDaILI9IqQN5IXBfUxCwYJgQDAgGBAMCAYEA4IBwcD6Y8CNHIgnXogFe7G4/g26mp3Ip2wCLNHYVJXWUGjfQcOTh8jvn6XAUtCuwXLbB7AlgsuE+5S9BT/H6RDxc3O91NG7l4pqrqe8on+jfYWbKadwM2V7rqLsgnRldyBHuWlMpxxoImDLgNJQYJJAayaoOHhcUKQDNBXwPO7RWwyQltZisK6tNNT9ypjiJsosSCFoPGTlQ8MhlXIKrqKsgnQC2ZBb+H3ad/TfqLD6j9Te/RnNznaR0tJQWgjBeqFOajuIRQawDC4N+ZkgVvAsNBi6+7+mgyVXK22Mrv595PP7VF5Iw4/zDYIzqUew7UUWIgvBgGBAMCAYEAwIBgQDgoFkxEA8BILbs0IsbJgFn5/GZ2qp/vzvqPvie7TovWh/Nddg50Uxh5cOAvYCmwkGtWheoInpdurq/4bqWp8lT9WvLJLA0hwogCHDNMrKZ40CS+NAaRYEPSnA2CG8KOQUptH+4mvo67Jr6UjFv5On6jdUeOz3VFxzvTqKjiH8LxVXUPUbOlL5S/q69MfqGUVeqHRBJLAGBOdrloeNK+qyaXICBEcqfVP+czreuJvOdmfS8PhJS6MBMtEHvENEKi88A5npw08Li2PU2vk3yq+4jvouepQbShAW2qjjpfJOxkFIyiztKBgQDAgGBAOCAcGAYEAwIBhIbgy4kQPxxAuxsEGIhQXfKA1OfEkLi4MUCGgvD1rtn4kEDpfvBFgkY5Gb8AAAACAASURBVMG8sDBO57q/ooLq39OhkgzKKfieJgY8mzSxoLQQNlF2frreugDSIH8TZWLBnw9vCal0uOzHVFm3i5rPvUnn+w7S8NhxmpzpounZXpqZ66e5+SGaXxhVC/KFxXFyHvgPdhpm5/ppZraPpma6aGS8nnoGC6jjwhfU0LaHyk/dQgdKfkTZnhTKzNeuIEF0aDIB5MN3VRlzlP2Gq7RmQz40JlLpQPGP6HD5L6i25VEaGT9FfktueqBkgmF5eQW1PLR8Ifu5uYvU2vmhMkrJ5IMMvsvLUeQj8hEMCAYEA4IBwYBgQDAgGBAMrA8G4iEQ3J4VYmGDEAuwoQDDieiM/JXc2TFN+wKX/Bfw0ex8P/UNFtPxxodpXzGIBGxNsLQOPNhikErZ+WmUjQW8pamw/+g1lF/1ayqpvY1OtT5N5/tyaWyijmB/QGkBwKsEa0BYstbkRWin4S//znLhOvz9eJ4X8z5FUoyOn6T2ri+ptulxKq29jQqqfk37iq+xbDYY2zHUlopUyvakU24htl6kU7ZnExVU/4Lqz7xBF0draWFxRG0hYaIlXLkUaWBrOmi7C3wfNB/m5gdVW3A5+T8JQ9te5CHyEAwIBgQDggHBgGBAMCAYEAysHwbcyIF44oVY2CDEgltHVB4NQhb2l2oujE2eobrWpym/8leUU/g9ghcG3tqgtA+U3QMYJ4S2QhodKt1BJ5of0wYSJ5oVIeG1DRauX4dwrfNSgFCe2fkBGptooQsDh+lUy9P0TcXPCLYftB0I2GQAaaJDTS6ASElT3h4Kqn5Hje2v09zCgCJrmNxgDxE676As+X+3Mkn85cdFJG3A7chhJM/IPcnRttJO0k7xYGClMYH/R8jn8eQnz4bidSPI1G/ZwtoIdVkLfCayXNzK5ha/FvKRNEPHBJFH/PKIh0Bwe1aIhQ1OLOiv6vjqr1X7+cW26J2i4fE6qml4SHk0YG8LOcoAYprSSMhUREIK7S/eqr7+17e+QGMTp23NiMTu1OaiHx4g4MXCT1Mz56i9+1MqPXELfV3+c8or+p7SwIAWhiZTtKHInCJtsyEzfxPVND1MIxP1tOCdUFoScDvJrieVfKGVYbmlXE4rJLHlFf8AtVHqNzExQefPnw8eXefp/BocXd1dNDg4qI7h4WFCvpOTkzQ/P28vTNBfnRMXvua+vFHkLvWIvA8yBiAzPucwGeWIsuPw+XzU09OzJv3NtQ+fP0+dnZ2qv/f19dHFixftfolz9MvZ2VnyevUWQ6d8Tbmb58775FpjFTLCOOfaHuHG2vPnqbu7W42NkGMiynl0dJS6urpWrJe65/x5Gh8ft+w5Rd7vNzKGBgYHg+9cvH/D4WAV4iD/3r4+u4/jHYx+jvZAX5+bm6OFhYWwGFsOdxi7NnL7SN02Zj91IwfiiRdiYYMTC2oBrEgFvRjGl/wLA99Q+anbKa9ws7WYxld8y/ghbCcUXKW8PJSdvI3OXdhLo+MN5PVNG4vpxO9geAEEtQtAMvCBsgfI71+kqZkL1HfxKNWfeYUKqn5hyQByYC0GbbcB20Hyir5PpSd2UkdfFi16J5THDDXBAcmgvD4EiQwZgBMfH8u1UVFREd208ybaefNOO8T5ah8333Iz3X3P3XTffffRQw89RE88+QQ99fTTtOfFF+nTzz6l0tIyNdFaXFyMepKzXP3kv+TGJ7cfT3I55PhkDrE4e+DBB1e9ry3Xd2+++WaVH/rjrl276L7779PHfffRXx76i+qXL770Ir319lv00UcfEcaHru5uArFnLiY2UjusJoaccsF1cXFx1G18259uo1N1p5TcV7N8q5EW6vTa66+rOvG7IxzmgDEVv3MnFRUXhR3XV6M8yZjGq6+9qmRz62232tiw5bUK719uF6R55113qvcu+vr9D9yvjsf/+jg9/fTT9NLLL9Err75C73/wPh09epT6Bwbs+Z6TzHdiOxnlLmXeGPOBWNsxHgLB7VkhFjY4saAW0QE/eX0zNDxWQ4XVv1HEQdaRNMopTKWcQhgy1MYOcX6gdAedbH6SpibPqpee3/oavxRIzK8E4TsTkwhBcgEvgBBtAmt7COLgtQGGGweGK6my7jaC3QhsjYBNidzCqygT59BoKEhVBiK/Lt9B3f0HCFofWhPEMvQYsuXkyh6swrdL4ssEE4fio8V0y623rCmpwJNO5IOJDk96EI9zvkaIiVZObi4NDQ2pr6bAsrmgSVZZS7nj7w/AAoinlpaWDfG1TBMLD9gLC+4naxneeNONqg/ecOMNKl/0ST7M/oi+yH0V5w89/JBaIOOLJ8YNWWREjuejJUejamPIHUdWVlZC4nx4ZERhBngxF8ZO3JoYKiwqSsi6XK5x+Y033rDfu2hryBHycspwta6d717kiTGA88Q15/XAgw/Q/gMHCOOT892r5pay/UmwnKRrSTdyIJ54IRaSFAyRDv4+3yL1DhZS+ak7jC/yMFaoF8pQ/99XnEoVdbuos3c/zc732dsm1ERJLZZ5oY6Jg8uX+QRaVOsJnrOc1rVdzgCBLAmVI1xD+tR2ibPdey2ZBW1LaIOV2oVlblEqFR77A5298CnNL0KlUZMYwS0SzrTlOlTWiSkPYAdf03hywROLtQp5oon0w+XJcQjvuece+tt7f6Pa2lq1iNE4T0w5JkNbJ3sZsZhtbWujN998U31ZT0Y8oMxcboSXg1hA38MiwuyLZn83FxhmPPfZXXffTZ9/8YVSrTbrkuz4WsvyR6uxwG2w+9Hdjnf25R//0OaHDh2yF6FOjLhdQ/NlLWWcbGm/9tprqh+irflwk1008ejX/B51Pmf2ec7TjHM+B+2GvZmZ1N/fL+/gDb52Srb+E2t54yEQ3J4VYmHDdo4ATc6cp7LaPxLsBChvDsooI9T7YbQQNgXS1Bd6bAkAKHlRrLcQ+JU3Bz1RMomFyNwwxgryeJ5D+aFBMLPQTV7fnDsJ4tLmwa0TPFkJ0Mz8Bao6fRdlKa0FuNHUrirhVhPkzN4jKXSg5PvUN1SSJLYnuG4SumFtvYgF56QFkx6eQPPkBl9VeDLE9yP84ssvL/ly4lYfid94WMe4nJ2do77wATP33HtP0i5SeDEOokQRCw+sr8YC+hf3N5xDgwEh+h7icc390LyPn+N70AaNTU1J2w5rPU5wOyMfaIVBfpEekDHuBdY7OjttMmqtyxxJ+tiP/+xzzyqcoHyMH2fdTOzgvLCoULBizMVeeVVvhYAMWZvAKcNYrpFeuOfMeMYX7kPerMWEe/AfjwU4x4F4aDB4xa6CYNjAcCTjRaLd40YOxBMvxEISggKLZyyC1UJaLab1Vx8mBqZmzlNd26t0sGSL5WoxVXlDwGIY6vz7i39IJxqfoOHxk+QPLFoDg/MLfwJNxq1tDJiYaPKA67tE84tj1HOxmOrbX6XS2p20v/gHaotHd/+hqIkFtw4fWPLR6EQTNZx5mQ6X/UyTMrBJobQ+tOZHTuFmqji1iwaGKsjn9xrl1ESMnlSxjJ1hAsk6CfuDW7vFGh/t1zRzUhJuAhNtHE9m8Jw5+THj8R/2f0MNm+up+oetkSOYYrlspBAGBKuqqtS+f+CBj2QmFsz20RoLLjYWdloL0Z1BDYNo+1a4+7mPcT/mhQOHeIb/w7ndD7k8jgXygYMHlfE3s15yHjoeRUssmG3wt/feSyhiAcYA0f/MMuLc7WD8iMZCKCZeNTQWIDvul0zquckzknjuy2Y/5ucijeP7OcRWjY8/+VgZdjVJM+nroe0q8khsecRDILg9K8RCEi6k/jsA67NQ5dcL1OCgFqDzfXm0/+gOyitMocwjmyhHGWOEdgLO06mm4S80MzeoCAXYFlCLEeUxIXHBDzsPmjTBIj1APhjN8i/Q+d4sOliaQbme71NOwSalPQDDk3AhWVr7R3vBtVoDG7ZJLC6OU0vHu5RX+D3KVlof6ZRXlEp781MoJ/8qyi36Ph1vfJDmF8ZoSdluYLlabWVqhiQh9lZLlomcTqTEAk9IOOQJhzPE//zFA//xhImf44kTrvlw3od4PMdfUvg+TGhHRkZWHeuJ3D5XatlAIr3wwgv2FzXGCLBwJRALjH9M6G+8UdtFcPa1WK4hP36O88A19znuawjR/xCiz3I/5ns5vP3Pt1NJaanqk9DCAF6D72h+H1zZYSzEAsv7lltvpYnJyYQZ80pKSmysMAYQuh2oBzAkxEJoHwhHLDj7o5tMV4pHfzX7LvdlpG/2ZW4bficjXcS5pY/7oK0CPEofD23PK/U9nWz1diMH4okXYiEJF3c8gClSwPqKjy/q1afvo7352hAjjA3meODtIYXyin5AlXX30MXRCmVDQNtJwFf/oPunRO8Mus4BtcVhYKScjh6/kbI9qUGjigXpqr7KZaTarrCZ5r2jqzD5YO0CDJpM5gSUHYZTLS/QobIfU9aRFOWeE4SG9q6RSofLfk5dffuVNw09seRBl9PT8k90uV+J5YuUWHBONjBZccbxNf7DBAUHJjgcb4Z8D6dz001B9V+e3GAiw/9zHKxYT03BkChji7Em4UbBL9yhwcYG8MI4wjmwAEzAu8hGqOtyGgvcP5QMbg41eGr2o1jOuS8h5P7F6YTka9hiYNmHux/kx9GSEtvYqvTN0LEoWmIBMmY5/+n2P9Hx48cTAu9oV4y/wArKFw4/jCMO+R4hFkIx4UYscLtzyHKMONy5k/Au5T7Oz5nXzrT5mtuKnwkX4p6XX3nZdoW6EcZhqUMoNjeyPOIhENyeFWIh6YgFGBi0CIGlJfL55qm14290sGSr0k7IUl/sseDGtodNVHjsP+ji6DHywV1kwEd+a/Hh9+vtBMEOk9iLEqWxEPDT6TMvKq8Ne49oOxFKa6BAEyhagyCopTE4WrWqiy1tg4EJAYQ+mpjqoFMtTyhtkBxsj8hPoVzPvypPG7mFm6n05O00PXPecn0ZIL/Cm8NDRdJhcGMPupEQC3BTtefFPfTCnj3KPSRCPoe7SOfB/+NrpjmhwUSFrzGZwYFrJhDM/1hbAc+Y/8MN2xdffLmqWA+OCxu7rZOhnli8wL2hEyu45gnwlUAscF/AFqDmlha6cOHCqh+dnZ1Ue7KWqqqrKT+/gF5//XW64847bDmjDFwOyP+GG25Q14hDW5h9FGME0mOtBQ6TAXNrXcZoiQUT65DxV199lRDjXV9fnxqLUT4uo4kPjjdDxooQC6HvlnDEAuSGdx3LFC4hn3v+uUver873rXnN797nntPP7d69W7UV0gaWkL7ZPjjn9zCPr87/cY0y4YD2FNL49NNPE4LsWuu+K+mH4jbZ5eFGDsQTL8RCEi7qMNEM+LGobaeq+l1KKwFfyjMLUihXuY9MoSMVP6Gmc2/T4iK+ZIKICHYGJhfQIdguQyJ3DtR3Zq5feWnIzE+hbBif9KRZBihTtZaAByEIBq2xAfsH7V1frpqdBS2zIPmiZAr7FhZR0DdYTIXHrieQCcqWBcpZoF15fl22nXr682nRO+0oTzC9RJb/lVa2SIiFzKyskIktMOomJ7f/EI/FxvTMjLIyffLkKaqoqKQPPvyAHnv8cbpr1122dgNPYjDRwcGTIXwZxSQH16dOnXItg1vZJD44LiaqLICT8+fP25NfnmTzBBjhlbAVAvXE8cjuR2hsbGzVsc791BkCF+c6OuiTTz+hR3bvtt3goR144cGEwi23BDWK8N+HH30YUk5OO1Gxtl7lioVYYNwjfPzxx5Wb1fUqr1s+73/woVpcMg44ZKyGCxk3QiyEjr3hiAV+z0FmOFpbW0P6k1u7RBOPd/D4+Lh6B9c3NFB+fj69+dZb9Njjjy3rOhRty+XCOcoKLz3Sx0PbNZq2kHvXX3bxEAhuzwqxkMDEQugAZWkYBPSeze7+g/RN+c8tQ4KbKJu9FRSk0fHGh2ly+ty6eynQi+xwHcN90XXJQALSRC3SOFyiBd8MlZ28jXKx9UEZTYRGBhbtvHhHyMSCDqGt0dj+yqq/hMzymvXF+cLiGJ3t/ooOlvxIlQdlUN4jClIV4VDb/Bh5vZMWGQE5RSGXBMapKZONcB4RsZCZuSoTiNA+rvsO4iYnJ6mjo4M+/OgjNWHhCQwmrjhHyOe4xsQGez2np0FehfbBcHk475HrUJklmjyYWOC2di5YrhRiAfWHy8G1IBZWanP0o+HhYcrKzgpZcHBfRJvgnNsGZYU2UUtLyyV9cqW8Nvr/yxELLE9oioTDO/4Hodp9QXuzYlmt5ziHvGZmZwkaaNzuvAjGNZfbxIOJC8QLsRA65oYjFiBHPiC/9epLaN+xsXGqPXmSHnr4Yfudy+3KbekM33zrzRDCaz0xyf1AwlBciTyWl4cbORBPvBALjkl4IoEwqGXAi+yAWrzWNj9HmflXUXbhJrW3H4tqLLi/Lr+WOnvzKOD3qomMufBNjHppUmT5smCxzYefFhYnqOLUzdr4JOoJQkHZjmAiAaSCeWCLhNZaONXy9Los3rE1RZfZr7aaTM10U/mp2yiv8GrKLoT3iFTKzE9XZMOhkgwaGa9Xti7QPuqwn+d6Lz8QLC8/eTZe+awnseAsK09EOIQXgIKCArrzrjttIgGTGUxMMZHlSRdCTLarj1Xbixikwek485Hr5OonQiwEjeFBa+ByEAtmn6mrq6Ndd+9yVaXmPop+ev8D94uXCMc8y41YwDgGmSE8cPCAGuOcize+/uDDj/Q8ZxltMbPNVvu8ra1NlY+1VVBuLjtrkqEeGKfZXg7KznUUYiF0DF6JWIDc1pNY4Pfn0NAQPfzIwzaBxO3HOHSG0FoA1njrk7yDQ9t5tfuhpBeffOMhENyeFWLB8cJLLJDywgDhEk1Nd1L5ydsptxDuI2GsUBsLzCmElsJumpg6axAK2jXj5apP6BYLvWBGnCY7cB2+M+jFNuxIoM4+amh/QxMHls0I1kxQmgshhIImFzSpoM9rm56x8nHPz60ckcfrtFXd7IVcgBa9U3SuJ1vZvsD2jDxsUfGkUY5nE31ddi2dvfA5+f1e2+YFiAkts0jIl/Cyi7zM8vxysrqcxIJZLp7YIA4qoA/+Rbvhw8SGJ678lQwhjjfefFOPAZdpsm2WX85Xr58JsZAYxAL3SSwaKioqbO0E5+KCF5Doq/iqfaa93fWddyX2k+WIBcgOC/TTp+vVmIfzcPL98x1/VkZr10t+zgXi4cOH7XIxocDlhCq9Ordco3I8Ql6YCrEQOj4mErHAmOI2h+elp55+yiaO0IZmm5rnr772qiL0eazgtCQMbW+RR2LIw40ciCdeiAWXBW4igF4tri07CAMj1bS/5PuUlZ9O+4vwtT5VfQ3fd3QrdfR8pQw68pd+04bCetZDkwb6K3wwX17UB0MerIP3BDtYQG310ITKxEyHduvoSdN2CwrSKMuypQD3kqGaCpbWgv1/KjWcec3YdhDMI1y+scZxnYPPa2KA22529gIV1vyO9h5Bm2lyAVsk8grTqbblWfL6ZgwNjbUpY7Bskn4ksricxIJb30A89n5iAgMCAV/JQC5ggqOuLfd7sJgOmw1u6URSf7kn8fqJEAuJQSw4+8ZHH3+s+qC5sHCeo69C64i/YDrTuBKv3YgFyI4Xbf39/fTMs8/Y1+HkWn3s2LoSNua4+sKeF0IWl1xubOHILyhQ/91886ULUNwHIkKIhdBxNlGIBW5jhOY5yP0/36ENubqRXcAoDLpiy9SV2K+lzqGYTgZ5xEMguD0rxEICEwsY1Hy+BTp3YS99XZpBWZZLxZyCdKVeX3J8Jw2N1agv30EA+y8jW8rkATqX/gI/OVdPF4Y/obGZUlpY7KelpeW/yCuNhQC++E9QQdWvtK2C/BRtW8Ha8gFtBTeNhZzC7yryJasghTp7s9Z8K4QmFvACCtZLb2Hhl1KAZueHqPHsq3Tg6A8ppyCNoGGS40mlvKJ0qm64j7B1wk4ngfEYxFjyDZ7RlP1yEgvLlXNqetrWWgCZoCaohktKTGow4SnweGRSs8H6kRALiUkszM3NKWOSzkUv90X0URALb7zxhvRJo0+6EQsYv3jRNnjxIpWUloYs3k05474PP/yQfD7fust2YGBAEbpoXz5QHpzDa8mZM+12uXmrBJcd9+BeIRZC5xGJRCyYhAITDIuLi/T6G2/Y7crtaYZoV7yb4WoW73J+drn3uvwXigORx/rKw40ciCdeiAXjZZdogPb5vdR09lXK9qQruwH7ClPUOfbsV9ffQ/PeCXvw4rJrV5QAZnChy/+tZ4iFMr7QdF58nqqbM6gKR+sOOj/0FC343NlcuMFEOUGm5BVZbjPz0wgaCmw7IROLc2Ws0rStwBoLm5UdhlxPGg0O19iM89rV3SRTIHd9zeQC8tVbHALUM3hYebPILUyhvUdQ3jTlFjS/6uc0Od1tteXlbbe1k9P6Dpbx1ONyEws8qTG/cHLc4cPfqIkLJjOYoHLIk1pcv/baa5eMC/HIQ569/NgVYiExiQX0y+zs7GUXG9Asgj0G6UfBfuRGLJiLtMHBizQ7O2sTDeZ/fP74X/+qDN2ut2zh3hcLSHPcZQ2yffv3U1dXV8h2NdzHZRZiIYgDs90SiVgwy2Wenz17VrWj2Z7crmb41ttvEewjmc/Kefh2F7lcXrnEQyC4PSvEwqoRC8EFpl5IarDovfc45z304UEU/OKNdAI0Nz9CdW17KK9wM+UWplt2FdLoUOk2aul8l3y+OWPQCuadSJ3UH1ig422/pMrmrVTZvIOqWrZRZXMGnTz7G+ofyyKvb0IbL7TbQNfd652ispO3W54VwpAHYWwrmNsioM2Q69ms0ueFfmLIJUCjE6epuAZuKWHUEZonIEnSqKD6tzQ8dkJpPvAiEmVmTQZdD7Od+VzLTN1ruBRNjPqGx3qil+1yEwvh5MOY6OruvoRYMCc0OIevb06Dn+PreMLl0lruv5XyxLPxPL9S+uH+D5efM855HS4dZ1wsz0SSBhMLvJDhEO2N82i8QqxGGZ1lXq3r0dFReuBBbUvEiWu+TgTjjWZ94eYVbiaZ6HNbdCwsLNj90nw+2vPl2g//mYcz7eWejede57MrXa9ELECGFy9eVPL629/esxfljHeE0ASA1412y35FNHVbqXzh/me5QnMMxnS5vVl7DNcoD9TgL1y4YJeZ72P84hr1W0uNBZYFh+HqE0kc1znedCLJK1GIhZXKCu0jbstwIdr22eeeC+uhaaW05f/knDMmc7u5kQPxxAuxYC9qVwvQeLHzghBp6gUgFtkrDc5+yxvCgnecqusfUAYaQSrsP/pdtQ1iX3Ea9Q56LDeSTFTo/BIR2HOLXVTetI0qcDRupfJGfV7elEGVTVuprecp8vlBkAQXx6jHxMw5yiv6ofqibxIGkZ1r+xMVdXcaWhu8CF+tNo49HX/AT3PzA1Rcs5Ny4N3Ck64MO4JcOFiWQf1DFUrDQdvJ0NoLPr+JqWBdAktaBRS4CnqmCGIuETGRDGVKRGIBckM7z8/Pq8krJrPhJjWIu/vuu9fsa8lKYxiX09nOeC6SZ/m5aO7lZ6INlyvTcvmzJsly9yz3XyTl5OdZzRvEAre5uXDlRcu9990blXwjKcPluCcZiQWo7GNfPfoe2obbBNe8iER8/8DAqhALbu3CmHH+z/EcOv/na8Y1Y47j1yJ0IxZYXgihsYC8QdywTCFH1hRgeX/66Wfrin14BEEZcHC5+PrlV7SL6/UkFrjdnO3kbG9c87HSvc7/1+M6WYgFzA/MMRg4dB6PPvYojU9MrCsu16ONJI/Y5/6JKrt4CAS3Z4VYWDViAQt9XtTx4s9Pi74xmlqoI0UsWCRDOIDBAwLisR+/pvER9UU7tyhV7ceHocaC6l/T8NhJe2KCvNRLws4zUQDPdV+iqflTVNGoSYQKRSpsp8qmLVTZlEEVjduVJkN737Pk801r2SlL9gFq7/5MGTrMUrYVotNYgO0CEBB9Q0Wa4DFsH4ST+3rG8Utdhf55OtX6FO0r/p728KEMcqbT4bLtNDBcodxRomy4V5Ux4LfxxThb9I/S9Pwp8vmntUYMCC2+f9VwnSi4Wr9yJCqxABzgqyfc1/GE1jmhwTX+x97vEPysAh6Wwxb+m5yaIuw97uzsVF8RT9efpuPHj1Ntba06Tp48SWfOnCEsxGZnTY2r9cUtyhquLlhQwY3h+a4ugsoryn2i9oRdflxzHTo6OtSXSZYzJvfh0lR9NwrZm2mY511d3SELV17A8v7tu++52343hMuT03KG4e69nHHJSCxMTk4SPBSg73G7cL9EP+W4E7W1y7ZRpHJHG5rtyOf8PP8/OTmlyIzO8+d1fzx92sb0iRMn1IId/RGaAdhywM9z6EyX41cjdCMWeMGGkIkFlA92C5xjHl/D6wbKv5bl5Tojj8ysLFUWzt/00HP06FElx/UkFlA2rjtCPkc8kw6IA05hEBMaHg0NDQoLx0/o8Rl4wFiHEONcc3OzGgfRBlNTmF+Evn85HzMv5z3RXic6scCyhIxAJHEfd4bAxX333ycGHB2YiRYPcn9on1srebiRA/HEC7GwCuDXCz0NArXgV2kGaG6xn3qG36FF34gemJdZ9GErxOzcIJXX/Zn2YZGpvmRDVT6F8it/QRNTZ9Tikb0N8Fd+nV9wMb9W4IskXdOuAMo3NXeKyhu3UkXTdq210LSFypt2UDnIhuZrVAhthgvD71FgadF+eXmqf6fqnZmvSYLINBU0AYFtEN9UXEez8/x1CLJJFPnocvDLeGFxihrPvaXJI08a5RamKaOcB0u2UE//YYss0OXXsg1iDO2Btl/w9VHf6Pvk880qTQeFB9kSYWMpEtw670lUYgG4gQGphx/WPrXdJjf4er1W+zsZuwp/gYAiOpqam+m9v79Hjz32mFoAYJF716677C+LmGjhwAQcX3axSIDrrvc/eJ+amppVW5npOttjta+defX29lJubi49/czTtPvR3WpSiPLzwgGL6VtaNwAAIABJREFUHF7w6DrcqbYe/OWhh+iJJ5+gt956i06eOqW0SVgusZQZ5cLCGmTMsZoa+6iuPkYHDh5UE1kuk7mIRRxUs48dq6GamksPWM5HegODg3H1i1jqFO0zyUgsQIvozrvusokF50ID2EEbFRUXr6r8eaFjahiAeGxuaVFGDbElCi5q0R/R73i8QFm4TMAN+iNw/MknnxD6Mqfr7CfRtuVy97sRCyw7EGa8FQJjHjQB+D/ui1wH1OfYOniHgDwwrj751JNKlqYcIVssJmFbAfW+HMSCs71wfe7cOcrOzqHnnn9OjW0PPPiAGivgPQjld44jfA2yBu8RYOOxxx+jN958gyqrqmhiItSulzPP5dp8pf8SlVjgOnLYdqbNJhIZk2YIuUK+INlXqrP8vz6LZ5Gzu5zjIRDcnhViYRWIBYCWF9WwqeD3+2hkqpIaun5HU7OnrcHFfXGLAWthcZKON+221eNzPVpbofj4DTQ3r40dIl02BJioHQULW102ECsdpDQVFLkAzQVoKoBo2EYVzdBeyKCyxgyqbf8NTc+dVc8teCeVxwTt9QEuJaMnF+rb9pDfv2hpLLjLfb1lqF9MwAe2OAQ1XM50fkIHSn5IOZ7NiljIK0ylQ6UZNDRyXG17wXNsg0PLN7ROF8e/ptaeW2l6ro2wPSLYBtwWEkbT1olKLKAOC4sLaqGAyQtPDM1JDc4x8Y2mvtHeC/ye6+igDz78UE1SecFilsMsGy8EzP8Rh+dwHzQsCouK1ESMFzXRlima+9GfZmZmCCrNbOUbZeEyYVGDsjplzPVAPN+LkK+xgPvqq6/Ul75Y6wG1b6Rppov0+aso58XlxfUNN96g7jfl6zyH2zvgGuXS41BijgnJSCwMDQ0TFmLcNghZ/ub5yZOnVqVf6vdB8B2Aa2yV+fCjjxShx9gMVwYuI/4zy8aYQzwWk3CPia/bseJ4pf64ErGA8jCxgLRgZd+sD9cRIeLfeRd2p3xrjm2QkCxDhDz24RzEJGswrTexwPJGe/X29dKRI0cIhi1ZPgi5vbn8/B/LFaEzjq85xD1wsQoChW2GrNZ4kqjEAsuW69ndfYHuve8+G4+m/HDOcu7r61uV/s75S5iY76xkbxc3ciCeeCEW7IVwZKANt2hjUgEA8/lnqXvoXTp17rc0NJlvEQFm2lgkaiICaWHBuLCobSrAoB++WsMdIYz6lRy/nqZmuoL3L6PxkDjgDqri+f0zVN26QxMKTdsIthVANFQ24QDBAM0F2F7IoI6Bl9UgPD7ZTHAVCUIBoT4Pvx1C/ae2PmgCAmREXtFmmpw+r7UU8OU+4WUGomFeecHA1hfY1MjypKitMAdKt1LfRahWwoaCnkgqrDnqhOe7h96kU+f+k4YmTU0Hxh1PQjnkeAnD9ZtEJRYwsYHKL9SuMXnBYS4weYKTk5O7ahMankyxnKAa+/HHHysr9zyp5nzNySdPrhDH8VxmXPP/5rPQxNi7d29Y1VvOfzVCbGN46eWX1GId5eAycpmc5eN4LqvzmuMR4j98ufzgww/CqsI65emsD+8n5zw4ZLKDy4b4myxXoxxnlsM8x714HrheKX9nedb7OtmIBcgTJBuIBW7/nTuDe65VO1mL37Pnzq1av+R2GRoaog8/+lB9Xea8uL0Rokxu+EC8+R/fzyG0HdAfp6fDq8JzGRBGi6uViAWU2yQWJiYnbXLNxDbX79HHHqORkdFVl69ZR5x/9NFHqo+bRB/kBTnm5+fb+a8VscBy5tAs39DwMH32+WeKqGUZme2LOC4rn/N9CHGvGY9rZxzfv+vuu5Uspqam7LYPVyazfCudJwuxAFIFxnJZFuFC0ViQueVKeE+U/+MhENyeFWIhSmJBg0Ev0LTBPHQg/ZV40TtMbT2PUlWLXij7A0H1/iCI9MIbRvwQF/B76VTLHsopSLEJBRAMpSegqTClvj572U9zAtkLCNbHHECsr/CWPQC8aNp6HrCIha2KUIBtBRAK2qAjwgwqb9pOJ9q20rx/nAaHSzSZ4EmhrPw0y8VkOGIhVWk2ZB4BAZFOmfkplFeURud78zSpoNo1qBUQvrxm2S/fuSIN8NWpJ5fyiv9NebRQJJPa1vETGptqN+rEpJTpljJASwE/tVy4h6patyuSweubVMYr0Qas5RDE6+WrayK3A5ct0YgF1YYWmdTU1GQvyjG55YmjufCEjQCuSzwhTxTxFQwqwFXVVWoBg4kU58eLECymbr31Vnviev3119tf80BA4D58Wcdz9jOORQ9PYu+9915qa2uz/dNzOTiMpk7mF1ecV1VVKS2L62/Q5ePy8ISby4CQz2+44QZ7wo37uO7OCSXXC8+hbfDll9vCLLtZJmddWGNByfjGoKxMEgf5c9lwn5mvs0y4xr24Zy2t0DvrEet1MhAL3JYc8p5rbhNnyJiBMbdo5MLp8zO45jj0R2yRgRvLcG3OmDDbn8uFOPyP/ghcOfGM/8znsYhqaW0Nq71glonLGUkYCbHANhaQHvrMu+++q+rK9eC+i/qgv7W0tkQl30jKyfegntMzM0ouyAtjAkLulyCWgF2+f62IBU6fcYBraGrUnjypvqKjXCgTazGhHVlejBNc4x4zHufc5owHEwcYz/l5xg9CGCkcGbG2+jrm0mYZudzLhYlOLHDZYX9n167w/Q4ygfygvQbSj5+RUOaciYoBN3IgnnghFhyD4cqNrxdqyo2k9SzUz8dnq6ix61aqas6gus4/0MJin0Nbgb8W8+TATz6/l1o73qK8wqvVl2oYHoR3AGx/mJrtVpMINTjbhvvQOTmd5Oiog2OHqKI5g6oUgWB5iFBeIbRRR+UponEblTVtp9GpAuruP2RpK6RSTsGmFTQWsE3C0lbIT6Wq+gfJ75+zJ18rt2WiyNAim/wL1N71GeUUatIky5NG2BZxpPI6Gp/EpAnYQ/szBoKkAeo6MdtIJ9p/RdUt26m150GamYNdDo0Z4Cictk3yyGj92irRiAVuI7QhT754Ygj3ZljU8yQQ6q+YhEc7qeM8woVQec3OydETUSsvnlzyhJRDnpwiRBwO3MsTcJxzHM7Ng+MRYmJWWFgYMjGLtk58P0IsxI7kH1GLAaTP8jLzN8vO8XwvXyNU992iy85ltuMddcI2D9hMQBn4CCdjjgOxYOdlfPnm9ub/uKy45jKaZeH7OMT9vMef5cJ5JlKY6MSCKTtuzy+++CLYZo725/YBAWA+G43M+TkmpNAfc6z+aOIA504sOLVa+H/GhYkZTovj+BrjC/qjx+iPXCYOuWyR1itaYgH5wKCgsx+grBz35ZdfxizjSMpdXV2txg/IDnlCPjhw/uabb4aMVWtFLLC8UV6cY+vFvn371J5+lMskBbgdGYPcngjN/zieMREu5Gf4XvP5vz7xV8IWES4Tl5HDSGSLe/jdxnkgdB4tLWtHHkVazsbGRhsH4WQF2Tyy+xFlCDjSNOW+9ZvfiaxDZR0PgeD2rBALURMLeqHG4ASpMDTxDR0/A6OE2+n4mWtpbqEjZBHnXNBhwMUCsasvl6C+j4VkbiEWyJvpcPlPaH5h+JIXZOiCMhQYXJbECHnRq8u44O2juo4bqKwe2x+w9YENOYJksOwtKA2Ga6hj4CU6339IEQqZ+WlKi0PbWginsaDjsvIhtxQ6UPoDmp3rU1tLQl9owW0EiSGfS9vO3OYQwP71ns8pp3Az5XlSKEd5i0ijopo/0Nz8RbUlQuPJZ2+P0ISDnmgMju+l6hYt57pz/0FjMzUGEWFqOVxajkSVz3qXK9GIBcYzLLhjIsMTaZ6A4ZrjDx/GVpjVa1t8DQOpgLyc+WICxRNM/IdJLb6U8WSLJ4W45vs4HYSI4xDnXA/1RfBGrd2Qt2/fJWNhLPUrLy9X6XOZkB+XySyfs+y4H/XisuF/U4MB8VwH1B3nLAuOx9aI7u5ue+K9XPlrT9aG5MX58oKBy8dlR4h8EA+58f9miHvwPHAd7QJwubKuxX+JTiygztwfEcJwI29Ngsyd7YS2wQFbHrHKnvND3uiPuXl5qp05L8Yb8uf8cI52Z/wgZA0FxgzjQt1rbavB84jne7hOyAv/7du/P8SWAZeNw0gxES2xgHRhOPChhx9WdUL5uG4oIw60A+QTaRkivQ91Q7qwYQE5IF/Om/scvMWgfVkOa0UsmGVGXpmZWfY4xjJBGc32Y/lwaNYB5ec2R53wHLc14nHOz+HaHN9xL/7Dc3v2vBgzvrlOyUIsHP7mG1smLBszhJyeePJJ5YWD6ybh6s1JRJarK0s3ciCeeCEW4piEzy8OUOfAi1TdmkFVzTvUgu7C8AeOF1voQhsvAxzDY7X0dflPSBlptDQVCqp+qbw/KM8PFvnAi0b9lZq/WK8usNauo6K8fuob/UxtfYBtBdhT0AYdLbeTilTQhh0bu+6n/qEiRRRkeUAYYCvE8sYbcz1p5Kn+T5qcbteL7hCPCCx7DhNTbppY0JMXtIXXt0iNZ1+j3MKrlTFHbIuAJktN018IniRwDz+jscKT3QAF/It0pvdxqm7ZRpXNGXSi/RfUM/IRLfrGQ8iutWvzxJRxNPVNFGKBFyIYL2Bs8NXXXrUXDpi84MCEhkOo3rMlajwTTZ3D3Ys8P/7kE4LhP55EIj98BUWe5uSVz+FN4ZVXX1F7ffcf2E/5BflUUlpKBw4cUG7aMHnE10++3xmaEzRMWKGRgS+l8dQH7vbuuecepdnB8kK+OHiBwOVAvR5+5GF67+9/p08+/ZRy83Lp0KFDVFlVSQcPHqR9+/fRF19+SS/seUHtq+d0zHIjjvNRcrrpJnrxpRdtw27hZM1x+CqLr12PPPIIPbJ7Nz2swkeUdX9T5jhHHrwYQIh7wx27d+9W6eGLK+eTqGGiEwsmDtE/3//gA7v/LYeFAwcPxIVhtNfM7Kzqj+GwhjjkDxzwwhBxd9x5J73y6qv0+RefK/yiP5aWlqqv3FnZWWpMAfFlpsnYcsYhXewd5/5oyiJaPEVLLCAvaB39/f2/22XlfsYhyg3vLNGWZbn7eQwGqQG1f+TB8oGscY5xd9DhcWWtiQUQHd8ccV/gchl5rEZbYkx5+5136PMvvlDtjzG5orJSbZECPnENGw3ACzxCsLaLiQPzHO8F+3rnTkU6LSfLlf5LBmIBeHjppZeC9Q6joYR+8trrr9leglaqt/yf/HPGZG7DeAgEt2eFWIiJWIDHgz5q6PojVTVtp6qW7XSsZRud6vgteX2jhL3szpeufY29erO9dLAUXgBSKadIuxnMLdxMg8OY+GG/PG+XQDrc6eJfKKwv+IPlDQR8dKbvr9r1pLKxYBEMTduorBHeIbYo7xCNnffQ8PgpY3sDjDdqjYRwLidzClLpQMlPaGJaG8UKykobbVTbVVZhgbUecuOy+/1abvBqUV1/F+UUpFFuUTplF6ZSVn46nT7zJPn9XqXxws9w+RhjswsdVHv291TVskVrLzRto/beh8nnX1jVSRfnu9HCy00scDuyXOF//Omnn1aTWP5ChokjJrY8uUWIhS+ecT7P6UQbghBAfvhCj/zMCTwmlByHeHwtLPAUqMkUFgBmGfgcIf6DAUqkDRd4eJbT5UkqXyNEHihDY2NT1NhFfviiDNeWnCbngXRxznlAfiBEsH8W7u0wgeRFhVNuiEc9RsfGKCc3V7UBp2uGSJvTRzxU5lkWzjT5GmkjfxxQeefz9vaz9mSW5c4h0sY+eL43XIi01uJrLpd7tcJEJxa4nmhHj8cTgiu0h9kmaBdcYzFeX18fNX7NvHCOPgOcMq4YW0wkcDzuuf3229VWIuCf+6MTe8AaMDE7N0elZaW2Oj2XGyGfm3mp/tjUpLCMNJ3pcrmXC2MhFpAevEOgLCgX6om6m+UE+bpcvpH+Z9YJ59AWc7YtlwN5os8hbX5urYmF+oZ61V4oE+pvtj3LAyE0DPa8uIfarXEN7Y0ycjmd8sD/OLDForm5heCeEnI2bSwwFjhv/I+8QFBhTHSmGel1ohMLkNngxYu2vE05m+eQR3ZOdsxyiFRech+vjSSMBwtu5EA88UIsLEMshG5h0HvUsUjG1ofas9cpI40gFaB6XtP2c5qaqw15uWDhF1zc6sHc652kytN3qy/QygOEB4vjLdTd/7X1rCYT9NaHjdNhFnzD1ApDjo3wDrFNay0gVB4itDHH5q4HaME7qraGgEjIyre0FTywtQCbC7jW3iJyC79PNY1/oZm5AUW+YEHu9rKMp9NdtmcD8DCyQFWnd1G2J13hBUTUgZJrlB0KlMttgoDtOb0jnylcwubHsdbtyvZH/fn/oomZY9qoowP3Gw1v8bTb5SQWzDYFoVBRWaG+iPHEhSezfM2TurffeVstIKKtN/cZM8R5Z2enMnJo5scTa55QIgQ5gC9gw8N6+xanE0k5YFH8wMGDWpvA0LzgupkhtBzgvgvpR5PHidrakAWTabGf08fCoKenJ2TsjqT8uAdlgVcATN45PYSm3DgeVvZZTpGmz/fBnSDSYdlzmhyCWOB7kzmMhFjY/ejuuBYwTvlEgicTd9ASw1f/O++8025zt3ZB+7z88su2az5n3pFcI28YAb3jjjtCMACM4TDzBsH3xZdfhHhUiCQP3APCD/3R1ChC+TkPhWnL7gdsRvT199t90ZRPJPlFSyxwmug/Zn0Z/xxCewDeESJpU07TGYZ79u9/D2pKmDLBeHK0BJ6bQudqa0UsoGwghJgshSxUu1hjAxMtiIOGxen6eptQDFcvZ7md1yAk4Qr4zruCWGdZO0MQTjBkGks+yDeRiAXUwVkPaPBBU43lzfXHtdkOuG60iDenPOU6tJ+IPC6/POIhENyeFWLB8UJgoOuFVoD8tqE8LPRm6NzA01TV8jO1OK6Cq0QsjBu3UufgG8ZedhAK2A9p7WkPaK8RSLul423KLfyetqlQmK7cCjadxf7LRcswnyYjuBwbJQTJsugbVfLDlojSBniJ2ErlzVupslnbX+gaekMN5gVVv1XbIDLzNxG2OmQVpKntEXvzN1HmkRQ6Ur6VegYLyOudDVHvh+vOjSMv2IZYUu5GD1f8lPKK4IIynXIKvksHy7bS5OQ5S5slqBli1t0fWKC2C3coTZBjLbBrAXsW2+lY689paCLTeGniBcqDm5nWxpGlKZdIziMiFrKyXL9oR5KHeY85gcGkEW7pPv/8c0UoYCsAJos8YeRJNU9kED7x5BNhXRuaeURyzuWYmJhUPtkxQeJJFIcgMvj8xhtvpJqampgmrqgnyoQQ1rOfsjQyzDx54oY8Uc8PPvzQziuS+uCeTz/7zJYdl5tDpIkJOiaMuJfrH0nauNe8f3x8nJ5//nlbNshDtdnO4MIMbVlZWRnTGCXEQtDQJ7aqjMXxZTRc+3JbIgQmzWvzfmAFC3doIQCfaGMm93Ct2t3y5oFzLLbYaj6naaYXyTkIxieeeMLWVkA+wC73C+6TKMsxoz9GkrbzHp/fr8r7zLPPEPo38uL0cc7EHPKHm0v+As792Zme23WsxAJkCHsVqixh1NDRx+pO18XUx7isznZC3+Y25rGD84ccTHec/OxaEQsoY319Q3BMs7al8fsB5UKZQA719/fbcoi2fZAP1wUhNDawzY3r7QyRJ2QDmzgsx2jDRCIWzPpzPUpKS9TWvHB153EAcsA5ND74OQl5filhImLBjRyIJ16IBRdiAQBgjQUMrLMLndTcfT9VNm2n8ga9EC5rxOI4g2rP/oHmFmGcC5NlLM70Ag3P41kd+qh3sEi5RFSuBIs3q60Q5XW30MLiJPmsxZ0ezPV2iEQEYWxlMmQS8NLAeB41dv2Jqlp2UHUrtkJkKO2PiZkKNRi3df6dsmG4UJEKWksBZExh9W+p8dybNDt3UQ/a8JaBiSC2O6iJ/sYZuPRiXy9eRsZP09dlP6YcJZPNiowqPPYbmp0fWPblNTnXSMfbfkllDZY3jgZsQdHbUDoGnqN5r36ecc64DYYbR57R4DYSYuGxxx9T+50//vhj+viTjwnhRziP4sD9n3zyiVowv7Bnj9pHj0kLJmi8v5VDTFj4P4RsKFBb5NZf8qOpI9+rx5vQdoY/diyIQiZQhjcIxN9z773U1Nx8Cf7Cpcd5LRf29PbSX594QuXJk1SexLMMMLmHvYTl0jH/w6IH6rmY6LH8WIa4xlc4XhSY5eZzDs00nee4hyftmHyz3JC+cw8yyvHmW2/ZE3ZnWstdC7EQVMuHxsJqEgtu7Yx2xYH99dBKgfV955dbxir3FdXuVl/FIjcvD+6Pg/3LLS/zHvMc98OmAdLiPOx+YW0JQDz2xOMrKT+L52LJi5+HBs+TTz1pjzlcT4TID+Ett9xCHR0dUeeDPGIlFvAsxh2WRbjwq7177TJFKwOuvxli+wXXm8cSDj/99FNb5uYza0UswOUlNJ+43kz6cAhs7Lr7bsLWKbM8OI9VFvxcQUGBTbBw/s7wnXffvSRfZzncrhOFWODxHPXGgW0uIIS5D/L7iOsOmXP/wHk85IqbbCQ+OIaKLFZXFvEQCG7PCrFgvPQvBSwGFh+NTObTybO/obLGHVSl1Pe3UlXTj6iiCZ4gtlL/WKYyUqhtK+gvcZpM4K0QPpqZvUD5Vb8mbH/I9sALRBodPf5fNLegfR+zhoQug/nleHVBdGkd1yd9Xihj0Yq6LnqHaWyyjDoHnqO6jt/S8bM/I59PGyacmGqnfcVXU15xOh2p+BnVtT5PA8OVNDs/qLw+oA7+S6w/o63Wpy7rIUPemsA46urbR/uKfmh5D0mn/cWbqf7My+4v8YCf/IFFOtv/vNp2UgntmsYfK4OOlY3acGZdxy00PXfaJtC4XkGiYePIk+sWSRgJsYBJhTmZwDVPMBAfycETE04Hi1KkwZNWnDvvMb+cYf9rvF9DnfLAnmy4SOQyOevJdSwuPmovqJEGT8L43JnuStd4fnh4hB577DElA843pP6WEUSe+K2UJlSizXRYnqgbZPzGm2+qcpvpoRzR1AH38/M4x1dclh2HZh3wJXGlcof7X4gFi3DbeZPS5Glta1NfZPsHBnTY3x97ODBAvX19yvApFmRQ58YYkJ2drVSfH//r43T33drgKLcl+iHal9sYIf7j/olzuCDE9oJo8ORse/RHkGPc75BuuLxAPjAO48mP8Y80sO1g96PaYKFzTOK+9Nzzz6l8zeecdQh3HS2xYKYP9Xyo+XNbOEOMX+b94fKPNA6LytffeN0ek8y80NYDA4Nh+/NaEQt1p0/Trbe5k0woE7yGmFiItK4r3QfNDfQDUwZ8zvh88qmnYsZ7IhALTrlB8+CTTz/R9ixMY5WWtgzXGyFkj/6CLX4ryVL+vzLnlonY7m7kQDzxQiy4EAtYXHl9U9Q78gUda71WuZKE6j5sApQ34Su7JhUaOm+lQGDB3sYA4PiNNLFAxDaH2pan1Bd4kAp5RWm0v/iH1D9Ubux3N7/qb6xOpxeqWnNDa3Xo+iHejwWw30tenzb6Ay8SsC0wMlFPc/P9FPBb7qPYCOPCDPku9tB8RystdLeT92IPBWYnNamwgbZCaG8PjAl4jJinEy2PUI5Hb5+BRkde0ffo4ijcSYbHC+QLQ47HzvzMsmVhufds3koVjdC82UrH26+joQkPYeuEbqfwabnlsRHjIyUWeFLFIU/4+TqSkBcmuJcn65igmBMWMx3cj6+TBw4cVF9SMIFerUk02vLo0RK16Eb+OLCg4HJxmeApAirTq5UvT+aQHmxK4MsQ52nWHecwJAk/4pHkzQYPudxmWpAj6hEvfrnsnA6+bqP9kFe4OiBfaGfw/ZGGQiwENRZYrgj53GzbaM+daQDzSIP7pgpv0gsHnOM/7hfYLoA4jmdNoqefedrWhuE2dmKF45cLQeBxfbhcKC/nj/+w8EEazj7hvF4uH7f/4EkE2z64jqa7QeQNMpQNU0aTX7TEglk+yBFaYiwXZwj5wLuK+Uys5/D24NQQQH6QB7ytuKW7VsQCtGY4f643Yw/X2K5wIUZ7Mc66hMNrZmamq9xRDrybkE40WOB8E4FYQFlAJl0cGqKqqiq1pcSUL48VHIf+z+M95P/NN9/EVHeWgYQy/1xvDMRDILg9K8RCyKIsqCkwt9BDZ3ofVUbvFJmgvBdAjRyLsx1U3rCFjrX8jManLU8OIemgc+hFIQbY8315lFsEFXZ4gEihnMI0au58hwIBr/ViCua73qCKLT+rvGqx7yg7EwCQB3/9w/ncJPm6m2m+1kMzhV/R9Def0MKxr8k/0EFLIAQMUgAvNGgf/Lc/aJvC33uWht9/jjpv/g9q23EV1X/3O9R09b/QmWs30dk//IzOP3ArjX35GvnaamjJD7ka5UI5jPS5XHbd7TIbz1zSnus/4DkX+vMLI3T0xPXK/gQwhONw+bU0OQ0Z6rKrbSFW2fnl3j/2VdBYpuXus1xpLehtEVXNP6XOgReUDQzOk5+1ZaTSTCz5hJZt9donWmKBJxk80QsX8j08McE95jn+54VDuOc5DpNZU/04fDvFJgt8acH+dc7LGaKM0JLAnu/VzBftyOlNTU2r/eSctykjjvvoo49sWwt4jp914qGiojJsXZAm6gK/9M5nndfONFe6xtj1+OOP25NNTPSfeeYZeu+9v1PevjxlfR8GCldKx/m/EAtBGwuMA+5TfB1v6MQaLxgYL0jfeQ+XgeNx/c4779iaRM52jOYa23TML/OcF9cTeT7w4IOEL8nRpBvNvbApsWfPHlVv5M/15BBlYVsL0aQbD7GAfEB43HbbbTahY7YNyvn666/bX+3j6dO1tbV2X8b4rNpgp9ZMgatRtzqvBbGArV3QsjJlj3McKBcOaMmEIwTcyhltfFdXV9gxFXlDPugzsea/HLGA9gWJtVqEkbPe0M5pbmmhrw8fprfffluRSagLy5btjXDfUzhw2PiA4VDWIHSmL9exzUlEbmsvNzdyIJ74K5xY4IWVf4MUAAAgAElEQVQSh5jg+mhqvolOnv0VVTRlUHlDhrIBUNEIQ40Zao86tkPga29j1/3k80+7vlwwwE7NnKf8qp9RrieVsmDdv/Bqqjr9ZzX4QpuBF3IJ3YEsQ2tMlgTLynILaM0CEALzs+QdHaK5puM09tEzdOFPP6amzf9MJ7/9j1T7nW/Rif/5j8Hj2/q65d/+hUbeepjm25vINz5CS4vztOSdJ9/YMM1WHKbum7fRyX/+Fp349j/Sie98i45/+x/p+P+0DsT98z/Z/9X+8z9R41XfoaEXd9F8ez35p8Yt4kKXNfjSs8pukhom+ZAAxEJQznpwwQRpZLyRDpZsVcYc4S0C3jLqWp4kH2t2MKlgLNa83nGq69ip8AwjjtC8gV0LaN6AKIMxTWC9uftOWly8qLRIOG9o32iccluv/UDHeV+uMFpiAZMNntjxRM8M8T9/6TMnJJi44Jrv5YUMT17Chbj3kd2PUElJqZrEMJ45jFVmwNapU6fo9j/fHjJxNcuAvDOzgoY/45mwL1fOktIyJRczbz6HjJ597lllcHGlOsOnPcoMGduLAmuCimt8VcZkncviTC/a+uF+HNCo6OjspMmpKZu44LQQOvPh/JcLhVi4lFhgTKxFyH0SaXO/RByfI955jb6Tlb06buaAk9OnTyvtHR4zkB/y5TEDmj1f7f0qJjwthzXnf8eOHVN5cjmc4dPPPKO0MxjjzufDXcdLLMDgK+RtaoxwuSAjbDlajUXeW2+/bS+kzbb/4x//SNXH4GEp/PtwLYgFfEl/8skn1VY1eOOBJgkOlIvxWlGh7VS5lSvaeGebQiML8g13MD5j3QoQjlhgvKNtUU8YKn7ppZfopZdfjut45ZVX6YUXXiB4N0HawBHKz9sRzfpxvFkWljcbMwXeYiGMo20PuT98fxO5xC6XeAgEt2evUGLh0kUSBlBfYIH6R7H14RcWmaCNNFY0blFaCtBcqG7OUMbw4MlgbHrlQfx02x5lbC+7QGssHCzNoOGxer11Qn1lvrQsidVJUD7+4s9ltYxLKk0Afb54rp7633uBOm/+JTVe/S9U+7++RSe+8496wY/FfwihYJEMiLePb9Gp//0/qHXHv1LXHb+nrvtuodZr/l+q/V//pMgEEArqwP3f+RbVqrQtsuHb36Jai6RAPsdx77e/Raf+5f+k9n+/mgZeeowW2mr1V33ry779wrTrkPheEEBCYVtN07l31JYIrbWQSgeO/oiGRo9pAsDGlG4rPIPtJf2jX2kjjiDIlNaCtS2iKYO0/QVNmp0892sansy3yAQ9WGnyy8KBy0QqsTAb+yCLesRCLGDSwRMrc1JinmMCY09IjPt5Qsyh+Qyfc9q8QMY1JpVZWVnU37+8Ec+V2ob7AqzdL1cGTOza29vtxfJK6cb6PzQiUDeuuzPEpHpgwDI8avXncHl1dp6/RAuE5Y8Q9SktKwtZHEAWLI9waUYaFwt5sFzaQiyEX8w4sbGa17xgQ5p2vzCMmCIOOMICF1+vW1paQoiq5doz3H9O3IE0sPM1CAXkCcOgONajP0JrgT0CQCaQB8rAskZ/hCvYcHVyi4uXWED/gptYLoPZRtwm8Fjjln8k8Vgown0n54G2YIIYC1CMU27prAWxgLxgcwMaKnAHXN/QoNT1oX6/N3Mvvfu3v6n9/U4cuZUxmnhOEyHLwwwZDwh5K0Y06ePecMQC4x/pOo0mmvlHe470uP9y2Z1p8D2IxxY8/p/LhGuUCfgHKR9tfeX++OZpIr/VkZ8bORBP/BVKLAQbBC4KsXDy+ifpTO/9ei86LOfjay6+5FqG7mBNH8SCsrPQmEFneu5fcSAZG6+37CpcTfuK/pWyPKnU1glVNUxe9TYIU3U9cTuKRShYk/j/5i/7+Pp2sZv67/0lnfq//w+qtUgCpU2Ahb66DmoamMSATShAA8HSPkCc0kb4NrQSLO0G639+Fv+r8++AcICmQlCDAaSC0ozAs4pcQHo6/ZPf+Rb13PlT8l3spqWAT5EM/622TFhYYIIhwRfOwCvIhcJjv9KEVaH2LnKo5BqaX5xQJAJPAkw8eb2jVNEM7ZvtVNkIw6M4B7mwVbn+rG6B9sIWqmq8VhENfcN/V/kgDRAT2jBm4pMvZp1jPY+UWFCTHWuCgkmGOeHgSQiHvEjBhFRNSIyJOU9grr/+etc0eEKPEJNbPMNp4qtLXV18LtbwNezFl14KWTBw2TnE/lmv17sqC29n2zgxC+vinK8zRN0rK6tWLAcMb6mvmtaeeZYz0mPZIQ4u+sIRAc4yOcsc7hrPxPJcuLTMOCEW1p9YADaAFfRrJvS4j+MafRlfUPv6++02B45WAwPQpNnz4p6QPuAsD76Soj8CJ2uBOTPdv7//vioL6m2WA+eIKyuHvajgvGql83iJBdS3ubnFbh+UAwf6NY+RX371ZVRlcpb58DffqPS5vhwCE598+umyMl8rYoHL6MSY85rvW82Q83COx9xHWD4gdGPJNxyxgLTxXuT3Jq7RvuHKEE0c+jEOlBkH0uRr4BnX/J+d5049Bl1/w/V2/riv3NASCfceiUUW8kzkY4nIKj5ZxUMguD17BRML/PXdT1Nzp6nh/B2E7Q5YeFU0g0DQ+8/Vdgj1hVcvxsoat9Ox1p/S5CxcO7lvZZhfHCVP9W8opxAeIFIJauslJ3bSom/O2v6gJ6AwXpjYHcMkFSzNBZ+XFhqqqOexO6n+//u/tDaCRSroRb9JKmjtAVtjwSQcoMXAz3FoEQJq24R1DvKg9v/5H9T+i3Tqe+YBmq44RIHpUfJ2NtD/z957uMd1XHfD/4RkO2+SN18styTfm+TNk+SzWWRbscUiWXZc47jEli3JsmTJqpRESSRVKJEqpERJpBpVKbEAYBUJAiBBVJLovbMAIAGiEL3v0ud7fjP3d3f24t7FLnYXWMi7z3OemTt37syZM2dmZ86cOWc494B0ffiqtD2xSlp+/R2p+NoXggUaLNcKK//983Lx6ftlvL5U/LjiYZ7wJ3xfYALRfHO5v1oO5qxUgiu45QRUN20RnxJYkbcRai8cWBR09acp4Rh4GgIFaC6Az3EtQvO+pc2geH+F1Lc9JiNj52ztBXqqSGx+jW6SRdvCFSyYCxkuqsw0M85FC9J48oI0Zx6qVprpiDvzqnKsjQ8WNzjh37tvr7oiMJv+wQYFJy9u9RAXGA4DH7F8M860WIQo12vjAToDx3DcmqEcqMwSf5NmiKMcABatuLucm5srMNbGNsymffhmNt+xTq8wKViYe8ECxhV5BnwC3lv96KPyxptvSFZWlvJCwf5y9rnzmfnCDSFYwGk56zVDxIGXczyGW/Zs8uUXFKg6WTfqB2AThrTXtm61x0045XuNb5aLsLPTcivtIbAAjXCv3WvuxZUxGJkNBx9nHmgGwOMF8ED70E7iBr6AO07nN+ZzvAULZl0mr5lxM0+s4iifdHCG7Iez586FpI0XLl6CBdCb8z7+HxGPBTjxN5/ZFvQ943hvxmE7p6oq4OLVq13J9OjXZEkaxo+GXsKBaNL/jAUL8N4wJZ19e+Vk3XeV7YT8Gr3hyoMgQWkrLJf8Gq25kG/ZWMirXC415x8Vn3/Uc/L0X5mS5tY9kpa1WFvxz1osB7KXSfflwKkiXFNisOgwsFhP2AFk/UH7JselZ9ODUvbPf6O0C5RgAJoDvOpATQM8M10JExz2FZRQgQII66qELQTQWghFX/yMlPzDX8jFR38hY7VF4hsetA0zqj9QCgWUtsGUsu8w1X9ZRrJTpfmX1+lrFCiTWg+WJgM0JCr+9fMy/PELAa8Tqn2J3g9+0Rou2LxMSXn9C8oY6B64MD2qDTkOj16wDTk6eQl8Wd7yW1twlgchWtUy62oEBGnQZoBwgdo5K6So6QcyMFrsyevOOj4Nz+EIFrCQLi+vUAafqqqrlG91+JGv9gD9rkb5mq+uqZHs7GzZf+CAhv0HlBor7o7SV7a5yGHcXORwgYMQ6Vh8AXZ8NLtTuvr6elUO63IL4WUB4y4ei1dnmdDAcMOB7Yal9nB47fjx42oxyM0BaIRyUQ4B70jDu/94t2zavEng1i2c8ucqT1KwMLeCBfAD1J/BZxhTRcXF6s4+tGBol8PJs+AFt7TZ8AjcaQIHtzHAtPqGhjnj0bq6OoUP5xvixg13uOORtIiFYAFlffDhh0F4cX4gfjDIxzojCSEYgEYI5wqWh/Cpp59SngNClTeXggXgESu+M9vEMs3w8uXLrjxJvkCIucosJ9y4l2CB/M6+MJ+jiVNgwZC8gzLRz+Yz60Y6AHMChE/hti2ZL34b4yRto6NtNAIEr2//rAQL5onrxOQlOdP5qhTW3mid4urNlBIoKGN22qAdTnK1kEF7hIBtBdxBD2ZmrbnAaxXjkwOWtoI+ScZpclHN4zLlS/CJiBt126OCsdH2Tcpgxh6pv+HfAkIEChNiGCpbCV/6jJx/4FcynLtPfH2hTy2C+wF/sJY3Cr9fJlsq5cJzq6X+piVS8uXPWtcj9NUIakqc+e13ZbQSnj3wnXW6wVNZJbAwaOBxcuLEIZ7P2maCNqg4PHJBDufcYGktLFbaMUVVa/RVD3WFwZxw0A6/tPXssG2E5FgaC+rKj83zjnFQuUJON/xI2ns+NgyVOmnifDbrXXjxcAQLcLvFBVcs+xuqlN3dPVJf3yAHDx1S94hxBYELKC54EDLNGeI7+HoHfoSZcExJSQ1aTLF8hhB4xOsahBtuWJzixJaLO+JhhuEs7OA27JHVj6hy8C3LI82cz2b5991/n7y9/W0lBGpoaBAYLgvV53wXLs3d2u2VttAEC6SFV3u80nGvHZ4O2D9myL4CL+IKwpNPPSVPP/20POUBMM6JTSBCbHwffPBBpZWDcgAmP1D9GSeiTMeGA6fWuMuOq0LONsW6n1k+wtTUNFcakB7Qspk0DI960TNW6a1trQKhG8cH8eCmDOlj4+OOdZH33B8rwUJRUZEtjCV/ADfGN23eHBIn0hx0MuMQ/LJtbCvLhAHbmVTe51qw4NbPZnvMuJnXTGccIdp3ua9P4AWipKRE9u7bp7zbgCakh1cY66sQznrYD870SJ+dvOz83qwHccwhW7dtVe5VeQXJpGUy7j3ek7RJXNp4CQeiSf8UCxbMawqBjQ+ECyMTrVJ57m77pDZYmKA3VvAAoe+gW9oLSoNhpZS2/Ewmp1w8QahFvN6YVjdtkj1KPR1eIJbI3mP/IcOjbUF/XIk90DS9aEsBdhTO/f5HUvZP/1sLFXBFIYbCBGdZxV/+rPQe3CV/mo0aI4UDSggAbxU+merpkL6970jFIn1NQtlvuOZqKQF88Wqp/OqXpfe95+XKlOn+0zJQaZWTWP2FDSMWQj5pv5St3ZhmLVU8l5q5VDp7AgbpAoYXtdBleLxFCut/oIRl4PG8ahgmdQgTjGcYdsypWi4na2+S2tZVMj7ZbS/UzLITiz7RTeLzKVggHbnIw2Idm+Ndu3cr92rYUGBBFGpRBLsCp4uKVD+xHIYsnyHTsVHDwgoLKLNsxLHpwia7oKBQCgoLlX0DFcdzQYFOV3E8xwYOHfpEbWSc+BBHhBcvXrR5ke0xQyyO0b6MzEzVNraLC0Y8q83DLQFDdEgDMA/qAc1hxwICis2bNwvcWELIYNaFOGnpjDvzzeZ5oQkWzDaadDHT3eLhCBZwHQEG4mB9fmBgUIWIuwEM7CEPPATApVx7e7vSGjpw8KBtER59DT5w8gd5ANeMYCjw0iUt5GZ7EDLu1pZo0jgewX9OAF7gR45HeCeI1zhkHenp6XLvvfeqcUG6MCR+7REYcIyVYAF9AsGr6jtLKMTxixD9ivkz0r54cdMmew5geSgLQq1w7NnMt2CBgg/OgSafmnHSBW5+m5qalLehjz76SNatWyePPPKImvfRbvQx6EANFfa5WxhLwQJ4DPMvQtTvVt9s0lAWbCWwTIQAk6f5bs2aNcqGCOYQaiuRbskwurVWkn7zT79oBAhe335qBQuByVNvkrEJ8vnHpXfwhBQ1/lDyYKBRXXkwBAfGhoqbLRhxRFzdQ69eIb0Dh60/Katc60oD6+sfapK9WTCoB22Fr0lq5rXSdO6DBeFWUgsS0C5rUz0xJgMnj0vDyn9TBhZxyq9sH+B6QbwEC/D48OXPSs+BnZ4q/eFMRugPW3vBWvT7hgfkwoYHpPKrX5AieK34IrxJXKWg5O//QjqefUB8vZ0JbHfB6hsl7PCpaxG4EpFffq8SYKWC5zKXSE7JXTI5NWwtek0+hbDNJ00XHpecyhukoIZjwEOwAI0Gh72RyrO/k4Hhatv4qDbqOP+TYzg8EW6e+RYscC7RPMz+80tzc4ta8HERxAWfc2GFxdGGjRvDNuyGelY9tGra4o0LK7fymWYuxJgWqxBlo40ITVzY/oqKirA2DGgfjc8BN5aFclk2y8SzmQfp9GHOvHiPxe4zzz4rR46kC66RmItOs9/C5bmZ8sVLsFBcUqLcd6ItuDMMV57rn4kFrNflrF+vrL1jQz9TG/E+lGCB/bb60dUClexQ5aEPzPfOZ2y44A503/798uijj6o+d/IDNlGok+MMArtTp08r7QVuMJzlmnXONo4yQ9kOAP8BJ27yyLNIjweQ/1G2c5xwTACf8jDHI+gSK8ECaAX7KMSDfch5A2Fu7szeu8y+Ag+6eaVB2dDaGBwamlGgNNeCBTc+pHABp+sQukEIg3mksrJSso5lyfvvfyAvbnpRtcnkG44zpJGufA96Mu4VxlKwYONiGU4kTl51R5oObycQ0kFwDsHx2nVrFU1g+LOw8KSyuWPSlnGGJt8k45+udeCfS396CQeiSf+UChbMDRiYHa4kJ+Rc5ytysg5CBVxvWCmF2FipU1uvjRXTtXG70uZfy+TUoFqwmBsqLbTA6fi4lDdskt3pUEtfIqkZiySz8FcyOtalDOCpDXsCqNN7DxjLOCM24qND0vHcw1L6z3+tjCHCLoH2tGBdJYiTYEF5fbA0FhSejgWiN+7GpMZvGILmfp8owcnkhIzWlUrL7T9SLjHhLQLXLxCWfPEz0vzzFTJ+piYgXDHLSIi+szaaV7R2DPjwwqVs2Zv1DUnJ0Hy3/9i3pKOnwFpYBzammnZ+GRo/IwW1EKjpcUAh2vQQea5XBh4LalbqsVK1UooafiIXe3crmmqtBYP2CUGj6PCZb8FCKB7v6elVqt1c4IdaSGVlHQvaXHmVi00SF4xYSJplmgtLvrMXe3HayJj1I856GWfbw/HZzgUgXLS9+uqrqm38HiHLZmjWzTRne5lOfLDhfHzNGnnl1VeUhXCckrNeL5pHmh4vwUJOTo6iATdiZvujiZs0++Mf/xj2vetQggXSe83aNTMKFiKh74ULFwX2TXgyiv4lj6BOk09g4DRt715rDRAfjQVsCG+/XXuPcesD4gN8iafJk27fzDaNtMD3FLSwLtSNdD5HsoGPlWAB/Qz7NWb7SB+EsJOxffv2GU+azfEKtX+22wxRx8c7d9p9H4rH5lKwYOLOOMLGpibljvjFF19UV4YgkMNG2tlvJu3M9rK/kZ9CLH5rfuOMx1KwwLJZ7+EjR0TZNPKwZeRl42haek21VNdUK7eduO5x/vx5pdmC/4lQV/5I31B9n3wX3forSb+5pV80AgSvbz+lggUaRdTh6Ph5qWu9V6l051TCON0NyvsD3OtBc2H6hkqnwYid1lRYKQXVy+RsJywfTwX9saiNlXJZ6ZeR0Q45nHeTpGbAE8RS5Q2i/ux2tciEkcYFMSn5/TLR2Sat9/xECRRwoo+rA8qVpGUEUdlBiJNgARoR8ADRs3+n/Mmn3UJGNNHgKoQtDLAETHhmmgr98qeJUbm0+SEp+5e/DRKcQIBSv/JfZKy5xrK5EBC2RIRHXDfYlk0PyxaG3z8h2UW/kpSMa5VAa8/RxVJQfo/4lTtNLVhwCrXq2x6WvCrLpaqLpo4eE8uloPoGgS0GLYRYIflVKywbDSuluXOzTEz2aCFMXNs7txNtoggW3OYLbDpazpxR9gcoDODiywyxQMSpG4zNuZVDXsa7kZERpeKLb1gGF5h8dgvN/G7vY5nGuky8sk+cCEtwgjYCQLuPd34cZG3fSUMsYLmIBf6Iu9XNdIbIi3woD5tPbEDa2ttkwnIHSHrPNoyXYOHEiRy7z9letCkaIC1IN5wGnj0bnqX4UIIFlAeAtf+ZNBZA51B87+wH2Ct488031ZhB27GRIv4ISQ+0DQDPEENDQzPetXfWE84zxiPGLutnnQyBC97R7Syf+X4uQ9SN+hAez84OazyCBrEQLPBEHuXhOgRoQgBO0LSAgOaxxx5Tc5wb7Z08gvkSG3AnDdE+jG1eh0FZzm/N8udSsEBcoElRW1cn7733nnKzC5wpECBdzPmOfYd3il6Whg77E3nxPYDfMa+TPuZzLAULrJdhTQ0OfeZ2PZCsL0nvTzMPeAkHokn/1AgWTA0CbqLg9eHyYLaUNt9iaSl4CxGmCxewmQJoo40n678r/cOnPSY1vXGtbHxJXYFIzdRGGw/l3iTj473qG/wJhfojmlvGJS7Whpub7itXZKy2RBp+8HWtnUDhAa8+MGR6HEIlxDA1FmbzJ8L2MFRlcIMdPEkO5x2Wmm//i33VQ13xuOYqqVryFRk4vj9g0NEsg+UynA2OUXzj1BIAXw0ON8rerOuUUEtpy2QtkY6uAoemDLUXrsil/iOSV3OjsiMS0nij0mpwjhvtTQJCt5rzd8vQmGmd3J3OAf6e6X1w/wS+m7v0RBEsONvO+QPh/gP7gxbRXAxygcdFY3HJzB49aOmb37AMhOEsJM38sY476zefce/bSaOZnrGBxOnVq6+9Zm/e0G4AymbIhSxpYr5jHrOtJl6kG6zKb39nu5w7fz5iPJ3tiLdgwa1NZvsijZt0u+fee2OmsQA8whUsOGk40zMMnsLau5MW7FuGbBtOwrG55bicqfxw32M8QguG9bnS3rIn4PouDppEIXGx5gmcJofbxlgIFsy6YEzX2W/q+RY9pnFdycxv9pkZh6cN0J59bNIXhjzNMkLF51KwABe5+/fvl6fXr1daNybOiKPvAGgThC1sG9PNuY79zJB5IVxAnOnOOsznWAoWUKcJtbV1YfdBqP5Jvpu79VSS1olN62gECF7ffgoECzi9Dd6sYOPl94/Lhd4dUlB7g2VLQdtKmC5AcG6aAtoKyKtOa6uWSUnzT2TKP+I6qeGPaXikXQ4cv1a7/7NsK5y7gIUvrkjwhDmBGIyCDm6O/T4Zqy+Rqn//W1uoUAw7BHEQHoQqk4KFnoO7XGkd+0nKL5OXO6Xpx0sF7i0pWEBY8a//j4xV5MkVGJF0GIWEBoS5IIk9XpHwiub/ouonFf9p+x6wtXCzTE2NKTw1roFxAi2e0w0/s8aG+xhwGyu5ljtK2CfJrYTGz0o5WbdMegazlQtMjMVguqDOQL3zS6fwaJqoggXSjvRd98Q6dZLExZ+5iIR1eywYw7FgDqNrXFyaC0QsIlG22zsz31zGzbbCAB9oQXqQPuGE+AY+yKFWj9NhlMv2sj3ORTSfmY90wTPj/NYMobJ+9OhRGZ+Y8JzTZmpDvAQLOGUGrmybifds4yjLpBHuMAP/cPollMYC8Xn0scfC0lgIpz7mIf0RwlAj+hNAfrvllkCbOCbQRrg7jLW9hQse45HtZ1/x6gbT5zvE5pb0nCmMtWABau2htDxef/11e65gXwNHU+sBz5988ond5yY90eefHKZ9rZn/R+ItWEAboLIPrxi43sDxRg0FhEzj3Ib2gKdxPYRtM98hjbyFEIByQFd46Nn43EZlY4TfeoXxFSzMzn3oTPyYfD8zTydp9OmkkZdwIJr0BS9YoFABE60+yfXLyHirNLQ/IQU1WqiQDwFBpeU20lPtO3hzpT1CIA3f3SAdlz/w/NOEAb3q5q36jnvGEtmTuViOnbpZJidp5IcbK4bzzaCBzZ7+k/XLUM4hqV7y95YdBW1PQdlV+NQLFnRfTHZdkLZVN0vRNVfbACFH2T//tfTt+0CuqGsZljtKe/OcGP2pN/M+6ezOl73Hltl8uC97mXRdLrU2XsG4TvkmpK79EYGgwE2A4J22UnKrrhdtc2GF1gRSwoXvy/murTIx1WcJErTAL6BdwfoZzvcY8K4/UQULao6zBIGIFxcXq8WfuRjEQtFc8GGTBFd5oRYFly51BblsQxlYgHKh6SzTLH+u42wrcNq9Z3fIdoVqs5739MaipaVFnfht3LhRnfixvQzd2oh3Ji6Me+UFPbEJHRoatnE2+zMUrngXL8HCiZzAVQi2F2E0ABqY9Im9xkLsBQsm/aG5AHsZqg2GxxCzb3nyizz79u2fZiiV/GWWG24c4xEq/CjbrJNxk7ZIC8V7/GYuQmgNhNvGWAoWQGsYT4W3EC+aQQgTzvWZ555/3uZd0hn0xfWmujp9Wh5O38ZbsNDT2yvb33knSJgCPDHPIHTSgc8QFLBdzGvyD9/BtSK0uqAZB3eToC/nq5l4KSlY8F5bhDs+kvmSNJwrHohGgOD17YIXLJjExyZmZOyslDb/QvKrv6NsKeTWLBel6q3uiQcLD7w3T8iHDdQKKaheISfrblQuJgObpGCmHxvvksyTP5M0dQViqaRmfUNqW97S2grUCFCntomyqfJrQ4ZQx/f7ZKqpREr/4X8ZJ/bYXF+lPSd8mgUL7BufNuzom5qSrhfuVfYkTqHdsC/x+auk7J/+SkaKsvSGeZr2QjAvmPw4t3GfTE6NSkbhL2Rv1tclJWOR7Mn4qlQ2bpJg+x5+5U0CuF0eypuFYGG5Muao3bF+W/JqbpATVSuVoCGncplUn7tTJqa6xHfF56JJBP5PlDHg3W+JKlhw8pNpdJELQnOjgQXjI6tXq/vFoRbDMDaI71AGAItPsxykvfTSS8oDArwgzCekHz0qR9LT5dAnn0j1LO/bOpl7WGgAACAASURBVE8pSVekw3hXVlaW7SkAbedCGpsTk0ZckCOkIIZ5zRB34fkdvFOgPvYHQ+LgFcZLsACNBeAO/Mz2ID5bIM0QomzYWDiT4BoLpDv7Axs3tgMnvKAFnxkijWMFBgT5LUOWGU5ofoPxyE2fyUdm/OWXt6hxgLHwyZHDOj6HY/Pw4SOqThWi3vR0dcUonLYiTywECybNEH/llVfssWrSCnGMwfwCGjQOzP0sAyHnQfQrv2f/wu6Caa8G+fmtW5vjKVhAvZs2bw7iR2qvcK4B/uRZtgFp4F2kQwOHbcS3EJxs2bJF2cmAHQnzig/byXmT33mFScFCgL/ceCOZlqRPIvGAl3AgmvQFL1jgZn/KNyqdl1OksO77SiAALQVtfBGnqtpWQmhBglPooC3mo4yGtsdCuou8cOmYpGR8XdKOLZE9GUtl7/Gvy+DwefuPh1oVicNMAWOGw6ePS+VXv6QFCZ833ElCsIDT+0+zYEEJVqyNLoQMWCyMjUjnS2uUxwh6wYCAAZoLA0dTtOYCNsdBVyPme6LUbcAC4EJnlqRkWV5JMpfK4bwbZWJywDpJ0ht7v8IdxuyG5XTjjyLUWIBgQQvdMJ5gAJUGTqHlgysSZc03S/dAtnLvqq4CKXsSiS9Q4PhMRMEC+pYAPLnwg5qq1wIP6fA9D1djbJtbiAUz/LNjwckNsrm4RjlpaWkhy3ArN15pXOhGWz7LYWiWh7Tu7m6B54kPPvxANm3eJPfff7+9MAdNuMEMRX8zHxf6Bw4esPuPdbrhwHcI4yVYgMYCNxtsB56jAbMcbHTuu//+hL8KARo7+wD38nGNg+3hmGA/Mh0h1NFhXd7ss9nGR8fG5M4//EGNR7MOM56SmjoN39nWNx/fxUKwYOKNvispLQ1Js63btsrkpDa+bX7L+O49e6Z9zzGelrbXpreTT/i9GcZLsDA8PCyvv/GGPfeYPMm5G3zCdMTRBrjJfPzxx5WA+K2335K0vWmSm5urhEFOV7loB9robCefTT50iycFC/O9HkzWb47FZDw0P0QjQPD6dsELFsA0ECo0d6yVvOqblOeH/Oplkl/zXX2NoUYLDHIrnYKD0M/YLOVULZfC2pXS3pMScsGQXXSLpGYtkT1Hl8qejEVS2fiCdVpL1fnQHTv3jK830b6hXqm+7h/tk3ltX4BXAfSJ/adesMBNryVYQF/4J8bk8o5NUvJlbXMBVyLgBrNq8VdkrIbG8BJLuOCDZxJYvvdPSWbBf8uejMWSBp7MWCTNrR8Yi4SAEAJtPdv5shLAhSt0g6AttxpeVbQmkL5upAUKEOapcqqWy8m670l777sCvDR/M0y0sTAdn0QULHCOcC746D6Mmx1zQYmTKiwqcRLH771CLEqRF9+zDJaJcqB26/XtfKRzkctTtHjigLqw2QMdGxoaBJs6GBAEfXDaRzq7LbLNNHUKfcstahOKjQdwZjtmwj9egoXm5maBez24UNy3f79S69+3b59EDyhrnyrz4KFDYamhgwbzbWPB2Q9HjhxxNYjHDSfHCvp206ZNQafazrLCfcZhSSh7Aajz7e3bE2o8hts25ou1YAHl4soXNtDmmGMc/YWNdW/vZVe6wRMHTu1BW/YpvmW8uwfejwL/FTPNO/ESLGRmZqp5mvzHOZu4Mp3tfnzN40oLAUJSeDHBNR/aBDHb44w7/2f4HjRm2V5hUrAQ4BPSLRkmaZKoPOAlHIgmfcEJFrSGQuD0c3CkWqrO3qGuPcB1ZH51ZEYaPTdUcEOJu+P1P5ShMbi4ser0Y4AE6u/tL1eeIGCJPyVjsRzIvl5Gxy4F/QnNJ0MFFq4BnJE22dkqDTf9q2Ws0BImzLF2gpvQgsYbe+fMeKPLhIfNsG9KLr3ypBR96bNam8O6FgFXlBPntRcEm7YUSvBqhbEAmZu+131LzZiWtp3K3Sn4EQKvQznfl8kp91Pr3sECKaiFRg88PViuWGu0JxTPsUEBwgxhQe0Kabq4VmAokuOWOJpjKDju0h9zTM9EFiyQn8h7ECxwUWmG5qIvHMHCY48/FlQOF6xcqL64aZM9p7Fu4hKLMNIykT/UN6HeEV/mYcj0mULkx8YCKsNwebnt9W3y8CMP24IZ0J70M/uBcWxCM7MyFT3DrTtegoWZ2jrX7+dLsODVTmw4n3v+uWmbKW442ad4Rp9nZGTYfOnsW+ezV51I53hk+c4Q45HlMQxVXqK9i4dgAXTYuXNn0NgzxyHGHdwxutGioqJCfQc6m9/gefNLL7l+41YO06IVLLj1KTTP1q5bG6RVRlwRAlfyIQwtwjaCKQBxK5P4hhPiewgonLzofD5rae5EWh/ojHawLYybYW1t0nhjOH2VzDP/68iF0gfRCBC8vl0wggV7Q2Jt3nz+SbnUv09ON/xU8qpgpFHbQ9BeHCI1SDdde0Gfvt4gxU0/l6kp54kfNnJY2PrkdNXjkpq52BYunK7GtQn9PhEY60/WibE5yfvHR6X1oVuUUOH0Fz8jxV+4as6vPLgJFZBGwcLceYVwmYBgRwGniSODcumVx5S2gjbqCPyukuafr5Cpy52WnQr2td7c4zrFfPQ7+xcb+P6hZjmc+11JybhW9hxdIvuPXycdPdPvl4KHxyZapaTpV5IPQRoMlSqNhNleH3IZRzXfkbKWm2VwtFLT1IU+Wujg0g9zLFBgvyW6YMHua7/fPmXj4o6LMDwjjpPPma5CoN1bt22zT+fwLReoLHfVQ6vs/jPrJ81iEbLcUGU585gL51Dfeb1zlueVz0w3v0EcJ4AQMhzNyLAX96Qh6ecM33jjDXtjaJbtFU8KFm61NzTx8ArhRXek47RaaQbdFjBqyv7keOM9dow3bl6dfGI+e9XHPFu3brXby7oYYmzCuB7zepUVi3SvOsx0xhmGU288BAuoF4ZYca0L/UJ6MQTdqOlBXBECYHiS+RhyDszJyYn4Pz1awYIbDeEFB+0irzFEGnAl3js+2qG0E5xlsM3O9EieG5ua7HpYH0LSCmFSYyFx1jKR9G0y759nv3kJB6JJXziCBWNDMjnVJ+cubZPCGm2gUatlUx1b20aI9rQVxhshXGju2GhpKARvGH1wMTl6QdLzfyKpmdfKnowlsv/YtXLu4mG54ve+xze3g1dfeWCdSsjg90v/wfel5CuflaIvfEZfg1CeEBJDuJAIggX9B6z7G8Kj9tW3asOWlseI4i9/VjpfWqvtLJAvbZX/+Zuc/P4rSjNgyjcmuSV/tAReWmuhsnFLkKYNeQIuVKvOPSD5yjuEZZhRaf7Mxi5JsGChoGaFFNaukIKa5XKy/gbp7EsTn3/MxiMgUAgeW8RtvsJEFyyQLuBTp40Fc4GJBSfuiEMFlt94hadOn1YnYTBUx0U5QywcET/f2jonmxkTx3AWw5HmoTCC3zE06w0nzu8Y4hssqqF+DHrddtv0zQ0X42vXrYuIlknBwvwJFsAvx7OPqw0rNnPmGEN/Ig2n4ezbZ5991r5+ZPJGODzFPKeLiuzyWC5Djstz58/POK5ZXrRhqHaEeudVbzwEC8Cjr79fnnjiCZt23Hxz44urS7BTALyQH4DrAc88+6was+xb0hiGR8/Pgs6xECyYdMUVBGqngQ+IH+PE+6WXX1LXcUy6m+WY6ZHGUc5MfAk8MFdFWjbyJzUW5m/tOJv+Sn7z6eivaAQIXt8uGMGCZmK/DI81SM25e7XBONso40p14qqNyOEOePAGZzZCBnWXvGaFDIyU2hshW2Ubf0hXrsiFrhzZm/UNSc1cJCmZi+XAiRtlZKwjogVjvAen1ljAxk3DWHGWlP/f/63cShZDvd8CLw2CuU5PBMGCMswIgYEFk5fapeFHX1fGLEGv4i9cLSX/+Fcycgzu7hJpUxzo59aLh2RP5rWSAt7MuFayTv5CrqhrPFr4AL7TG3u/tHa/btlGwLiJXqDA8QbBAq5DFNTCJsNKOVX/PWm68KSMT3UbCw8s7jBBJw4dF4pgAafkXFBygcnNB5/XrVs3baHpNucMDA66ulo0F7C7dwfcO8ZqseqGS6g0t3qdaeazV9wpXAhVp/MdyjQB71kPworKStt9p9kfZhwbHOLgLN/tOSlYmD/BAvoUwjmol2O8YUwgNMceBAt8Rt+mp6fbPGHyh1vfuqUNDg0FCStM3mEcxgbdvo1HGvkdZZPXWY/5jmkzhbEULJj4YExtf2d7UD+BXuwzhAWFhUFj72JHR9Dcx37Edxs2bpCxMQjDI9tExEKwwDrRvsbGJrtNwAsCE87NxBdCEFwlMunBMmIVvv7667bQhnxo0hdxaI3Mpr6kYCEyHpsNjZPfJGns5AEv4UA06QtGsOD3T8jAcLmUNf9cjlcsU9cfsIHBSSuEAHnVyyzDjbERLGCDdbrhe9YJqzszltY8rQQK8AQBjYXS2sfjOqk7GSK8Z71h+5N/SnxDfdL0y5uErhQpNCj+kjZSyOf5DBNCsMCrLLY2gl+mutukavGXlUAGLihBo6pFfycT7c1Kc8H+M58HzQXUDZeS3JzjeXJqRA6d+KakZCyV1IxFSnuhb0DbhjD5Btd2BkfLJA9GTiGoU5oLK/VztAK6KniPgCvK5VJQs0wJLXKqVkjV2dtkaLRJ/FcS06DjQhEspKamTVtcYpHJhSbC17a+JpOTk2Et9J548gm7PCwQWQ4XkNB+wOmezesumwyTt6KJnzp1Sp1g7UlJEXguqKyslM7OTrnc16dOg7HRAx4mLqiPzzjhw8lkf/+AuqbQ1Nysytm5a6c888wz8uabb4ZFE682sB7ne6bDkB/p5hZiUwBaOr/3ek4KFuZPsMA+aW5pkT8Y3hq4WUX/cqPHNGgSYcMaifCI9TB88qmnPHkI9cDYoHM88ttYhziphl0HGPnMyc1VwjMINi9fvqzGI2xRRNLWWAoWnG0tLi5xpRvmM9Dt1ddeDZo7YIwV6exDjlc8Hz58OOwxauIRC8EC5xKUCxe4Jo4QZNG1JLVl3nv/PYWr+R37BGlmuolruHF4D/IyjkmaIYRgNdwyzXxJwYL7PsOkUTKepFGseSAaAYLXt/MuWKDtBKpF44qBk3A+34i0dm2XwrrvSq7a+ARrJOA0FFoKOozevoI6ca1aLo0XHtcTtbKnQIbW+E1ODcuhE8uV9f2UDBhuXCIDQ/XWHxbzJkhonbz37dkmJX/3F7Y9BWyQobUwn4IEZ92JIViY3m/4Ux7I2CPl//w3ls2Fq9T1iAvr77X+zLFJns67Tl6Oz7OzXv0M7yTwDgEDjrADUlKz1uJns31+mfQNyemGmyytBQjtgscXNRAiDXOrtWtK/Z3WhFBaRVUrpLT553LxcoohuNNaQAH6ONtk4hzfeCILFrg4vHjxotx3332uC2gu8rCQ3pOyJ6wFP8p9/4P35be//a1nmVjAYsMf6KP49ANwwXUCtAOLabYH8VUPPSRr1qxRp8duVzzwLeD48eNKvRmW4O/8w512WdxcPPDgA8qKPNqC/LNpk/M78/nIkfQg3NkGhsCjv78/7HopWOD3DFEO4vfep+eh2bQjkb5JNOONpA37FpoIGAcA0N65GSV/oU+ef+EFW+2e5YQbor73P/ggiPedfY7xgCtMbmUSX7d3s0lzjkfUDXhw1YOydu1a2bBhQ1hXrlh3PAULIyOj6goYxwbphhA4w6NLd7f28gCBCMYO8nKDzu+gedJ72d2LBNvhFcZCsICy2Y9wUUu80A7E0RbGEc7GFoQX/s504HHmzBlXDynEgfgUl5S48qSzTOdzUrAQn/9TJ52Tz0k6mzzgJRyIJn1eBQucNK84Ti4hZNBu6nwCewp17fdKvuU2MtLNzezzr5S2no/tCVKra4Mh9cL1YvdxSclcqjxBQKhw7NQvJVgoMrvFqtnhsYj7LUOEvu52Kfs72FW4OqEECQtFsKD6fXJCzt73S01Dyy5F2d9/TqbaDEvT86Cx4MUnXX2lkpZ1rezJhNbCUkk7vkQmJwOGSE1+bWh/2LoGAQFA7K5DuI0/dc2oEi5hb1DuLn2+CWuc6TFDISNDr/bFKz3RBAuYJwNz5RWlgbBm7Rp7YYmFnQlc4GFhXFZWZs9hXvRi2fBr7mX4DOWj3Je3vGyftPM0zKvcSNKJA8KSEm9/9NwAwDo6v2E9eGYaFuLAl4txxkkbnLxBOINv+Q3LiSakK7fSsjLP/mFfRUI/2G7gd2yD85l1R4P/fH+bqIIF0kVdidi4UW6++Wa1EUXIfnCGGEv5+flh8ZjJu6wrNy9X7rhTC8VMPmY9SMNmLFyNJJYbTmiOiaLiIntDSTyAg8mHEC6EUy7zxFOwgDp2fPRREH7Am4B5sbKqSuELTSjS0wyRFwY0ia9JD6aFCmMlWGAdEPqa+Jlx4Hr77bdLUVFRWLzGMsMNyZspqSm28MWsH3HwAvkhKVhIblzD5a1kvvnnlWgECF7fzqtgQTNVYAOOjYTeTOjTy76hQilrvsV2Jem2SYlXWkHNjdI7WGjhE9z5Pv+U5JfdI6k4DVbChSVSe+Z1608o0J6EGDS+KbkyOS7tj95uuU1MChZm1S+W1sdUV6vUrfgXpbVQYhlzbPzPReIf7gs25hjhncxZ4RSqDr9fRsYuydGCn2ojjsod6lK5ZHiHoLYQ6r7Ym6K0gbR9ElxhiI3Wguv4VLZRcO1C11PXer8MjcKNVGDsqMVMqPbF8V0iCBacC1ku7rAZPXr06DSjjc6FHhabMPZFQ2Xh8FdPT4/gJN9ZlvkMFe+6empmBfornPJD5WF7BwYG1VUFs063eEFBwMsJaYPyWU55ebmiEeiABS9PlvmMNKh0M38o3MJ9Z5Z14kROSDripNcULJjfutUHA3LAHbTgAh5xtgdxt+8WWlqiCxZAz5qaGiWAA+2pueDGo3gP7w3wKoHvZupjs6+QF99hPKK/2fdmfyOuxqOLC8VI6nLWa34LQcr6Z9bLLbcExhH5zgwLCgoj4r94ChaAPwzNQoAAvIkn6YgwNTVVjb8Pd3xo09bsQ+QpKi6OqM9MOsZasABPD8DJxJFxpEPTrLCwcNb4mrg746AnXBavfnS1K62IB8OSUtglC14zh/Oc1FiInGbh0DWZJ0nXUDzgJRyIJn2eBQv6bji1AXzWxgL2FNq731VXH5QLPHXVIb6nqM4NUFHDz2RkXBuhIX6qc/x+GR3vkkM537evQew99i3p7DlpG8czN0ihOjTu76zN8GhdiVR89Ytahd+yD+DUFEiU50S9CqEMOuLP0u+TwexDUvJ3n9MeNb5wtRR/8Wrp2/uO/jNNII0FaAIUlK8S2ABJUYKFr0lN8zZb68bkv4HhKqVBgKtG+rpCjK4UudppQB3LpEC5t1wmJ6pulOLG78vlYaj1crOKcH5sMCSCYAF9wwU+Q2xEq61NDRbNAC7mzBALTWw69u3fP+OGBmWzfNQJg3DcxJhlIs7TWXg76OntndXi0eQ5t3heXp5qF9WSnTjgGZtybEBNGjnL6ujomOaK0ywLgoYtW7YEtd1ZRqTPpCPCF198UW0EvDYDT69fr+rmNzPVdamryxYqqI3ELcFXVtBnkVytmKm++Xq/EAQL6LO0vfvs/jD5yoyDh8FnMABIbZJw+5v0h40RlIlyWLY5PhEHP3R3a4O4KD/SOlgXQue3BYUFajxyTjHHJdIAEH6wfrOsUPF4CxZwxeHp9U8r/Ex6AX94vln3xDp1dePZDRuCaMs2PfzII3abnDQJ1S6+i7Vg4dChQ3b/kw8Yon34L/jkk0+m9R/xmW3Itr/3XuhrcsQF9IM9jtnUlxQsJDfAs+Gb5DfR8U00AgSvb+dZsACCBO5WQ1thbOKiNF18TgrrbrLsKcB+wtwKFSBkKG26VSanzMUrNzxX5FLvKdl//Hp9fz1zqRzJ/4EMj7ZrLwL2xii6zo7ZYPH7pHPjA1pbAdcgklchZvWnZ294YShxoFeafn2TbWsBniKaf/Ud8Y+PzrLs+PAKNBKazu9Q13VgY2FP5hIpLMdJKYzGBfgZvDY+2SlFjf9tGW+EIcf4aSzgWhOMOuZW6rENt645MPJYe4O097wjU75hV02hmI2JGU5TEkWwYLYXG64Ua5OBxbG5WOaijiE2IQ8/8rDyBoGFIReHZnlmnO8R4mQKd45ZlhmqE0DDABqMeZnlRBs/d+6crFq1StUdqn3vvveuTE5NqXYRd9bNZ6iH04Uc6IEFL8tkHO057XFHneVFGqJ+aBfQroNJPzP+wYcf2vjjG+LtVR9oDbzNMtgeplG926uMhZC+EAQLoCPGyZNPPal4ytkv7A/2D8ZrOKfJbjwAYZHXeEQ9OJFH+a+8+oo93mfbz2b9iIOPIcRT9Vjjnm0y26jGY5gGYolbPAULqAOCHC9tBLanqqpKGSOk0IZtQwgDj7PxBsH2xVqwgGtqpLkz5Hz27IZn7XnE7EviNJsQRnBhwNJZZ6jn49nZs/pfSAoW4rMOnE2/J7/58+kLL+FANOkJIFgISMmHRqukpPlmya/VatJ5lTcErNS7nnzGb/NT3nKv+K9MBLnC81un0U2tO21vEDgJzi66Xfz+KWsyxYYteNM2n4PU39cp5f/4VwHBAtT3E1hrIVE1FmytFcvQ20jufoHxSxrALP7y52S8IndWf6jx4w+f9A3U2nZAUjOXSHr+j2ViIthoHBYhU75+qThzl+RX36CuQcCTg1OLJ2bPEFpUXa9sOSiDq+oZaTcqrYma83fI+JS+/x4/2nj/ccynYMG5IITl9Z27dqkFPjYQoRZ05rtDn3xin5KGQ0Oq5aN+uJU0y2KcC28sxLEpx4l/NItv4oU6L13qktWrVwu0IbBQ9tqsAZez5865LqBN2iEOTxDEmeVxEU7hDGwtNDc3x2zcot633n5L0Y91kn4Mcfce96FJc9JhphA4u5WJNgJ2Ge5AZyorUd8vBMEC+QyGE9mnoUL02WOPP6Z4jN866e+VjnzQIjLLJ++iz01+fumll9R4jJSvnLjgGRoyMHLI8slj5D88Ayc8nzl71h6PbmW5pcVTsEBalpYG7JwQbzPEVTGTrmY8O/tEVHNCrAULmKOIu4kn43hHQSnb70b3SNPgmhNCUvIa6/MKgUf60aOzol1SsOC9Jom035L5k7QMlweiESB4fTsPggWtoYDTVD0BYlMzIpf6j0pR408Ep5cx28CEVdZyybU2U6wb4ZmOzR5/ln4prn1CsEnT6uVLpPE83PwkgDBBbXr9SnPiT7Ct4PfJxfV3BdlWwOn6QhAs9B7cZf85gU9i+WcZ7oCbls8SKqh0n0+afvFtKbrmaimGFsg1V0vLz78pV6aCDREG+GJu+SMgCJmUfceuV7ZAlIeIzKUyOHLG4FeNl98/LrWta63rEPCwMtfjcKUUVEOTYYXkVi6X8pZbpX+4SPxXcDI9t38S4QgW3n33XeXGEBv/YOhSm2RslGcG/S0WoS1nzij/39XV1ZKZmak2E88//7y9MfZayLmlP/X0U0Fq8ZGOHbQHqsLOsrFo5AITITY4G5/bKK1trdPGJ+tkaI4lMw3xtrZ2eebZZ+yF87QF9K0B42B79+4NuUEz60Ecqs6h2oF3MATZ2Ng440bfxNtZD55xio3NPcpUdLot2Go78Vj10CplbX6m8px14DuUy3IYsk+wAcAVEPM7Zx3OZzNvIsQTXbAA+pGGCLdt26b6hH3APjFDasy89957ytAivw+H3sjb1dXlOh7NOhjfsHGjYD5xlu2s0/mM/EgDtLe3Kzsn5jg046wLaRyPzvpmeo6nYIFtgX2ZP9z1h2njhfi7hWgT7Fb09fVNo+FMbTLfx1KwgD6B5gA1VzgHsE/IewihYQJNE/aliRPp4gyR10xDHDz30Ucf2fO9SSvWjzRVtzHPAScIwlBGpJAULEROs0hpnMyfpLGTB7yEA9Gkz6lggcbiTGv0ECqc6XhR8mq/o7QTcqtumGPBAk5KlyvVb2WwDhubquXSPXDE2HyBGbkx9EtGIQzifU0JF7BZ6x9qmPPNj5M59LOFo/VHMdV5Tmqu+7/6VJ1XIBaIYKEnhGCBJzJuf4judInVZAL6asEN6hkpL5Div/ucnFaChauk5ItXy3jZCfmT0myx8qo/WPJOrPCIrJyS6rVaEJYBt5NLpKVtZxA/k3eaL74khfC+UrVC8mvm+voRNCRu1Nefqm6UnKoVUtTwY7nQ8474/FrlHgIG9nk8+zkcwcJdd9+tTtgfWf2IMmqF8JHVq0WHiIcHuMuLO8o4Ob/nnnuC7jObC0ZzYWfGkQcbfKZh8YlFoXOMREqvhoYG2/ghy3aGqBuADW9qWprgXjPqMfuIcYYmHlBXPpJ+RC2GUQ7uPnOxjLqQhhBp2Jxh04Q6zLLMuFk243CPiY0CcWUb8IxyVR233ir33X+ffPzxx3YbSD+WY4ask3nwfO78eSVkIc4Mb731VtU/wB9pCHH9At+wHLPsUHFT+MJ2MGR9cAuYkZGhTpEvdnQooU15eYXA2CVcVoYqPxHeJbpggTRC36H/BwcHlbtFxaO/1VduEAegb9Av5DOEJSUlqt9N3mGZXiHqwok1TqRZLspmuaYGA+LYXKalpQUZbiWvMXSrCzjhtBkGJ4E36iN/mfXiHeqB7YhIjMOadcZbsMC6Qhk9ZNs4f7K9W7fREHfwXMYywwljLVhAv+3erTVXzH5HGzCnkB/wDh6D2i9c8BzroXgPGmi4dgENG5QFQPnkMdCI/U/64ZlxhK+++ppn3aFolxQsRLauC0XL5LskLcPlgWgECF7fzqFgQW+ueProv+KTodEmqT5/u3XfWmsOaBXpOT4thWChWl+7wEktbDoMj1W7To4TkwOSknGtcjWZmrFEDmQvn5dT1ZmZxi8DR1Ol9O//l974LmDBwsxtneNJxBLc+Ib6pelnyy1bC1fLqWuukgvPrtLeIWyJvSlgmFs89SLSLx3dx2TP0cWSYhlxzCu9SwkWnIvMjsu7lMYAh7NrTAAAIABJREFUxkA+DCvOodYCvFFAcwj1wgaDbUCyaoW0dGyQ8cku0YLJ+AtpwhEsYMFlLqaiiaMsLM5YJp+R5ly0OevhZgMLP2yOcW+Y4yXUApJ5vELwBujAxTbqJS7ElYtN4gSXc9iYYAOLu+Ejo6NKNRtlYcEKOwFIb2trkxM5J+Sxxx6zaYg2c9HqrAvPUFuurauzN+Nsmxf+TB8fH5fNL222hS9sg0lrM37Pvfcoo5doA7xkQJAB3OnSb3xiQrnbxIYSmh3A6e233w6ijYk/+5JXPLa9Hti0AEeOQYbE2xni/dZtW+16zDoQN5+xEWC9SEccsGtXQAvMWX6iPCe6YAF8Z/YV4nn5eYq+3KByo0fac2OGEMIhczOO783ynP1g8vnx48dt4QJsK6hxaJ0Wsy7yAfp77bp1cjQjQ43Hvr5+VS94GfVhXIC3MR6hoXAiJ0cJQyEIM/mH44XeFVA+2gntmNpaePLR/2mh2sA8ZhhvwQLp2nnpkj32gftMALqZ2kssx8Q9nHisBAsmXdF3EPo428DxjXQIZ9E/6EMY74UGE+ZdlsOQbQB/wfMH8imBwmNaoIB+V/zl+J9DudQC4Xt4pCBOwAX2fZz1sL5QYVKwMLfrw1B9kXz359MXXsKBaNLnULCARRQ6S1+F6BnIlJKmX2q3dlXLpMDeTMz1SWlAY0FvpFD/cpn0uanC+eVSzwlJyVgiKVlL1d31wor7rT/X+G94whvsOFHX1vQvPn67MtZYfM1VAtsFRdBWWMA2FvBnBTAXW6AJ08OjTzQThmMR6PfJpa3P2EYcYRiz8UfXia+/2+6DK/b1iXniD+V28qKkZX1T8e2ejCWyP/ubMuUbU3yr3btqmvQNF9g2TeLqbtJFYKEEGZaAL7julZJTsVyqztwh/SNl9kI2nn0djmDBXEhx8c202YRuZXCBH6o8bmYoVDA3PhwXCCOlF77BxuPDHTvszSwWjSYuJs54h2fgg4UnhAzPPf+8vPDii7Lt9W2yafMmFX/iiScEm3canUN5bCdCPLMshtA4wF1ftoNhuG2CgODhhx+26yHebA9Dtg3v0YZHH3tMNj73nLy46UV5ecsWefPNN+Wll1+SF154QZ599lm1yEd7WR7bz3LYNuRBHXDXdsE6STTb4JzPvNqFTSL7mzizbtaJZ1MYhHz45je//Y0y8OdVdqKkJ7pgwaQT+hCAjduLmzYFjQ30B/rC7B/0BQCuDs1yQsXJJ6zngw8+UK4FWT75AM+IO+tD+l133yXr1q2TF158QQEEVJs3b1Y4r3viCbn3Xm2sFXyCTSJ5DN+yXIaoAzZCoAETLt+6tS/eggXUyf6Bu0y2xRmSXqTjmrVr1UbbDedI0qIVLJj9znYgPHzksOof4Gv2N/E309DWBx98UJ5/4QWBgc3DR47IkfR0HR45Inv37VXCymeeeUbuf+B+uzyWxT6HsInxjz7+WPbt26fysi7mJy3BP7O5SpIULESzNk1+G8n4TOYN8Es0AgSvb+dQsKAXt5NTQ9LatU3ylCABmgnfVRoLUH2OpyX6UKev3MjocLkUNfzAUBXXHUBNi4rGF60rEEuUV4jGc+/PqwX7oAFibCD8E2NSde2X1aZXCRY+f5UUK+HCwjXeyE0TVL3f/+AD2b//gN4cG+0OooetNRAYRFG/pztJq86JxlItrPnC1YrWpf/nL2W0gafG4PnA1Ymo646gPeRXLEYmJgcl8+TPtNtJaC1kLJH+oXrH4tYvIxPNkl+1bF7GIbQVMEbhhhJaS2o+qF6prmQU1q6UE5XL5WTdjdLVf1hgDyKetIxEsOBcqEb6jEWZc0ONBRrAuWBzKxt5sDnAvVrQhAtSJ3280p353J537dotd9yhrxNwgWniwgWliS83t9RCYJsYIi/zIw9ogAUp0swrEbgigpM0Z9vQHoIbzs402LCgijfqMHE242gX8GAaQ6Qzbn5v5le4//Y3dj7kZ1m4LnK5r29a/4TbL8iHPqbBOdRl9gHjJm6oHwIc0BY0hoZIuPU56TdXzwtJsACacHMNIRx41aQ/42oM3BIYz+gPXDUKpy9YPumPb9LS9trXe9DvrAehyY+Im3ML3oMfCRA2IY2AcQdcmc5vFR9Z6u5oY441Hs32O/Ekvl7hXAgWUDfotScl2PglxwpphxBtRPuxAccVLfYNQ692eKVHK1gg7mb5oDH4DPZv0GfA17zmhTaYbUMcfYj+NudU5FN9Dm0XS2hgfot3zmcIWrOzsxVd6uvrFa+beUxa4vuampqI/6OTgoUYrlMjWCuaPJaM//n1gZdwIJr0OAsW9Mk5NznDY2ekrm21FNZoy/NwOad82asTTJ0WSgAQt3dVWkuC6t815+6eNinyZDez8BfKIwTc92GDdrE7x8irhSez/TOKelBjs6s2vH4ZPX1kQQgSnIYk3bxCmPQsLy9Xd0jxR/baa1sN2sd/QjDxYF/5pyal8T//XRvEVBohV8nl7c9Y/UCcLAHDPE320E7IL7vfcjsJOwtLpa0j3aAdhX7d6jqCsrHgolUQt/EXVJdDY0m5vcS1DHiKWSGFtTfJmc5NMjnlplFEekcXZh3Lsk9onAu1WD9zkWeWi4UZnrlwM5+d8dS0VGVTgfwYjxDXAKCGjZNK4gT8gAvxR8h3xJFtwDPz8juEBJbBZ4RIW/XQQ1JaWhrk3cJtDIbTZnwHLxGwdG/Wh0U36iN+bANxMHFiu8z2MM38juWxDLglbGtvM8Zb5PwJ/NEPb739ts0bxAObB8RNHPDMdL7DphEq8OHQa77yaMGCdjlq0t6Mow8vX76cUO1A/2RmZapNnImrWxz9Ae0BqKDPhs7gA2zyMB7N8tn/DPmO/c9nM8Q785lxlMF3DCEcKysrs4Ups8Gd33gJb816OzsvzYo+5hyBeGVlpe3ZgOUzRHsZRzthk4U4RhNCsIBySU+GrAthZlbWrOqCcAEaVOwXlo1nZ518NvMynxmiDOZhSFyff+F5aWpqUkIF0BNXwB544AHVNpZBHPjNkSOwURbZPAfBAsrBnEwcWD7SULZ5/SbS8pP5I+uPJL3+POgVjQDB69s4CRa060UIFLRQwS/9Q8VyuvGHkl99vb7+YJ1Qzs1mJYTNhpqVGp8anI4i30pp6XjWdVKc8o3K/uPLlTcICBb2HlsmlwfqXPPO/aDUm0Ndr18uPPiThPb+4BQo8NlNsEBa4o4hVL7x54M/GdxX5iLCPDEx4/jW+czyYhL6/TKw9zV1zQSuJ3HVpOkH/5/iCW3EkZOT2T9Mm4sQJ7tTUlK3XnANIiVzsezJXCK1zTSwFMBryj8hBbXLlQbRvI/LIGGDY/xWLZeylh/K2IRp/RxCTLSF7fGLz45HRmdsosFjPLHjoinWIRdLXDyBpwGsh+/d0t986y25cDHYJWes+dwsD/Hzra0C44DED3gBd3MDi3d8RtxsA+LMj3c4GTXz8Blp8MmOTaY5RjnWzbSZ4vjG/A6eG7CpI51vvvlmu69N/Mw+QZwA3MgXZtuwaWdbmAffbN/+TtBm3sRlJty93mMBbuJKPEyc0T7mAV2JHzY8KDcWeHjhF006rq243SMHTQFoF3iwN8EECxgfuBIB7SH0A/F1hhwzSM/NzQvi70jpBoOhj69Zo+pjuUF8ahmTBL/yPXgC/IAQADyIL9LN7804bEOgb2LFN8ezs71pdIueA7GBNeegSOnD/AODg0rTB+3h3IS2cxyDNqADnk37F/x+NiE83ZCuDMkLrA/ef2ZTNr7BPLb+mWdsvCFkglaCs0+Zzv5HCDD7n/gAT8RZDrQUMjIzlUcK1Mm+gEYHxiDy8xuWwRBzFDxZRNK+l19+2aYZ8UMIrQzyaV1doqy3I1tTREKHZN4kbeeSB7yEA9Gkx0GwEFjYw9jaxFS/XOj9QE7V/1Byq2D1XW/eqR2QCBsYeIHQ7vW0d4i27u2uE+LIWLvsPYa76kslJXORHMn7vgwNm5ubeR4Qlnq+f3RAqr72FeUNghv2hRJ6CRawoElPT1eqe/jzwkI5JydHLXTcFjv8E8QAdXsfs4Hr98tUX7eU/eNfaXpfc7WUfOkz4utKHL5A++vPvKsECxCI7cm4Vk5VrRY/r3WokwU9bkuafqaNNip7B44NfajN/hy/w5gtbvyVdA+ki98/YV9HCjbwyLkovHFJPrE1Fm6bfgLExWGsQi7MUB43f1BP5QIN6TCUBpeIb771pjoVhaEt4sqQ/Ox8Znq0IcvFaRnG3XPPPWcvLIEj24EwFG3QLmcepHFMw1VmXl5ekFs+1E2ItB3EG99xTsDCGHfE4SoTuJq09sTduGfMPNiIYOFL/JmOxTzsMpw8eTJI24K4mzgxLZIQG7yXXn7ZpjOuO5D+xMEtBJ65eXk270RSZ7zykhbsX7QNJ+Nu+DMt0TQW2AbQqKWlRdk0IK6hQlxraW2LTpMFG2FcTcB4tOcPazyCN73qN/mF41GFFp/jO/DL0+ufVuMx0k3iTPzCOdYLP6R3dHa6rsNmKtvtPdwDs81miDgFDBACun07mzQIYTmvMHS2NWsWGgsmr035fHLs+HFlLJFtYL+xLtSNNgKYhpDtRkj8mBfCqrS9e5UmnFkf6MDn7BMnXMtk/fjPghHMSGiHOc3ElTibYY1hMDSSspN5w1sDJen050enaAQIXt/GRbBgnxT6xqW+7VElUNAChOVSUL1ScqqWS07VjdoTwxxvSJyCDLjVy6lcqa3QK1xWSkdfmuuEeHmg2jaCl5q1VDILfymj412ueed+gHIT5ZfJutNS8n/+WhtrxCn6AgIvwQLoCQNw+OPCnyjcITlPrfinxw3E3PSBX/xTE9LwwyXKUKai9ReulpGjH8w7X/h95Ikr0taZro2OKsHCEskrvUfg6jWYRn6pa3tIGS91jpNEeoZmEW0ynKz9jrR0bhafXxujRHtwbYlXl4LbF96fBlSauUjnosZclMU6zg0A6sLiDsa23njzTWVDBKqfsNwObR3e/SWfq7ZawsTZtHM236BujC+o1BeXlChciTfHJkIuVhHHe7aR6c5NOYwiwhOD04I564tFW0k3hmjDuXPn5NXXXrMXyWZbiDsX3MAZ75mOEGlsC95t2fKKNDe3CLxHkL6sDyHjfBdJCLrze+B+8tQp+1oY6gYewMnEj/Qmrjt27FB4sZxI6o9nXtIm1FUI9g2EbIl2FQK0IU33Hzhg8wn7gyHagBNhPCPEWAfPR0tb8ENRcbHSxsEJL8Yb5zDURdohBDDNxAffgF/wPfA6e+6c7dXFxI/tNNPCjfNbbExJEzMkvwKXS11diqb8Jtw6mA/f8VteTWD5aDfGC555pQQaEvw22vD8+Vb76phZF9qFZ9Q7G40Ftof44RnC3qNHjwpcDauyLY8hoCvbyHaz3/Gs8LI8OiAOA5/oF1zRYT1eayn8F8HeBspjWQgB4DuEGzZsiIieWN8BDwD5l8+oB+XW1AQ8kZAGyTC8dU2STkk6ufGAl3AgmvQ4CBbwB+uT/uFiKT9zszYEV6VdOMKmAjQWbFdyc+zSzm1zlF+zXAkWAu9WSs/gMdcJsbM7T9KyrtN31bOWSHbR72RyatA1r1sHxjctsInsO/CBFH/5s58qwQL+6LZu3Sq33367stRu+mTv6uqW/fv3yxNPPqGsucPfPVQF+ecYV7oruxY+aX34d/Z1iNPXXCUdG+gthJNZoH/iio9xr9Fsf09fqdK02ZOxVFIzF8nx07+R8Ynp95TPdm6wtIoSV1tBG3m9QV1dgoAS2k/1rY/LyHiz+CwtjNkKFkAzLNRgIFRBd3cgzrQYhVjIdnV3qzurcF9o8oVzQWf2pZkPcbwjON/F4pllmziYcYw1bGo+/PBD5doRp5zQPIBK+4OrVqkFIa4wIY60p59+WjZt3qwMpcEwI4wSmu01y44F/uaGnOWxTXzGJqawsFA++vgj2bptmzy7YYNqA3BetWqVrUoN6+k4UYfHiKfXr5ctW7bIzl07lQbERcfVFLMdjDvrZf0zhW5twDc4SW5obFRaJBAabH9nu7z++uuy5ZUt8tZbb8nb29+WtLQ0deqMObOvv39u5kVjHpqpbeZ7bFh6entdx9ylS13S3d2tAPnM7+Y7bvYv+gTj2p5DjPkCfGa/Q1t6emxXprNtA+vG94j3YzwWFckHH36ovJiATzEe4RkFXgKwQbv//vuVUArjEV4B4CXinXffsfjk3DTasg6EjM8WX3wHTQtX+mBO7OoSuImMdR+jXPCP6gOrTzAHA5BO+kXTLn4L3NEGtoVtZX14no1ACbT3mitRXmlpmezZs0dee+01dVUC/Qu45557VL8/8OADsmbNGqWJAje87HNTiMP+ZeikC9Mh8A7iZ9LU4HfSI5yQ5WGcs4845kEv0A4CNNYfTpnJPFx/JsMkL7jzQDQCBK9v4yBY8Mul/n1S1PBDya2GVoK+XqCvQMBAIwyxwQK8w0jbPGku4PQzp/IG6yqE3kxdHnY34NPacVhSMr+uTn5TsxZLbund4vMlkjEsvXnteGWjci+p7vwvIG0FnPaH0lhobGpS1obNe5CQrkOlGRJySs9f3vJy0L3m+E4ooLlfOra9EOQdounmH8kV35T4ffO4APbzhNMvQ6OtsidjkbKxkJZ1raQX/JeMjk5XNb3Qs31BXIXQwgVoGlkCkJqVUtL4P3J56KReIM5yY0Nemc/FC+tmSJxChZHkDVWO17twykceLPwGB4cEghJsmrBgh4tFLAwRh6o73kEDI5wyTXwizc9vnd85n5kPId7BOB7mGAhMgDNw7+zslLa2NrsdODHH+/HxCdd2mIt/Z/nmcyRxZ5le7cCmJrkAd19ERULvSPN69YezHOZj6Hwfq2eUj3GG8QbA2As1HmNV70zlhGp3qHczlcv30ZQRzbes3xm6lemW5vwu1LPze+czhFtYG6G/AZi/MA8jDleQ4AfMEc45JVSdM71z4jBT/kjfxxLXSOtO5p/7+TRJ87mhuZdwIJr0qAQLpsoxJpXxyW5pvvi8nKyFhgLcRy4AQ3AKz2VK0MFNSt9whSWxDz5lbj6/W/ZmfV0bwMtYKgUV98mVK9rzxfwPAuskwe+TtodutU/PF9I1CFOw0Htw17RTEzca7/hoR5BK5d133y0VlZVqsQ+ejPefHXHq/2SHFH/5c0owgnbUf/8/xNfPU5D54hHyr18mp/qVpg2MN8IrxKGc7yj7IPTYotrhvyKX+lOUxoIWACaw1gIFCkHhSimsu1Eu9O6UyamBIP7Rc5U/jCsSWlDEfg0Yg5ybST5Qb7K+JC2SPJDkgSQPJHkgyQNJHkjyQJIH4sMD0QgQvL6NSrCARbdPeX7AiWi1VJy5U/mdhxYANun62kPib060jYXlUlBzoxTUrJDBEfd7XPVn3pOUjGuV4UZY2D9V+VjQ5mX+Gd+vTslbfvYfUvTFqxeUbQUKQEJpLDjpC8k77/PBovUjq1cHCRWc+ePybKnej5RmS8k//KXgGgQ8Q9Re/68ydaElyEtBXOoP82Te55+UtKylStsGvLv/+Lekfwj4cbLSQoiugU+UxoLWNkr8sRu4woQ5R7usza+5UerbHpOJqW7Rxhx1G/X1CApb2G4z1EIFLYxivvkSCpl4xSbuLmjTbQ7wQai6SJNQeZLvgmmZpFkwPZL8kRj04Lg3w2TfxK5vkuM+drQMny/1fxw0z8L/Zj7wTNaZ7J9E4QEv4UA06TEQLExKz+BxOV3/X4YgQXt/yK36jtZaqNa2FSBoSDTAlQwIFnIr9dWMwtobZXDU3Zptbctbsuco7qgvEVjXL6lZb2wcE2OgwJBg9XX/YHkoWFiGG02NhZ4wNBZwl3Tv3n2yc+dOdTfU9AvuvomKXx9NnKuR0n/6Gy1Y+PxVUrX4KzLeXJVA/OGXgyeutwULaVlfl8sDDYZgQdOmZzBTCQVPVC5LuLE649xhaUnlWVebipr+S/qHSpS6JwUMDL0ndb80nX9PSmrXSXHNOimpfVJK6p6UUhuektI6wNNSVg9YL2X1z1jwrJTXb7Bgo5TXb5QKG56T8vrnpcKAysYXRcMmqWwkbJaqppemQXXTy6Jhi1Q3BaC2eatyHQr3oTq+TerOvC51ZwlvSN1ZwJsK6s++JQ3n3rZguzScA7wjDecB70rD+fcUNJ5/TzS8L43n35fG1g+k6fz70nQe4YfSdH6HDc3nP5Jp0LZLmhXsluY2DS3te+TshRQ5Z8HZC6ly9kKanL2wV4XnLqTJuQt75dyFfXLuIuCAAw7K+YuEQ3K+4xMLDguuqQXgiDJWCoOlGo5KWycgQ0F7V6a0d2XJha5jckGFiB+fBhe7sqWjO0fBxe4c0ZArHT15cqknX0FnT7509hQo6OotFAWXT0qXDaek6zLgtAVF0nW5SLoVFEt3H6DEglLp7gOUGVAuPX3l0t1XEQQ9/VXS218tvf01Voh4tVwerJsGfYP1EgwN0jcIaDSgSfoGm6RvANCoYbBJ+gebXaBF+gcBxruhFiWohLBywIYzMjA0E5yVgSEXGD4nAw4YHD4vbjAw5J4eyNuqtLOGRlolGNpkaCQ0DI+0yfBIewBG22V4GlyQ4VE3uCgjoxcsQPyijIw5oUNGxjxgtEOGR/muU0bGNIyOdUowXJLRMS/oktExFxjvUoanYXyaMDbeLU4YHe+W0bEeGR3jux4ZGw8FvTI23itjE70yPiNcVnZ+YOsnAPiOz30yPuENExP9Mj4ZDBOT/eIOAzIxGQ4MKm03aLxpwLMJQzI5ZQLemc+MD8vkVHgwNTUi08A3KnBvHgn4fGNCmPKNCYDPOsTVBw/wj4tvGkyIzz8d/P5JcQdcCyMwz5Rydw2X1zZcmRK/K/jEfyU80JrCplAsVDx+6z7vdUSi1ZkUdC2cvpor3tE8EY0AwevbqAQLE5O9cqZjixTWfU+dcsLDgtqoWy4l86qut64YLJe8mhWJCUqVWl+FwOnnydqbZHi0edqGC0xZ0/KGpGQsUm770rIWS3ndC6755oOB9SnrFfFPjEvZP/7lgnQ1GalgwUlnmwZzailfD05fX5eU/dPfajsLn79Kyv/v38hIVVHC8AdodbTgp7ZgAdchevqrp+F3eSRHGVzFJj5hx6zXXFINrQXtOhZXsWAk9lTDT6Wj90O1wCJ/OPmGz9Bo8Pn9kld6t+w+ulhSMr4mezIWy56jiyz4mhUibbHKg3yAQB7mdYb6G3znnnem92Z5gby7jy6SYAjGK4Bf4Jvg+pnO8nUbd6fjGe+YjtBsv05XdacvEuQPgiC8AjgFl8eyiYNZPutGGtORf0kIvFiezh+gS6B+pLnj4JZOHMx3cNeK/wAA+MPiEcUnbAdD4upWjlmmW5zt/prsTgcsNoB9znrMEGWZz151u6drfiE+GANLtHvlDMb5fK3W3oPr5YxrJTXz6wbg+RuSFgTflLRMwHVBsPfYdTId/kP2HiN8S/Ye07Dv2PWy79i3bdh//HoJhmWy/7gF2Xi3TA5kA1bIgeyVOjyxXA4oWCEHTqyUAyduUOHBEyvlYPYNcvBEAA6duEFdGcO1sdBwkxzK+a4B35NDOd+Tw7n/aQHi5jPTvy+Hc38gh3N/aIWI/0CO5Dnhh3IkD/BjC34kR/IISPuJpCv4sRX+l6TnA35ihYj/1Iaj+T+VjIL/doGfSUaBCT+XjIKfS0bhLySjEKGGzMJfSObJXwZB1slfSjD8j2Sd/JVknfy1FSLOZ6QxnfFfy7FTv5Fjp34lx04hfrMBv1HGho+f/q0Ewy1y/PR0yC66VabDbZJdRPidZBfdruBE0e8kGG6XE0W3y4liwO8tuENOFN8hOdPgTskpucMCxP9ggY7nlvxBckvussCMM80KS/8ouSXBkFd6r/LcBO9NAbhX8sruk7yyeyVfwX2SX0ZAGuL3S37ZAxYgfr/klz8gBUFwv/X8oBSUr9JQ8aAUVKySgoqHbCiseEjc4WEprAA8YsPJykfkZOVq0SHjeH50GpyqekxOVT1qAeKPW4A4AWlr5VTVGuM94hpOV62R01Vrg6F6rZyuXjcdqp6Q0zY8KaervKG4Zr0EwzNSUvOslNYCNhiwUUprn7OhrPZ5Ka19XsrqXjDgRSmr01Bev0kAFfWbbais3yyVjS9JZeOWIKhqfEWqGl8NhqbXpFrBVqluImyTmubXHfCG1LYA3jTgLalteVvqz1hw9m2pP7td6s++Iw1n35HGc+9a8J40niO8L43ngkEdKrR+KE0KdkhT6w5pbt0hLa0fT4e2ndLSvmsanG1PkemQKmfb0wJgHTacv7hPArBfzl88YIE+XGi9eEgUdByS1o5PjIMFHjLggEFDe+cRae9M13ApXdovHZX2SxkOyJT2S1lBcLHruGjIFhw0EDq6TkgQdOdIZ0+uBXnS2RMAt0OIzp5CueQCXb0nBXCp95QN3ZdP64OIviLrIEIfSPT0lQiMsgdDmfT0TYfe/gqZDlXSO1DtJRuIKj0qwULX5WNSUH635JXcIblld0he2e+loPwOKSi7XYflf5B8PJdb6SqO58SB/LI7pKDiTskv+70Ult8h+eV/VKca3GyYYU3zNmNjtkQq6hNHsEA8JzvOqs0trhRAJZ9XDBZKGMlVCLaZ2gkwRgTLyDBcxE1k3A3+UIgxNSkV//4lTe9rrpaSr3xOBk/nTdu4E+e5CwOS6uOnf23zL2wt4GQUeCj7A0p10C+9/YWSV3anFCbwmPWaP/LKMH7vkLzyu9Sck1v6eykou1NOV98rPQMlVltBjwBNpveDT/JK/yg7j+gN2i61wcYGEcANVyxCc7McXB6FAWaoN9fTvwnazFube42rG77crBr1YUM8DZYYadYmWm3uw6dDitqIYjNKwIbUfTMboCvxYzunt8GkiRkPr39YvtH+WfQpeMINAu1A+ayLobPO6W0L/h75w6E3aBpOWc76SWNnunsf7T66RAJAYVo4+Dk2gQFPAAAgAElEQVTLj+2z5i+39jvTKJxZIrvTAaYgzC0N7ynUCYQBoRKFSwwpZOIzQlMIZaa7xF370NkXXrwEmpIPnN9EQG9bYOaYE1zHCOjrrIs4sM5Q+DKPM3Qr15knls9OPkHZSDPTZ9MOs5wZ2jRt/nXSNdDewJwH4eLXFAT63sQZ37iVwz4y34G/zfEQOj59nvLOr3FAXYsl5egiSQFOrnUBB45DCFFZJuLO8cp3kYbGOLbHC/uaIehm9jf7zkwjDZmGMNBHwf+n+C/F3Mkxz7GF9EAfBtrL+o3yzLKD4uxv4oFviK9ZDuduztssm3nN71kG8/DZzIs00gBlgw9N4b2zHrMsM44yWa6ZjjjL1Tyu6rB4Ylf61wQwnWZsh6M/FM10XbuPLnX0r1Gvy/xn1jEtrtpNHgQ9zPqJA+pFHXxm2wJ9H8Q70/oX37NcA1e7TLNc1sP8gdC9fxbL3uPXRSVA8Po4KsHC1NS4XLiUqSzMq8HvOKUiwXDawnhihlbnZyyRtEx3FXGoUNe0vC6pOMHJXCKJprHADdJk+bEFKVCg4GM2ggW4eYPLt+eef17WrlunXN4dPHhQ+vuDDfiRRrEP9Ua1+lv/pF18XnOVFH/hahnIy04YwQKEB9mnb7YEC9rlJAULNj38V5REV//hOSexxHlWE7xapGBy5sRt/XGnL1JaRfgjT81YKtnFv5PuvnK5AjddSggUSqigvQLkl91l/XHGat4yy+EfgTON6ZHQ2e0btzSWadYJ2gU/h5qb9Um/W363NNbnDImb+Q3TkNdM57dI0+mR4cvvzDLd0lhPvELWObvy3elutgnlmjQMVY/5Xbjf6AUQ+2AmHnHHFzhFRwf3ekO1wXw327pNerENZrmhaI13Xnm90lleKHwx3znfO5/NclDXTPUxf7hhqDLNuoiXV34zL+v2ysv3DFE245GExInfmDiwzHBxYBlmyPLNcs33kcaJE75zKxPvnenEwa0uZ17kMevgszMtVDreoVy3svEuXPAqI5xyiW84eUPh46Qdy2P5ob6N5zvi4awjErzc8kII4CwTz046uOWJd1q4OCAf5kVjLWi1CQIJd/5zo0W07XHD1y3Njb7Ec3obgvFnPieukbcH6+i0Y9/0kg1ElR6VYAEbEmxYBofbJbvoZ7IrfbGkKuECpE1aQrkzfak2dujKvE7izM8zNycIUzOvlcsD9a4bwpqWNyVVSbWulbSsr0lx9UbXfPZGzTaMN1d3Zq7IWOaHf1aCBbh8W/3oauVuki4nb/vdbfKb3/xGnn/+eRkZGYmpSyX3vtWb1frvL9ZeISxNkf5jh43T8dAbWvdyY8Q38I5x5YpM11goD+JfGDxqvbBfqVwHT2bzMy69cMB1pF1HF8nO9CWSmvFv+o8DJ+P4Y4FqevpSdcqRV3aXjE9q4ZK2rRBeH/QO1lr34QvlUi/uzxfa9+j1nXqt5oa79h09uY57+CfkYjfu5gOOy8XuYxq6jsnFoDv9Wda9f9oBoNreYWnrODQNAmqAVAdEuF+0XQLYJtAAuwVn2lMs2CNn23fLmbZdCoJVFj+SltaPlCoj1BmbWz+04H1pboUtBahBUi1Sq0pCdVKrUEKVMgDafsMbUnfGBNh6MGGr1J15TWpaXjFgi9S0mPCy1DRvtmCTVDcBXrTgBalqek4qGjZKuQ0bpLwBNi1o2+JZKa9br+xfwAaGtoUB+xhPBEFJ7RohFFvx4urVUuSEqtVyuuphCx6S01UaTlbcLycr7pNAeJ8UVtwrhRX3WPBHKay4SwqV5swfpKAccKfSnskvvUPyS38veTbcLnkltynIKb5NcopvteAWOVFE+K2cKLpZThT92oJfybGT/yNZhb8UpZZe+HPJtCCgyh5QdU/P+y9LRd5UmYcKvaViD/X7XKjlf08+USr7WnX/k9zvyuHcm+Rw7nfkYPaNFtygrwxk32BdL8AVg+UWXC8Hsq+Xvce+bUHgGkNa1jclLesbAtsuJriPcSyS3BaKTGNozkvmggyLr0AentYE0sxFWHBejQ/SiAPqwDMAcZRrfm/iYOZlfvM9Tt+g7bLEADwHn74hjz4FXCR70nW7AqdlKDfQtgC+EKzyNFQLWXU5waeVAVqYeM0UZ30alwAdmG7Sw8xDejCfsx6mO7/ns5PuLI+05ffOOp31mDRjXpaNupBm1sk8LId5dTr6gqemwd8xH7RXXLS+7P5hP+mQfaJDaiGgLNbvbDfTdX0aH1OLSp/oUltM8YXNw2xvoAy9+WKbjTYE0cRM57cBvPRVLWocGBoG6iRb7wfYPuCDK1aaRqQTeB6nycADYPUHaKaeWSfxIL5Mx8kxr4vxFFmHwXS08qu+YN3B/RGMF/kiUI+eC77qgRfymbhZ+Kp26DL02NbaE4G5he1CaNYV/7jSJCRv2vQnPmb9WpPEiV9gbgqmu1t6oH/Zz2b54cYDuHHsBNOR5Zj9QD4y05gv3JD1BvdRAIdwy3HmIy0QutVBnM02mGMqoC3i7Jvpz4HyMYelHfuPqAQIXh9HJVjARgQbFmyKxsYvS0XDC7L3+LeVuhOInQIiQd1HqRM7iZlIz+gk4KPVdXv73b1C1LW8K6mZaBPulS6SkxVrgjZmcd0chimkGHh/vRYswDvB5xceRKqx0NraKk89/bTtchJChdtuu03Wr18vtXV1c9M/1nWIpv/5lhR9IXAFpf+T3Vb94W1o48Y/Fn7p+T9Wf+h0OQnDb846z7alRHSSPX3iiv+4xlhNtf+8FyuBpp7c9UJ8f/YyaTy/Q3xTk5ZXCNA//D7gnMbQSaNPw7Oauz+1lrPD7W/mC583YtH3vKYVi7Lmpoxw6BNrWprl6bi7YTeHITjLsJwyOuebCDJWN+UbVwbtaNjO3TDeiEz5CMMy5XPCkEz5BmVqKgAw8jcx1T8NAkYIaYwQodOoYY+MTzihW8YnuhSMTXSJhksyNq5hdKxDpsNFGbUNQ16QkbELMgywDU22yfBoAIZGW8UJg8PnZDqclcHhM9Ogf6hZCANDzaKhSfqHTGiU/qFG6R9ssMBpRLRO+gYBtdPg8kCNBAEMk/ZXBUFvf6UEIHCHONj4qWUI9XKJdF8utQBxQLEBNKgK46o0tGqGp6Srl4A70AAIngkFSgitBdEF0tGdLx3deQ4ICKFpFBbhxW4Ioy3oOiEXu05YhmRhXNYBl7Lkgg2ZcsG+J4474yZQYJ0urR1HDOD9c4S4l65BG8KFQVzAwQBAeK0E2Pu0Ud0LEGbDwK4JaXKm3RRoQ7C9R0FL2x4JwG5padstLa27pDkIdkpz68fSdB7wkQE7pPEc4UNpOAv4wAHvS8NZDfVn3xN4bqs/824Q1J3ZLk6AzYGa5rcMeFNqmt+U6qbXPWCbVDVtk+omhFsteE2qmgCvamh8RSoBDVsMeFkqGwJQ0fCSlNdvlrK6zVKGMAg2SZmyxfCilNcDXrBAP5fVvyDToO45KXNAad1zEgwbpbRug5TWITQBac/aUFL3rJTUPqMBcQXPSEndeimpfdqG4tqnxYSimqdEw5NSVAPA85NSVP2EC6yTomrA2iCYZi/DsqURsKnxuJyuAjwmpyoftwBxbcMDHvoCsFpOVQJo6+MROVmBuAZtG4R2Qgw7IuWrpNABtg0SZYsENkkAD0hB2f3TIGDvhHZPEMIuigVB9lJoO+WPyqYX7HppwDPT7pK80rskt/QPrpBTAlsud0pOsQm/lxNFbmDZjoH9GAWwM/M7Vb6XcCCa9KgEC3pRoxcdWIT7fJPS3nFU9mXjxHCROtXHfapgCV78Nx6RbXYgwYFECFJLSE0XKevabgu2pnO7lEaDkgRnLpGC8vsj2rC4lRnrtP631tjq+J92wQIX6NBKKC0rk127d8tHH38s5RUVMjw8PG3THGta6/I0/2Pj2vKbZZr2EOhcc5UMHPw4MQQLllDqQPa3tWAhY5GkZn1DWYQnTbiJxobcPi2YY8l5+ON2qezO+Fd1DWKXZWQxNQMChiVyOP/70jdQLT5YoVaWp6n1obU20E9sK9ueDEkj9/DTLYRwb3NseIJzg75iQ1swnLdiU0c88U+WnZh9pAUtWlhqxhdafxH3hYZ3Et/EHBef9n7heJk5hIamCXquCHjc0F414Eo7kOYuuLXe+33iV2B491CePuD9w5kW6pneQmYO4SKdEPBCMt1LiZvnEjtNCZchYA4WMge8o8BzioenFNd07WklIJzW3lfcn+nVxczDNJdwalSmZoSAB5nJqREJH4ZdvdRMTA5GIz/w/DZqwYJWMbYGtFK59ktPX52cKL5FLfTD3yzMt8DBUoc6ulhZ43SbOFsvHlSWr3nim1v6R8WwbnnnK2344BuWAcGFp60AQUikGgswzsiF+vwu3P3S+IvrbHeTSrBwJCVhBAuYPOEJQqsgLlbW0uEKjnzKcVzTsk2r1CasUEHPE7i2pGy34GqSUptcKicrH5Sh0XbVJthT0AIE/glz0eF8ZroOyUugi44jf3CeyJ6j/T6aupPfRtZXiUmv+RTscE6dvol142vn2OKzW9540Hqu6okH7vEqc25pAl6d7zGneRbzdwDmG6dk/fPPFwulD0y+ZXyh4L5Q8QzMW3P9nzW/4wJzZTx+UQkWAid/fjWJc/GBdPhOLq9fL6mZljZAAm9U9B0zS7CQvljau465/jle7MpRxh1hvBH3sOCmCD6ME2kwTZRlLcgrENSuiFSwAC8QsLNgen/QG0JuDOdg4Poh+b0i9T9aogULlkeOgcyDCcIbfoFrWGjkQCi2J3Op4P40fLoH8a7/ilQ0bLA0d9zuFs638E/XD+vSO2EQVtlVWKTc1TWd2yGTk3os6v7XgoWAcCE8PoDUHjQJ8FB43wXRMSpBRLK+JC2TPJDkgSQPJHkgyQNJHkjyQJIH4scDCSlY8OpwIEtoPP+hHDi+zLpq8FXbijvuRCeMNkO6ZQvCOgU92743eMNlbRTgBxRGqJSwJGOJ8rk8NtHtmteLNvFO910886m4CtF7cJdNV27yQDszfrGjw7atcO9998rBQ4eUkMHMZ+aPJ+1RT9U3/l+L9lcrrxCDBfPrFYJthzR2YLjZ8kevtRYyCn8mo6OXrKs8gVOtU5UPaQOIMK6UQMJAXHOAYUbOG3Qb9EneD6S986hS04tV/075fIqP+vv7pX9gQAYHcZ96yubH2dYzNDQkKBOCMIQQipm8OttyE/U78h/bDVr29fcHCQFN3JnfK835HsJE9A37CXSNRT+Z9SdSHO0HwJ2uajP4sx+8pPkpEGfaTCG+Jz8OzOH1sfgtlOLVXwFe07R2CrNjWe/k5KR0dHRIcUmJ7Nu/X/bu2ytpaXslJzdXqqqrgvqJPBHL+pNlTedP0Nmea6zxNtu5BmWBxgjNuQvxsfHxqP9nFkL/mfMO/hfMgyEv/Ek3r/dM1/00oP67UY+z7HDLYXkLISQv6bWFnvcD8cAcH+5/hP5W/z+40XAh0CSJ4/R5zI0mCaex4IYk7uEgHSeFYHbYXejqK5djp3+tLLWrzYqlvqwNJs7/KaiyXqoEHdqIY8O5d10n96GR85KWdZ0SLMDOQnrBj5VBJDc6zFeaf2xUSr7y2QXrGcJLYwG85PxDwB/7unXrlHDh/2fvPfzkOo573/dHEHK6vn4WSdvXQU7XV0SiREu2ri053WtJT7ZsWWKUxCSSIChmEgQzAQaQBCNAEhm7yGETFjntLnLOAJEjERfYnYHqfb59zu9MT+PM7GxehPl8zqfP9Kmurq6uTtXV1ThtvOPOO+zFl16yEydOpNZf59RJ1l1lePFCo6368xsSvq/4o9+00w2LPTpyi/fOoSOlE4knMJyjw9kUCrHIP0gfm1d/l11o+sKjL0o/Z9mPk8V7j1EsYGmBkgPv6c5rbqSUXLzyF3byzE4nF6FstIfHhw8fsSFDh9hzg5+zZwc9a6+99prt3bcv4VVb8mJyM/KTkfbsoEE26LnnHO7a2tpLZLo9dPfEtJR7xMgRjo/wc/Dzz9vRo0cTXkKzz0//vbGR84z5R538MtLO3x3+rg16bpDDP2ToUKPufJgr4R2eiC+EGzdudHL0zLPPOse1gwYNimT12WddPDJWyoMcgoMQ+E8//fSK411H1T+yNuztYY5XyNsbb75pZ2PFYEflQd02NTc7X0EPD3zYnCPieFxjbNMYh8NiXx46Kv9reFLG0HhTCeXo2++8k9Q//diePZ+3qr2oznw+0/4GPz/YtV/kasnSpa3C6eO6nN6jPnuQPef6nmeTDaFCZRDvULqFigI/Dd8/+PDDaLyJx1kWxj7MlfhOudXnw9OEv4MH2zPPPpP08YJpKcyNC8+6Ojp+/PgVz8MrUS5KKdNloVigIE2Z6JxKxp1xixQNZ88dNHwSlFd/zTlI7ClKBRZPE7BY8CwoVm9Kv0ayOXPaJs/9RrTzW93bptb+vZ04ublHNbhsU5Ot6X1DziT/MrsZopBiAbnCSeOp06eTSRVxW7Zusfvuv89dN8nEiysnx40f52A0GBUbiEppeMVhIoVB5ug+W/lnv2vLY36v/svftXPr6nOyESvciuMqPLFpb7odeyfZJHeEJ7r+FcejmUy0Y57DnbUpNX/rLBVkGdD9ygVdXdXbJsbHqiZV32INGwc7ZzTQLmVmrhzt4+P+/QfsFw/8wu766V3uGfDwANu5a1ee3LUlr5deftnhk5xOnDgxJx9X4PEJtT+UfVok3Xb7bXYkVizoO6He4Ss78hs2brAnnnzC8Set/RJ39Ngxe/yJJxxPf/qzn7p+YP/+/S6Nj68tddUT06hMK1eudGVmsckDT+n34IHiSg1JQ1rq57Uhr13R8tieOkUZhjzCJ3j20IABeZYD7cGttCjKR40anbQVXZ9MXfJOPdMnYekkWQhD4boWtm8MCPnHDu5jjz/u6p46oD62bdvWpvaiOiMPjQUaa6qqq9uEM6S3p/9Hpv2yHzt+rGi5GRN27txp7w4f7qzeCpWPcQFFKfwUfo03hdJcCfHwx+ep+nRuSIMXpY4HgoN34h9xhw8fLlo/VwIPr9YyXDaKBXwtOI+kickXnXzG+SPYvOsTm1IbL144J93t5tbQwJ203NGKuXUfYyc0XciyVrnke+46TfwslFX3t4PHlheA7diBLZ2eIA/43dxkW/7pq5ftcYg0xYIG4gkTJtgLL7xgs2fPNjS0xDOQLF221AYOHJh0hGhsMYeDZ0pbEv/atLiLLBYaN9XZij/+bed8En8R677+x3ZhF9ddRkq2zss/kIGwDK4NZt01SFyRivPGsqr+1rDhxUtuNGlqPhMdg3Btsie0TW5pgY74/uSKPjZ9wXds174ZdtF5KI6VOpQx7ms6gs8sTh8a8JCTJwblBx960CkW2iNPyCGKBQZrDd6YN7cHZ0eUtbNw+O3OVyy4ScqRwlYFu3btso9HfOz4BK98+nycxB89esyeevqpZELFcah9sWLBT3clvcODFStWuEWmrxSQTLUnfPXVV/P4fSXxra1lkcwdOXLEHn/i8WTBMvCRgXa6g28eWrp0adI3qB5RJmiST19EvpQlTdnW1jJeS9fCGHrxottRR7FEvVAf1MXWNioWxG9kS3WrsLKq6qpog5JvhcV2xD///HMbMXKk4/mTTz1Z1CIV5Ry79eIn+FFAi+dXYogchYoF5DNUTIrXpYZKT3hNsdByH3G5ytZloVhAyLFUiBZUFy3jdmpjR2rOgiFrh48ttSlzv+XMsrtfscBRjN42sYLFC4uY/lax6PsFO6KVmwZHTuOq+htX3G3fM64gbJcLGourTMZ2/ey7TrGg3XM5RrwcwmKKhRdefCEZMBhodMYRmePhmskZM2fZ0mXL7PyFC4lSgW+dWhfZjJ2aN8Ua/vA3I8XC9b1s43f6WuZIdENBlH8n0xAqFOL/5M1VO0tXP+4UCjgdLa9BbsfGDldzHSb3midHDXqIj4Uyd/Qh8s0yZ9kP7PSp6EgC5XLHrTJcbZTp0Ik2xx5QJjA5YWKPxQIL3vbKkCwWGPR5Jk1O9+XS3nx6WvqXX3klWZBR7kNFdj/4zsQH3hNG8htZvYXlYsLIRFOwTrHgHVkJ4a+E/ywoV65a6XZOtehk4nf3PXfbz37+M/v53T8v+QH+nnvvcfCEQ4YMabeMXwk8TisDFgvsWEs2WeB35JXG1OtHH3+UjG/ULYqjwYMHG7vYy5YtswULF1rNnHzH0tcUDLnxK63eOioOPwD0Nap/6qYtFgvRXEDHhDOujum/6Pdox1VXiWJBi1bKzvuxAot/fPLAa/jO8+RTTxU9NkF7kMUCPAV/ePSuo2SiJ+FBsQAfNRbyzpjAeHDXXXfZvffeW/K44NL89C4HjzUw/1GsSnZ7Urmv0dL+/u+yUCxEFZ2yiAoWdydPb7dFKx+y8mqOIrC4zzmLi/6zyM8/otB5Soi+7niG8E+uucW4BzW/LFGZPj8w1bBWQKnAIq1h/TPJZCzyQN/+im5XY8lmbO/ggZHFwmV2DALFR5piQfzgDLAGGCbCa9eudZ1dT+jwDn/2rtXd+KXIx8INvWzLD75j2cYz0U56IPsqT9eEnNs9bXOW3ebamlMsVPezw8fro4W5p5A4+sVKpzTrvmNKkZVEmXPSiLUC/UJfK6+62VZufNHONB4MLEBS+hmvPG3hL7KEU1AWqZrwPfjQQx2mWACnnvJJk5K+oxRae4Kcl0JnCPPSy7mjELTfYooFvvsTpBCX/sMLJqNPPhkpFuApdaajEILzw5B/4X8ftie+i16OQkiGCLGu2bR5s7Gzx7nv1jxKs3vPHjt0qOPMXUVrT+RjGk0t0Yt1DBYL8JsFCz4QOtJiAX8ir7/xRlKvtIMRI0a4ncg0etPiipUh/Bb+T8N3LS43l0Ox8ITX1yAD27Ztb1X/LX76vPfbMe9VVVfHUQjKqrkcYSGLheMnTuS1Cfp7HBCKl2EoxYLP186wWPDrMKSh2P+2piuGk28oFvwy875m7dpoLPj8c6N/b/24QJo9Li0Wwi3R0BllE06FLdFQ6vfW4GsNbKn59yS4y0ixkOuQCzMQy4YLtnrrMGeePb7iJpvALqlTMvR11gyYQUc7qF3v4PFsI7vNWrjkwtON+42Fz8TKmw3T8opF/9db7ERwHX3muzAPQz6Tf9YOfzbc6m5gkXvdZXf1ZDHFwo4dO9yig4GIgX3c+NzNEfCo2zqATMb2Pocyp1fs2+I62/3onYF5vmQorLPO+h9ZDsGTxvNHoptZqrkRor+VV/e+xHEjcHsOzPIcNyLjXdfuUNaNr/iqO4o0bnZv1ydMrOhnk2v/2nbtn23ZbHQrQ1co7/Cx8MCDkcUCAzQLt46yWACfdlJao1hI25ksJu98S0uT1peUCpeWtpS4l1+JjoBQdtpuS4oFwQFbDL9TLMQWCygjOPeON33K3hJviuHVtxBHe/kkfAqVT2vDULHQ0YvcNHpEs0Jg/Pe0/2l42hKXlk8YJ7ytqaNCsLKE87/7PhakWOhIiwX8B7362qvJ4oBdwg0bOUpX2vjg88N/V3q/LIojTINVnELS6j1MI175OP33Qvn6MC29Kw9oED6fnpbSd8T3SLEQ+digf+Jpq2LBp0e4FJaiWFDZxQsfH+/6rnj9V6j4toR+nu3BR9/uP4V8LPiKBdodx1GKOWOEPiwW4KfGWVlDQK9Ps979MhXiiWSQ7z6eUtIKp/Ljv49P34Xb/1/qe6hYoOxdZamhcikslWbgxD+FrUkrWOWrMIzXf4V+XqRJS0ecD0faEM6PS/sW5icYhfru4/HjSn0P6VQ6yZjy0399V3iFKRaiATOTabZd+6fZzPn/FDuNi3Yq2a2cEFsxTKjo36WLHBZUB48uigd1LQgRwIjmmfP/Ib5yMlKAnGvEYZjgOP6Re1fldX4Y55nN2tkls51Z/pWmWKCBjBkzxg0YLCSGvf123sRLDajzeR1M9pqbbPt//m+ru6FX4tviiwlv5clEl9OkoxAXs7b/yAIrr0ZWUSr0s5qlP3J8kzxDG7xbt/VdG++OA+lYUNcpFpx1UnydJDdXTKzqa9xQcfDoYnfUIXsxc4mFRWfxtCcqFqifUuXbh/Pf0/gVftd/hWEaxSsMv6f9l28JJntMJoud1/Qnm7wXy8dXLDCRwuHmvlYehSiEn3j/UbkKwet7V4TdoVigXKWWXXDiX1t44uMI0+ubH58W53/339NgFVcoZJIeWiy0R7GgfEQXuF559ZVEsXD77bcbivQQTvCFwhCe/2FcobSKLwafho84Jrdp6dLilE+xsFA6xSv0caTF+d/b896TFAsqR2vL21r4Qvm0FY/wEYb9vBQLPm7euY1FCgLCULEgeIXIYahY0AJbMKKD/2GcvhHqW6HQh23Pu/C3B0dXKxag2ae70HuhMvnwggnj+B/GFYJVfGvCQrjBoW8KC+Hle0swpA0X/0qntAoL5dNSvJ/ef09LF36/AhUL0WI4k222s437bG7dXTa+ond8zKB37MuARQbOFbtykdPHtu4enSwMVREKF696OFYsRAu13QdmxLDRue+oMrtPucDZ/pV/9uXEkeDl4FtBNBazWICveMRmp5dFyscjRiQNVnWT1pA6Ny5rXPG58i9/J7oRAiuRG3pZ8841kdIj9jHSuTQEig6UColyK2srNjxnZdXR0Z2JVf1t6+5Pk85QFgBYBCxf96yzxnFKPWc51HVtDuufyEKJtt7flq551M41YpqdsWymtM67o3jcExUL/sBUSNYVL1iFLfFF6VqCa+v3ULHAec1CuFAY+g9whejzFQv0B5FiIboVIsQf4kjjTQgT5p32Pcwn/O+n0bvCELbU/92lWCiVPnjbnjL6aXn3/4c0+N/T6tSH9/EI1k/vfw/fOQrx2GOPJTuhWIm0RbHg5+fTBi75ImHRhTyjWPBhSnkP6Q7T6HsYCk7x/Nc7oR7B+aHg/Lj2voc4/foCd/i9GH3tpYX0PWu8Y20AACAASURBVEWxkFZuv3zh9zRe+fClvIv3pcACU2hn1E+fplgQ7QqBxzoBWJQKhBxH4YYOvglOIXHQGioWuBXCh/HfRVNaGdPgBO9/U1o/TnClhu1JSx5dpVhoL50+P0rBBYz466f130M84X/BFornO3kU+q54hcD772n/FRfCKS/Cjnp8/oT56ZviFfp5X3GKhXDH9Pz5I1a/4Rkrr/7r2JFin2QHlR3MrlQuLF/zuLvZwq8A98494js+iHd/+zgFw/K1jyZX3nEbxiVpOlCIiuOW1ULGtv/glsvuGEQxHwtqEAqZ6HEWvjg/Oq7xFsvn7ILJEa+v7+XCDd/4I+dEkzSi17doKYaro781NTfajHnfsglVfa28ur+V1/SzL05v8eiCRiYDZ21+w/3ueE/k46TrlAq0a5QZ4yv62bR537YN29+x5ubGZPIAfShAIkugzm9fPVGxgFxwDpsz8UuWLLGZM2famLFjbey4cTZt2jTn3I3jGufPn0/4VqosSUbhL/e1b9++3eGrqKy0CRMn2pgxY23cuHHO2eT8BfPdrQTHjh1vccBX/v5RCBZM/lEIBj4UBDycheW7Fla8u/ij0Xd2r0QruH3FAmk4sqJbIYDDvHzT5k1WW1tr4ydMcNfQTpkyxfEPywb46eMTvcTxnDx1ypmTij54I5hSw6bmZlcu+ivwtAVHmFd3KBZCPh07ftw2bNjgnM1NmjzJySIyUl1T7eTjwMGDiXxochOWo9h/8qP+kEXkffKUKU4Gx40bb9OmT7fFS5a46+eow2J40r6pLIQs6Ddv3mzI9fjxEwz8OFXl5g1/QYIyjN1SZJJFTlsVCz49OBhG5pGLvXv32vMvPJ/IP/K8ctWqWP6PurCYCTh4LzQ1OYuduro643aB8ePHu+OClGfOnDm2ecvmxIxcPCCd/+7TxzvO83z5B5YHfsybP9/1P5MnT7bFixe7Y0jhorIY7jAv/ffTcLab4034U8JxJWUZO3acKxd1hWPL+oZ61y+q7xOejgx7kmJB/CGkzLt273b99bTp02K+jLPpM2bYosWL3Bl5/3rStvDk7Nlz9vnevba8brnVzq21iWVlrp0w9pSVl9vcuXOtoaHBDh065G7rUh6iU//9EPn2H1ksAEN/gawjd1zzDBztjufRxx613bt3JzKJbwa/f+E9VCzQV4EXemjvGzdudGPC2Hj8nD59hi1aFPGqkAyRlkd0+W3CL1cp7ygBsKIAB+0fRUkxXpWKUzxSHyVLjVLStxUG2YK/Kg+3sZVSFmDgtdIRFuvfxHf4hW8b1Tnp6Ic4Fj15ymRbsHCBHThwsEXlFtfWb9261RYuWmiMX+MnjHd9Ge1mydIlzh+F5gellIc6lUwQ+kpn+jD6d/pI5lOMk2Vl5bZw4UKnPC4kc6XWCXRyFSvjJGOj6x/HjbMZM2e6OPxkFCvLFadYgHGqNEKe5sx5wwJgau23YudtOHXsKieOucVU9dJbrTlzNnXSsvdgrU2q+Xp8dV8/q1zyAzt/4Vi8S8zVd12zoM0XPBZcEQ+JP1n21hWlWMgva3fwt3Ce2/7ta86/Qj3WCtdfZ0eGDHDXISbKhMR6oDCOji9ftAA/9sUK5xiV4wX4MahcjKyejGU0khnybjx/1CoX/TBy3oi1Qhcr8riVZdbCb9uBI0uSo0RSPLo+ogt52BMVC0yGhgwdYgMefthNtLSDwyRCE7SHHnrILU6AVb9K3frvheSMwW/69On2zLPP2P2/uD/BifWA8PshZuGTJ08pyYGdr1iAbiagooMBHk/fTzzxhFu4+XnwzmKOB4/8HH3ynUgxgPu3QnCThxQLnE9//oUX7N777nUT0rAcXE/74UcfGmd4RUvIq1WrVjn8jr4nn7B33nknD9ZPV+idXWd4BZ2Uo7oD7qnvDsWCeMOEqby83F3ziR8AWZeo3jSpfeSXj9h7773n6lqTwEI8CuOR1xUrV9pzg58zvJILNyH5aQL9wAMPuFsT1q5b52S8FDn382pYscK1F2REeJUHnugfe/wxt2BD5pjAdrRiYePGTZF8PxHJN/xUWSkjN088HrcLwvc/eD9V/uAvCse33nrLXbssL/rik8J77rnHte+Zs2a5iaZ4Ad8K8e6DDz90NHKtK/0DcCh7oMfnmehFvqGnED7lWUqIwoc+75eP/jLvZoBbb7vVyYB4RYiDXRQzHeH3II22nqZYgMebN28xbsqi3/N54dcLCjB8d8DLtHIViyMPrvLmZhJdvwxu5SW5IiSe9jJixEinjAJvMRkQDoUoFgTP4pS+ln7z0cceS6wVgP3pT3/qlAsaL14b8lqe40doDhULKAihB7l9+eWX3S0H4NIYKhrw0fPWsGFFj+rV1dVHbTYel1goFuNh2rdNmzZH48qTTzqesdBU2dPgS4nrKouFkBYUsPQFjG+M0WPGjskbo0N4/ae8jK/0qdQz4euvv+54mcYL+iHlw+IfmO07dtijjz6ajAe6JemRX/7SKRzT8MCnZcuXuytJw7EFOXCyfPvt9vDAge6WJNpNiCf8T5mgZfDzz0dj/ZNPWnV1jSsL+aH0oP1IzvwQK0vaJ7Ip3pQaIuvr1q+3wc8Ptvvvvz+vT/TbKX0A/SgKyDTcV6RiIa2gLMyPHF9lVYv/zZlFc2OEPMRPxGTa+VyIjkp0lhXD7EXft7Pn9rmd0mSBGHeWp87stJkL/sHKKvs5i4Xp8/7ejn2xNjLbRjnSHDmaSy1bp1ovxLu5DOznTtmqP/ktW3b9deYWvJz/dz4Aol11HT3oaaGOQhybnu+Yset5GSoBUBjF/MUqJcMVeFm7sGdT5Ffhhshx44r/8Rt2fuMq+1VGMuCl6dS6T6H3YtbWbxvubi/BxwLHIJavfcKamr1d7bhMp87ssSlz/ianUKjKKdna2sYmVOQrBN1Rh+SIRdSmiUPpsWjlfXbmXLzgLDLR7Qo5CBULHXErBIMRC2wmM5qQleK8EU3z1KnTkkFDk7g778wpFDRQaTBhYYFFg78IL8Q36Nq5a2c0oHrXVZGP8BIqX96VD3FPP/N0MhFLG3DJ11cskF4WC8CzWxPm5eerd2CeefbZvDL5igW+cysECywmLKJRofLgf/iORj+NP/iCuPe+aGFLGh7fe3mh8goXA/+bb77p0pGW6x0bVjSk5qU0pYQoFuCLaGIB2hZLCNGvUHnrP/Qrjnd2RVjsk6/yF39VT2EI7JKlS129Ca9wEhLnx2OV8tFHH+XJnl9n4Oe/H0ceo0aNytsl8vMI32lTU6ZOzcvDp5vr2fz/7IhxYwYLJ/G8PRYLKi9yKl6qXH7ofyP+xZdezOMV5aIs8+bPS+hSfSgt/U3IK3BxUwvyLVpCHun/K6/mHEqyQ438Dxo0KOEPk3nRTJ5YEIR1KlylhKRlYTlh4oQEL/h5tHBQ/ROncuqdK/bYCVRe7aFFOAjpp1j8kA885dm6bVuSjw/b0rvPc9FP6Pjn3Qrhw/k4mV9ipfbzn+cUUdClepYMhHGzZs1yR0mFKw2/4rBIGfTcoDz+gk8P5VfdK07583/LlpxVpHAqX0KlUegrFtidfm7wYFcevqveFRKnMtIm/aN19FOhYgE5R4movMTz2267La98imehe/DgwdS2gWxyIxm4VGet2XGGvlGjRyVlgo8rVqxskxz5/AwVC8wB2N33YVr7nlZvIQ4sx8QHwneHD88bo0N4/z9KK19mUF763/13vx/CUpN+6NlBgxI5IG/JBHWDxZafnnfGlrffeSepuzvuyPUfpJd8hCFWOVjPhfj8/9zKhKJCvMDC7lxjo6EQAR/1LPpU5rD9LFiwIOGdeO+PwYojX+p74sSJbk4BPuEU7X559J2wpqbGpfVxXTWKhUwm2kk9e26/Nax/OlIqVHHF4002oQILhn7OZLutC55S0k2d+y077pQF0YJNZ9Gp1ObMBatZ8qPIc71ziHez7do31Qledx2FiAQl4psT+GzWdv38X51SgcW6c+QY76j3NGWCT48UC0d7mGIh4S8Lce859OGrVndDZKmAAmfTP/ez5mNcixgu9Lv6f9aamk7bwhV324TK/s5aAYuFzTs/if2B5NNz4Mgid9TIXfXoHDh2xK0QKA9uin0nCN/NsfKC/72tvPoW27DtPTt/HnPFyEEjIfzzO7+u5GeoWGAng2MG7aGHtBocGWQYAAopFpQPigEWTCxIgWewYDDyBykNTorTIALssLeHJSaDafwjn8NHjhi7y6TXxI1QAxWh6FWowUshO6XCL9r1n9BXLIBDigW+sRMovP5geMn7HXe4iYSvLEGxoF1k4NH+jx4zOuGV6OMb5eC/+OV/gz5MOn2aeWfwfvudtx3fRSPmhT6cX97wnV1udlvJCxqglYmpn74t7ygWRA94Bzw8oCTLkdbmpfIQYl7Pos3nm8qlOELxGbr0H4uA2rlz88oNTh8/tLEAYPeFtKonXw6FU/nxHyeH4sUrr7ySWo9+uckTc3rSgFtPiJs8/LgZM2a63SjieNqjWBA9q1avTvil/FRu/RcNhCgDlJaQSSeTbPoH8Yn0KB35Dw7Fh/9ZeDz99NPuKjm/Lnz8vNNnAUt68vrggw8SeQY/fBTN7Jq1xS8E+fiyMHr0aMdjlZ18xA/qW2VRfBhCB314WJb2/I8sFp7M0XHH7bZ9e/t8YEAPZfSfYrdCwCP6pGHDhiV0qOzilUJ4JD4RRx3RflEOFeMDebCIenbQs4nskIdwKT8W5WpDhMpX35955pmibVFwCqVYIH8UC+Svb5IxlcPP65FHHnHWRCqTr1gAjmfOnNrE8kmyCm7RD4zK59Lceacba3wlMvihDfwjRo5waYEFz8JFixL5FR2FQsYZFsQ+z2SmrjwKpS0W7ysWwA1djI/QXCxdS9+UXmEI35WKBcoEz8eOG2vvvf9eIh/EU3+qR+YBWBBAq+hmwwHLQ9WZq+87cooycAi/3iUTKJKGvzfcbRgLX8gHKRbE+0mTJrsjD6JJuIRbof+dfnbuvHl5dCsf5UuIvLz+xusJveAW/vBd9BDPO1ZxKD18vFeNYuFiNmPcFsEinasbt+waZZNrvmHjK262suqvmruasqKfRTui7d9ZTVM0sIu6+yB3CkcNM3eFZLRTvX77O7GfBRw49nU7waospcn9z1/EdUZ8Nt5dcubjzmHgRTs+cYQ1/P6X8pwK+ov4nvjesxUL+fWYOX3Ctv7oOzmLhS9fZ3ufus8uYq0Q10Fn1HWpOE+d2W2zFvyTs1RAqYBMHz+5PulUIjyRw9F1W98y51vBHYHoa2Xu+FH72hbWCPhNKEO5UHFz5COl6qYorqq3TZ/7L7b/cLTgYMCWD4XoCERu4VFqeTsKLlIsPOAGITp+dsIxiaND52Fy0Nh4vlUPuxpaNNHJsxgopFigHPCDs8vhQMExBY4rcJauvqHBncNm9wrLARZwDE4aPG+99Va3oGMw0sDk84hFOrugbjEST8J4Z6GKKWpFZZXb6amrr7eamjn2/vvvJyZ9ygP6GCQ5ryjcYV6+80bS+YoFFtqY8sJjHnAJp3h/3/33OxjwpCkW/EFaiyDSYn744ksv2eLFS4wywCdMJ30TfnhE+nXr1jmeh7TPnz8/McNmYH7n3Xfc5F5l9cMwLTsQ4BZNTEhDGD99qe/+UQhokmIBmSkVh+BaoofvLDTYxSMv6gbeErKAwwQW2eDoAueUWfRQn8CoXghZEHJkIcxX+dOmdCsC8KTnYTFEHkzUMENm53HUqNGuzJJ1TONJA33IaDGLQXZSwUu9E4KD58EHH3QTrvr6BuN5++23naJKdEA/O1yirb2KBeoKfkjumQxDP4/ooz1z7S07YbR7X4FHGRctXuzoUZ2Qln4FuUchidw3NKyw2RUV7lgFvAQGeBaGhCzg0pRqqie/TpSWdNA7/L33XLuqqqpy8sFkt6WdPeEtFGLaKx4Tkhd0Y5XD2f6ly5bZ6jVr3BGViRPLnBxop9BPh7JQslUor9bEo1jAFBsekA8hx61aOw40nmfciMYRQtEsOWtJsYDfDPUnpOXBcoExASsc+jnaCQpQrIuwuIKH4Cekf587d14qbzQGf/Lpp0kZSUMetGkUW9Omz3AyRTtcuHCRffbZZ67twA/yAFY8wuS8EI9Fu0L5WKDOTp48ZUOGDnUyhtyDF5zQTki/Q7tBBjnuhgJX+VAGLC3AK3ooAw9tg3LQR6HoZPzEvwJWD4wJgldYM6fGjQng9vtWzP+hg4e6QLnBuOTDiJ4wZJwkHX0WabFGFEwp6QUbhlIsgFv0o1gQXHvaQrG0Xa1YoF5Vn5ST+sRKgj4bn1DMgzge4/dDZ86etdffeMPxnTSkh08oDFCA0VZQnNNXfjZqlOs/gZEMUVfA06cWGltQLNBfkwZY+mr6Jd6pZ8aLN996y7VPeDZ8+HAnw6or8uMdGceygnoT3xUSh4x8+OGHSR2Thoe2gKJ45sxZboykLFOnTnVHFuk/gVGZoBF/DMJ71SgWKDAWAtr9x0Jg/+EFVr30+86ZY7m7jo4jEZ3p0LG3rd36RlTBwe4z9J0+t9PKq2+28uo+bjd42txvWVPz6YRmNeiuDWWuT5ixC9vX2Zq+fxhbK8RWC1++rkf7XuipioVcPcZWIUy4Vy2ylV/5b7Y8vgmCsLE+OluVg5cyon2a40vxCW/hcO/B2ZGlQlV/p1zgStdMJjoGkYcve9Fqlv4wPm6EI0WsCbAMap9iQemxMopw9nUhN0AsaLjXjp/kbDTncelEw3J0Pb/Ek/379yeLXDphBgbO73JObejQofbGG2+4kDOBpTxDYziZUDLYgLeYYgFFBoOFBkHSvPHmG7Zz565kYauBAbqZ2Gzbts3RwyACfkKcXRXaJccUGzhwKw0TVxwN+rj9dwa9isoKN6CrHIQff/xxwUmMr1gA1lcsMFDDb3wjEEKPaIemKP6AC0nn0+JbLCidyjNhwsTUIxpM7HFkJzjy4KFOfdzwlP84phJvoJ1FvHbXJC9p6fj26aefJrxFhnBCB2wILzylhjoKIf6zkFy/fr3t2LGzTQ87hD5NeiekfpBfnwfwjht5sOKBZuD8NJgmo8QBTukIkWd/EaDykra+vt4tIIHjoWwsjNasXZvqkJTFMJMjrEDEB9KxEPGVXMqDkHaAHxLloRDnc5qI+mVBvkaNHp0ooiiPytQexYJ4dfbcOdu3L5J9dvo5o6s8kBcWZjgZxUkx7eDIkdwCih04lVsh5cHUNa29MyHF2SYTbJdHbAZM/8LisNCEWVZW4FbZWWBCk8oBb1nY4KDMj/N5X8o7psMPP/xwXv2gGIRuX6HoL8BQ2G7atMnt4EGjeEGbaK8puE8zRyFQLEhmyIcxoZT+XzC0o6GvD3UPcbz7fIW/xRQL9H/IHXDkT9ohQ4a4Ixk+f0Q3cbQFjmMJnjQoaQpdy0s834HX2PPWsLdc34UjWuEmVFtRW3z88Uj5iAKO9CitCsmDk8G4PfEuxQJ4qV+sl5B5xkHoEN+xrkM5yDdoDR1GkjZULICf9DjwDY84QB+yy3EiKTGUF31cGv30b/h4EF7S0R593hR6f/fd4Y4W+MN84OChQwkfC6UpJV6KBdEOfsaJHTsZE3bET+njAzv+Gk/AXYiG7lAsiO8vvfSSmzNQR+oTkHn6If2HbhSw4gshvEEBwZgJvF/HvONHCCfEKNPJS/ndd999rq9J44UsFgSvkH4cR43y80Fa5YccccxCsNDFw+1A0OWXQXky5qJsphykA572SR2TxsdPPsTRhqQgVvmx3tBYfNUoFjgKIQuB3IIDL6KnbMmq+208O6A4o+uAXVUtfsIQ8/Gapf/lzLNlgSCBkKn2vPrb3fl1doJxdvf5gWmxT4ac8EggOj9MX4jtuvf7uRsL3FGIy8PHQk87CuHqT2ZlTKQzWdv+7/2d0sYdNbmhl23557+KO2DVBaHew4Vz5/5HMbd45c9tYuXXbFLNTVZe1ce27RkVWwFFSrvoeE/WzjYesolVX3X+TLAumFiJAqD9SgXnP6GytzsKQf78nzynvzWsf84ymXMWHXmirWChFB9/SJR43cM36jlULKBF1iRLIR0076U8DADskDLIgEsDSTHFAib9GgTIA5N6JnD0Qbl+KJqE6T8hAwmTTc6JM+iQdk5t7SUTA/j90ccfORgmgtCG4yp/EuHn5ecBj2ZXzE54Ap1MIpVWdak+75KjEJ7zRsEoBBcPfOJRPKFoUFykWHjSwVNOykBanDsJJkyjeBxPkgYekYa0ottPQxxeloGDHmDZrRMeP1Q6QtIJP2Ehx3t++lLfdRTCPyMMfT/+8Y8T2ZKMFQspC99RtChvlUH/cTAIb4ATrz4bxVXMuf4rTKP/y5Yty0tH+lmzZ6WmRQEGPaIJJQQTLz+ftHcWCj5tvOPQDljRoRALEuoQOlQWbhtIw6s40uJ8S/CisT2KBeH2Q5yYvjZkSCJj5Oeb2kOHHmRr5CcjE17h0I5yM7kVTpVZ/wmVHln0ecZRr7379iVp/TQoFuAZ8Mgxi6iNmzYlsNCivAj5r7x8PKW8YwEgPhOyK43/Ez8PH4/yIo4+W0oj0rJow0meD9+ed5RvKBb8nW3xBL6U8gCP/ABLCF/VtvjGk3Y2HLopK8pbyiYZZmEl3hcrG+MGFg30F+ojCx3pwj+FYAhZyONfpBh+1QMO6LDsUXrK6XvH92lVeRX6igU/L/juywSKROLEEx9WcfINobZKWFFRWbQMpP3gww9cvZAftGMNQbzoVkgcY5pPF8p2/zsw4cN4pd1vaOK8f6ExM0zb0n/wqLySRXgLjeTJN/G61FByilKtUP5dqVhQ+SgT/RCKAeiS/IU0Eo/CGHhk8ic/+Yl7p/zcLBHC67/qEaUMCkrglffIT3JXtQuekL5XFpeCJ+QYjuCE1/8PjViUSZbIB8saHeUQrEIcWKs8wLIhUkgpTBrlSR+AdYfyoQ+ZFx+7uGoUC2JiblGmyXTWGi+csHVb3zUsBMbHFguR5YKsFxS2b2HEDmtZ9c12/gK7BPEiJ15YRpWVtc07P7Xyqn6Rc7yqfjav/k7LZApr93LlurTT6ZhvWsjmFmWNm+psxR/+RrwAjnwB9MQjEKKpR1ss6HhDNmOn506OnWHC017W8Ie/YWfrmKDneN8xddoWWcna6bO7bNKcflZWjXPEfs4x44UmTKywBpKcRNc4YtngHKQmjhXbZw2EAsHd5IJfFPKvjpyczl70L7Z9T5llsultRJ0gfPN9mnQ1H0PFAgMEDwMtoSbaGmxaCpWeEFjhKaRYYBD4xS9+kQxoaNdb45yPXRx2nUQXA54mMOIl/9mp5JvgWGT5dSDYtJBJpL/D8/Qzzxg7sGmwvmKBvPxbIUL4kFfhd/8/EzXM5EU/abGOCCcaaWUirUwESU9aXUvm58E7OyB816CMl/RigzlpFi1a7CYzSse1ViHetv6XxQK4eSRPKofiSw0xC07jEXF4+Va5yYddWk3sQ/pDHMjYyE8+cfUDLdDHTm0Ix46zaGcCiEkpO4AhXJif/qP8IA30idbQIScKNxYOfBctKAyK1aPyR558GQZHRysWmADjI0L0ww9fsaCyEmKRgCNTYHhIw9GoUO79NP47/RsLRqUl5DiDD6N332KBfH75SxSc+Vd8ik9K09YQRRT9iHiAAkS7cC3hRNaoI9UtioV168Jjf20ZS6M0ct4onvu88+OKvfvtUcoBZFbtl++hYkG8ZXdR6cmD3dTQB0AxHmEBEI4pwAu/QhZCAx95xNFEPtU1NQ5G34vlwRglp4viQyEaVRaFhRQLXHcKjPChWCi20KUNhM4baStpfVZYJsYl5SMZTCsv6bbERxoEjzWhDxvi5tus2bMT/KTDmSZwabA+rlLekX/xUiF5IFuEimttSHrqoBANXaVY4OYE8Rqa2GjhKFEhuhTPOExdUm5CZBtltL63FKKMliwIT5r8MYZx9EH5EHLrVFqfrPpWiPINKwWVj3wmlk28RDawWBIM+FEWMlekDMJVrDxcAY3VBTjIA4tA4Dvj9/+0B2mxQnTGt4wzl+ZKyowdOLzAps/7Gxs/u0+0eKnsbeOThVH7lQsTMAWv6GN7Dk6JKy1ajPmLsiPHVzoFBwu3iZwZn/f39sUpzhq3/qxrZ/Arwpm1fQ//0Jnr19/4JbcI1iK+J4Y9VrEga4WLWcucOm5bf/jt2BLkOufDYset/2jZM+13zNYWOVCnEoWR7K3f9raVV/c3jg0hn4tXPZTamSLP9euetglVWCrgaLFtCjmn3Kv+qlOyYfHAcQcseTguNLGyv81e9B07fnKTXczmm1O2pbydnSZULNAR05Fr0PAngopvKWTBxI6RD1dIsbBq1eq8wZDr4VpTZibjcm6kgSjtOiMGZiaDlJcJAun8gdB/D/NnkPK1+Sg/NMiFsP6iDHqKKRZC3oa4/P++YgG+wuMZnrWCDxu+U/bnnnsumTRAl842+rDwAL74ixZg/WMNan9KxySPhSdwDOCc4QVe39sbolgQnwg14eG9tQ801sYWLWE5KDfn5oHhgb9Llix1MhLCFioTdST6SM97uJhnJxb8ahscP/DxtZQXdYRzLXBTfnBxFMNPx8L9qaeecnlAB3kV2qX389Y7Z3BJA27y6QzFwqveDQzkU8gRIkoXnxZg/Z1h0VwohC84o4RX8IJF7oiRI/N4rrSvvvaay4syA9eW6/WEKwz9+onaWbPzpM5idP2GDfZ5fLTChwtx8F/9FOa+0Ak/IsVCzqdHWrrWxLGYwHwYnpGHZLU1IXSRXmkkq/pPGCoWRCP9M/lKdjlmBV9a4g3pBYOVC+mhg7wwwxd+wdDmaSscI8Eyy7/xQDBhGrVn+lSOe4hG6A2v81Vav8y8F1MsQK+eJ5580jn8FZ4wRBZCxQIKdMlIWAY/PTB+/UCXyqZ0wkM8i1vRRZnDI0iCJQ+fN6RhV7o1/Y9PZ9p7qFgA/09u2jmLpAAAIABJREFUze3QU67WPtCJpWXaQlo0dJ1i4bWE19TLhAkTErkWLWEI/1FOUm71C/hJ8OslTBP+p96HDo3GQHDwhL5DgJGPBeSA/LAO4NrvEF/4X3IFH9UmSI9lAnXqwzNO+21r0qRJ7rtw+LCF3t97//2k/6I/R2HZGb/LSrHgzmK73cyoQz1xaos7q11e1d/GY2HgnMW1X6kQHYvo63w4LGi4x7J5i6Gc/4fzF45b9dLc7RCTqvvb1t097JpEfAE0LLRVf/m7ka+Faz4W8hproQZ4abz8V1y0L2aOs4Y/+s2cxcKNX7ITkz+N8CYKiLbvjlyad2m41MGcb/rC5iz/sTueg0VNec3NtnXPmNRyn79wzGqW/ji+wpXjCvhW0A0OrVEy0F50hWSEB8XCpJqbrWHD03b+AlrvnmDN0TIvcd7IwKBJA5porpxjl4Izq9wfzlVjW7eW+mx150JZ2DAwMYCAu5BiAceJfBcsnoJZjJf6MGEcOXJkMqCSX2VVvimoP7hKbsLQl0N9UxxmggO889DsNBZSLPg+FihXZygWwIsFAmf1Q1pFsx8yaHP0Q3VBGJ6/FTz4pkyZ4iaD5AMsjpH8fPz3bdu251lDcMZZkwQfTvhbG+ooBHTwMInE/B/TaHY+Sn5eftntkjc0pF+BSX367YC80nb+QvpVRoU404JvmhRt3rIl6YtYyMgDPPIOzPK6uoS3whHm4f8HBlNk0qvNcH5diwJgkTm+QQcTNxYFPo60dz9vbk957LHouknwdKdiAaeMlEMPbT2N/mJxyLp4BR7uoE+Dx2JBfAOOmyzS4NoS5/OX9PpfKCyWB+0L3w/IKHR2tGJBzhvBL35g6VP6GBCNFYwh0TiyzYXQKpp5T/OxQF/tH30BjqMMyDR9fSnjAorgqZ7fE3Bw9hxei98+fwvFhzCqN+DpG5AXmftTrp6gWMDZouj06U97x6IK3lDHPL5iJYRfsHChg5VMzJ5dkeQT8o/2JmUz+FF++GNwiLu1/5F/8EqWCLEuo03woBgveVxwY8jLzvoPSwEpTNLkpDsUC5Rz5apVLfZDjF+vvfaaq0fVEU4NW8vb6urqhK/kjdNaHwd8kY8FvvNwdSYKOh+u2Dv+c1R3jOdYJInvpENW3nwr5yuFcZIjjAcPRu2/5X7gsOsrsNJTPtDJfKkzfpeXYsFbmDjnjtmsnW86Yas2v+IczUVe7ftYWRt3XX0/C3I2N33eP9q58zKdiRZGvt+HdVvfjHaGY5PzhSvui4WpZyyifoVzvPONtuOu79myL19n9Tdc87FQrIEX/BYfg8gc22+rv3qj1Tnrj+uccmHLP/5PyzaejQboblAs5I4NIHMZO3JitbPmmVDR3ybVcAzim3biVO5crF/GEye32LS5f+csDFAqlOFrwVngtEapwNGJ3i7deOefAeXeTTZlztdt577J1tRMB6sjGC0v7H36uuPdKRZiBzl0vuzMt/e6ScrBAptOXQusNMUCA4iOMQDLIojz5kxKSn1wMCgPxdAPnk8+5ZrRfN6nTRSACSdFxLFIYwK7bNlydzMCu/Dg1SS7mMVCVygWoIMy79kTOdEqVDbxgIkYXprhj3iEUzB9D9Pv2r3b1Rv5UG52R7VLLFiF7JYLDtjlRbyjK7/WhCgWRDchcoGpMxOZM2da85xx8CzuRbtPB7sZyJ/4wxEQ/3uhd3D5+PBCDw5wIfu1tbmrJ1mM+MdZOO9fqiM0P39MUVEsSSaZTPtHc3BsyjceaMGDPul9On18etd3Z+Ey+DmXlrqF56p/wbYnpO5KtVjAaoAyqF7WrCnuJyKNLspFGcAhWU1bRPlOv+BdIad/aXm0Js5fZInnLaVHdjZv2epu82An2z/a1NGKBXZtyQNewTPkGAViSzS29F28V32mKRboq1A2+/JLX8c48fBAnvSxgXGAb8DxPPDAA8kxPtoiDm5DXvPff4rRDxzWJdzSgXKLxRB8V1mgtycoFhi3VKZi5eEbt1FQJ/AH+kmrNODQOyHKAv9IEeN02mKSdPMXLEjaK7ixyPFxtfddigXxnvDzz/e6PgqasExs1djgxhLGhzOXyIhPa1cpFvwjWZStFEexHOHwHXnCd8ZJn/5S3jkiymIfueBBKe0rrcGhoxDQBgy3R4XyEublf6f/U/uGTvqXo8dyznqpQ/pivoEfWI6iciMJGzxq5+l9QdRH0AfoyKDkhLlKZ/wuG8WCHM1pEYUJNxWjytm5d5LNmPfPid8FX0nQ1nfMwsurv277jyxI8omOY2iCnrXTZ3Y5XwyYe2P+PXnOLdZ4/mA33w4h+hRm7MKmOneDQR0OHHuw1UKPPQrBJPTcGdv5wA+dckY3Qaz689+xpl3r7KIGHa6aDBZwnf0/Op6jur5oG7a97ZybTqru426DmLv8NstkI4+x0KI2w2J/575pzg9D6GNhYlXrFAu59Dh+7GvVS//DDh5ZbM20UY6POKdehF3Pn9byP7puMmexgGJh586d7a5Xdgw0KBCmKRZwKsQAgBMsOn8NNq0JlY4QPOSFlp06yNV9Tl4Ux+IJL/Vr1621+QvmG0cwPv3sM3clJfkzqBH6+EVXMcVCVxyFgCa8JXOsQ+UpVO98ZzGNYgHekJaBnMkBadIWOUzcuJqK8pLm3nvvdTIR5kVadnkEx7lmJnU+nP9eiMZi8bJY0DltJhMtTQAL4StGy85du5JyUOYRI3I74z6P0nD7eDGphh/wGJrxtq40hw8fcUdF+E49UBasA/z0gi0UAotCyV/UMKH0FzXsLlIGyTBXZBbCp/iQBskxeMRzwbY3bI1i4Z1333W8YrIL33RkoLU0YLZOeh7K5C+ihIsJvb5TP/6NLoJpayj+hiH4iGPyzg0127Zvc9fBYSHAlZMs/lg0qy6hC/qhk3fCu+/Bx0LHHoXwb4Ugn9YqFlROtR3+i15CHikWBAsv2HnlSIqDuTN/V5qyFnqEm+95vLor6vNw8qu6U34KVQf0e9Q5iysUpBUVFTZ6zBh35MFvT+Th/yc/8vfboPIiDGnuzKMQvkd+n4a0d45+qSyUB0WazxM/TXS8Yajr10hDe0TmQnjkGOUp+OAJshvC+Hjb8p6mWOAYGrg6Iq9COLpKsZDIf9xOSumHcP77y0dzToHhP2Nxa/nrO3FErtlUCRVIvsUCstDSkUyfn7zzMEdzbTzuw3wFOxZTXFcethu16zA+7b9wEyrde++91xl6BbtsFAuRMKAxjLSGucWUFAwZO/bFeqtd/iO3sGmrMiFJV8EZcfw29LP123LaJyk4HD2xQCxZPcB50i+vYce3r63YUNrOTmsFvE3wWvBms3bkg5euWSy0edGftRMzx9mKP/ntPGuFA68+5nVU+RrtNtVXO+ijbTRlGm3G/O84vyP4WMC/wr7DsXO2S650vGiLVt0TtRfnCDXyFdL2WyE4CtHPlq99ws6c3RMPaNHRoRwvupNHucV0jp5L40LFAubg7VUsMHCwMGFwo9Oncy+kWGDikTYwlBqnQcOHf/udtws6QmNRWllZ5czpdbzBTwut+q93DU763zMUCw84xUixutU3JmKYFkK/yuCb6Gvg90OODAiWevRvUxBeJjx4jmcRDeykyZOT/kG4BNvWUBYLmqiyyA2VF23F7adjl1/yStgaXx9+WVEs+Hz78KOPEp6wg+RP/pi0afLn4/DpSnvf8/nnbjeGfHg4XiGfGeCpmTMnoYHvOKkjvqU8/O8vvvSiwwEveoJiQWU9dbr1vn0oF2bfkiFwcYWkz1tgNKGn/QOTpnzw07Tm3eetn454Juo4s2QXnKNo5K1+jXfo4X/4LhisFzpasSCLBfGC9uHT3dp3yqn2RTl4pFjwcTmT7iGRrwuVm5C0Ki//05607+IbO55+PlJ4EEf/uHTpUmdGz40tpPFx+e+qA5SGvCsEpicoFlpz7SjXsaouCFvyjaOri4Glz5fTPZ+v+EoRTuoIc/RCsu+na817IcVCR+cT0tRdigWsRaClWPlQLDwaH19T/RSDD8um/1y7yRxQfeUjv/zlJbdK+BYL5MWYVywv/5ve8X+AfJCevLhmVzRgMSXfIX7bU5tPi9M34RQM+PWN47md8bvMFAuXLgJyxxL4lrXG86esfv1T7nhCdDQiujrPOZdzu7CcBY8cy41358nTd2Yjz/bs+PazOUv/q4iQZO3QsUVWXvN1K3c7xP1sSm1/O3NO1zfpbH43LaiyWeM4BDvqmWMHbct3b4l8LWC5wLGI6+Onh1gxyGLh2PSe4KtCE8+sXdi73VbfdH1ydefyG3rZ+m/8uTXv3x5ZK0iB02bFwKWyrU6llJDOCaXX9j0To5sgqvvZpOp+VrHouxa2EV3z2Hj+qFNAJMq0Eo4QJe1CjlKr+th4l46rJL9pa7e+YU3N6bcDlFKOngATKhZ0FKK9tOlIgAaoVMXC6dNu0aLBgEGARQzejDG7jMxaH3EmcIrnW/4z0MEyAAJPOs7oskuvMjh5yWbdjswLL0YLJg08GnTI2x+EiNdkFpM6/1tHKRaUt0LRmxb6zhuhhRsuqLs02DCOidhb3lEI0uM7I4QL/1NueAB98DY0ifxs1KiELyxuUEj5E/YQX1v+S7EAzTxOsVDk+qy25EEarrxSHpQZr+ZtwdWwIlLICFdoseA7QWMRoyMGmnCVkidmv74pPJ7gpVggPYoFyS50VFVXt6os0MLxCtKCpzsVC1xTJxmEHvGrFD75MFgsqE4IiykWBOc7/PNxdcQ7PG48f95wSsZ1ubQx8lVfoFBxstghlDJPfVhHKxbYMeRGAvGBsLUWC2k88vHxXkixICea4kmu74+OOeT3/9F4kBsvBjrz7WjsiN75hvItpIk6oF/94IMPHd/hJ3T5oepBtIjn9953n3H1KfWhb5ebYuGSNrF//yU88nlG25OZPGVmVxlLBsHAz48++iiR47vvLt0PkHCUEoaKBfoHjrKVkrY9MCgW/L7o3eHD8+YZxXCjuEK24BsyhF+CQvBScKq94DOkEKziI8VCZLFAHtBJfeh7qSFj+IMPPeRoBQdtLbyuMlIs3O9goHHNmjWtzgfFgspHyPW7ohHFArc4qB1SHjaBonZPH5CbG6b2Bd78kfGW/oM+YOjQoZ2hV7jcLBbSF1+yIpAVw4Wm07bt83KbseDbzhEdTuVyiyc839/sjkxwdCEXH773debkfC+r7m9fnNSdyJcK5rnzR6xm2X/axKqvuesny2v625Zdoy3D7RBOkKNFn45xSFi6LISGWLlwev5Mi26HiK+eRMGgpwcoF6RYONqNioWo81E9Z61p/w7b/K9fdzdriFcrvvJbdm7J7FipwE0MOfguq9dYiSF6LzSdtDnLfuQUC1groBTbtCO3OwiNUjKQZvOOj9t4CwQ+FPoaxyV0tWTF4u/avkPznKNT2mG3yXoHKHa6U7HARAVFBgOYG8QGDnQ7b+wUcp+4QnZ6eaK4tPBQ/D0KWWSFgyp+I7COYBDjxgoNahqENUHkPwPRG2++6UyRFy1a5Haz/Ksq/auPQvmXCbnwF9v11CSVPHlCXP7/7lAsjJ8wIZk0U57Nm6NxAeUBPFYZCX0/DD7d7X3vLsXCJ5/GDmpb2Cnyy4fM1dXXO1mGJxzNGTNmbFKvyDBWCnyjvpn04MgqlFUfZ9o7ZqMchQAHMsS1d76jyYWLFrl42hQwNTU1joaW8vG/S47B0d2KBcoAHfCN4z9pPCkWh7zi4JL04n24s0vZwwl9RyoWxFuFLMiwoqBsft/D/7Tn+RdesM8+G+XM81esXOEm3uLJladYiK7bo3zIN9YYLY0BfHdO3QgPHkzGA40jae0Mnwmhopn8yJc6kKzwn/aGczyORtTOrbXVq1c7qzfBAXOlKxZoY1ggqB0R7t69O+m/KP/TTz+dHJfAD8OpU/lH44q101K/dadigTJLPt4d/m5JigXa/NJlS50sIy/IWGcoFnxrOCxKfL87pfKWG7V8J8YsyLEi8tOjWODYo9oHFnH+9/BdfZ4fchQCPkqW/H5dFguUAX7Rv3HNMnMp184PHkzmhulzwtx80P9+7VaIoguGaMFEJWWkkco229ETq2zqvH+2MneVHoqCfrH3+7+KPebHC6TUnVq+9Y483Vf0s/p1j3qLx1DBkbWVG151+ZRV97EJVf0NJ47NmUbXwTiaYud/oYB12f9YwUF+x95/2ikXVvzBr7urEuuvv87Yge8Jvhd6gmLBKWHc5DljFy+ct72P/yy27IiUMChmjn7wciQPefWKckEKhlBGOu+/FvGHji2zqbW3WFnV12xSTV+bOvfv7NjJtaZrWn1Za2o+bXOW/kesGEDWQ8Va+n/n4LHyJsPaJ7rqtb9VL/6hnTmLhU7OwkMdpp/n5fLenYoFJtfsLDHAMLlm8V7o2rlC/NQOuXbT9V/w1A2O2t4a9pYbpBjUNTlgRwXN+PQZM5wH+H379+dNFEjLw+4mSgkNhMUUC7LU0IB5OSsW8DAuaw3Kw7WeknWuodIRCL59NuqzopML1Udrw65SLLDjQzk08XvxxRfbVJ7qmhqHBzljZ3n+/AUJHpQx3LYgviFTWB+0lifr16939QKtyCR+LuSMkPoJ753HAaLqrZS8gH3hhReSdtKdioWJE8uSeqG8bdkdozyk1UM9h/0EfPGdNwLTkYoFn+/Qww6mJs6qR+SFifwHH35odXX1hlmyzo6H6XXUDDpZ9HbkUYjusFiQfDIm4A+G9gNf4JEczQrG54Xei30DJqxv/s+YOSNR6sBHHvo7dkc51rVk6VLn00NnzP08nGLIO0oAnVe6YoHyf77386T/on7GjhuX9F8oW+AhdQc/pk+fkfQ7Pu9UZ20Nu1OxoDkAIdf++paRxcqzJL5iEf7At2KKhdB5YykWCyiW8bUjOaYOWIQXoyntGzcnQB8POLBcCusOxYKsGalnfMGEMGm4FUfbAzcP+cBL33kjxwM5iqdvfG/P8VxoE32dYbJw2R+FUMVEC7rcTmk2XvCdPrvXlq15wrAiiI5DRM7lnLO5ypsKLqhk8j2+AvjeNrX2G3a20d8ZyF9AcvVlWfXNbpeYIxGTa79hx75YGztxjCpRFZmjufMWm34e7iiEW/BGC98MTgjv/oEtS45D9ByHjj1DsRAdX+Gmh30vDbT63/tSTgHz5etsx23/YJljnsm1swiRUiFfLvx66Oz3lZtedj4VuGKyrLqfza//mTUnxxKQwUjekEOUblPmfCuyPChRqeCsd7BSqOjvLB0mV/e1NVvesvNNp1wnJfmW5VBnl7ez8HenYoEy+c7/GEgWLMwtxEotc1IXUrQGilkc8/kLZAbf8ePHX3Lloo9H79CwZ88e+8UDD1xVigXKz84Bi0oGduqGM4osjplMffRxZPKqiQwWIaXWV2vgukqxwK6MdmE0+fOvwCqFZng2ZOiQZHIHz5iESZaYEIfXTeLLQt8VFsqL7zyzKyry8iBP6kTpDx85nHynLCxWw4VVoTyIP3nqlKE8Iy11352KBawv4CMTWEJ2jIvRnvaNCbY/iWVnLw2OvkjyTNiRigXVDeGFpiZnEaV2RV44vMN7frhQSas3lKgvv/xyQuuVoFhQfVBev2+BR1OnRbeaCKZYCH/Fa+DC/0pLe3/wwegsOXlQB5i2l6LYBifKBuoAmeQh/dWgWIBvcnJKmWmX6idZYBLHA09a40hS9VJK2J2KBcqldivFgi9vhejnaJ3kDBxYdhSCDS2nSlEsnD17Lu+mHfJC0VMoj7R4ysGxOdUf4dtvv30JDt95IzAoNMJ+K8SvdkiIspR0ergqFOtV8ZH+DceifBfPauZEVnch3lL+Cy+wnfG7AhQL0YIuWjTxfqlZOh7xN25/z8rn4IwxskRgkSTlQfpuLbA4v+trZe4avr62c58683jxmLdbfdGWrn3YyqowQe/r0i1ZdXfiBZ9dZe0sl1LxHQXzK88L/6+cZ34Wl1lrOrjLVn/lt9wxiOUcgcDXwrWjEHGHkbVsc7MdeHuw1f/er0W+KJw/iuts3dd+3zJnTsZ+K5C1iJ+qr0iJ0zUKI+WJXJ2/cNamzf1mrNiKFAv7Doeez6O2Qv2v3/aBlVVyLAglQekWCxyBKKv+X1Ze8zd26OjCuONDoRe1PddZpuyGiNbLIexuxcKc2lo3CWEA4Xn/g/dbtQiiDnBm53u0dvUSKxl4Jw9wO8/yd9zhtPD+QAgMdVUorKuvc7uCWFUw2BWzWJAJuQbNy9ViQbzQdX9MhljAsFvOJADzeyaVlLPY7kt720BXKRaQBxboyAllpWzs3rDQES/SyqJvhCxgSQtPxBtZEigtnqmRQ2DIC9NifSMUPj9O73yDHm5KAL/onDx5cpIOGCb/zz33nIMhD/LC27fwFAqV99atW531kGjsTsUCptZ33BHxlLLwsFtcqAxp8ew+i+eUifO9aXDhTmFHKhb8/FiIQc9PfvKTpF/aujVyjqg68OHDd3b0UFBJxq4ExYJf7pkzZyZtiDJibXb+woXUOgt5IzzcHsKRIVmyAecraVDiqK0SYknEgjXEV+g/iyMs7CST4LjSFQvwAv6OHj3aKeooOwo7ruDkG21LPB0+fLiL83leiJetje9OxYL6RNov/bA/jyhUDniGrx3xBhwdrViAzx9++KHrUzQ2jB03NhkXCtEWxkupobpdtHjxJW1CioVbb73VyT/+rbD4U9sLcSpesrBo0WJnKSReotDz+3TgJ0yYkCdPH3/8sWu/whHm4f9XfrR/+gH/2zXFQrDrBnMKL9bjxb+X5vODtVa5+PuRlQJO5/J8L2D67S+woneunGThhcPH5WsesabM+bxKiSoo2g0+9sU6mzr3m5EyopobInrbkeMr3KKruxQLjr5AARLFZa1p20pb/82/SPexgDVDNygaut5iQYvtWBmAdr/pvB3+5A1b8ae/nbNUuP46W/f1r9i5tUtzfjMK7AZHMtE5yoVC8r5u25uJtQw3QcxZ/l+WyTS59hF1KnF74Kq95vNWtej7kVxX9i5otRMp3CJfClK+TajobQvqf2pHv1gdt71L21lnlr8rcHe3YoHzsBpwCRnQWLxqcGiJB+ygY66nwZSjDStXrsrrt2bEE1UmQeCfNau4Yz7lTchA9sabb7h0DIQ87Nyzm59GW2sUCyzYKLOeNHyKYyKLp3bRwKSWutP3YiETsbY4bwQnNz8oT0JuS8A6gXd4Ce3suhfKX7ws9L2l+K5SLEDnmLFjknpGVl566aXk1oaW6GSCiV8G8Qq+IAtKJz7gNBPcgsNbPd7Y9V3whULMwkkLfuHYtn17Xj4spj4e8XEeHBOzlhZOomHs2LEJfuq4OxULLKJ9E1/KzTWApUww4SH9i45biWcVlRV5/BKvu1KxQN1J2QFdLdWNaCTkGAVyQzrqBzzLli9LyuTDtuW9O45C+HQiz5JtQqzNwqMeklU/nd5R3NBXwh+Ol2ANsjG+XlfpdOsN/CMP38mq8Pih0hHHO4tr8V+0+ufE/bTA+U+h6yZRCAoX8JQhHGd8OmgD8p6vcoS+Q3w6wvfWOm9U3rt27076fuj86OOP3c0mooGxeO7cuYk8ltpWQ/oK/Q8VC/CsNeUuhDeMV3kVvyo+6qE6Qrkuaw3BhCE4UDjRXkkHvwg7WrFAvhy3UB0Q4hyYBX9IU6H/HP2BNtKKzmPHjyfpxQ8UCyoPsPQ/abdG+fkorbP0eeWVZL5G+tkpjpKx9OObeE0fsHNnzipS+Pw8/HfqRT4n6APY/OBmm874XQEWC6Uv4DLZjJ1tPGDzGn7uFv/OsqDyJmeRgPIA6wQpErSQ8kOOQ5xp9B1L5ZuYXWg+a4tX/sLws4DlAufQV2x4yrCYKLQg9Cu+O95Pz59mq7/y390CWpYL+BDQe1crF7pcsZDJxFYl8e0ZzU124K1nrf73f82c7wksFr58na248Ut2ZuE0u9jcZNlMdy+mlX8UckRn2ty/TfyGIHs565qLkeNON/hHbWXfoYpYuRb5EPFlPO+dIxX4GeGoREV/m1jT21ZtfNnONmoBqaNHstwovS12h6yXmmd3KxYYIPD8roGMENNt3WscTkqA16DCt2HDhrkByB+EOLrgw7AYZoBigGFR9+JLL6UuTJRGvGMCM3LkyGRwE41c61RIQ98axYJMaTWYK19/l01xDPAMjqKhqxQL5M/1nUwWoXPI0KE2a3aFowNamLzoDLJo7ciwMxULYX2vXbcumfAwWWKnfPz4CcnEinKFaVRWrBtIIwUXvJoydYqTMz8NCohHHnkkUS4Az8IdR3KCUyjcCrGIYEKHrGM9Q4gzSOQlbCdMgiUrwEHbkqVLXFlCWD8/dpNU15SBpzsVC9CKkoSyqDw489rqXX/o0y9eERKPQsXVZbwIp91wA4gPp/fOVCyIRkImvfCVepGSCQWIYESPQsUTsujGQoH0P7n1Jy4ER2VVZWqZhKM1YXcoFiibykmdP/nkk3n9OtdwauEuOJVJ/wmxEHr++efz2iG8okyCI119fUMiT9QDyumwXQi/H9LWKiornUyBV/XH+5YtW10dkI+fl2RXYSHFAvkIH2PVE0884Zyy+riAEZ2EXaVY8GngXcp8+grazYgRIxKZxnfM3r26Ka7j50mhYoG+sJC1iF93pbz75RS84ug31AcRUnZuM+C7YMI07MTDK+QDOcNxNGmLWfnJaoA0PKUchSBflLDkQRpZVzJenDl7tsW+AcswOdKGPvC88847iaypXIQoFnS0FDjg+c8mBN9DXkheiZ80aXLSNkWrrDp9PpKGuQUw6r9xBhr6jQjzIn/mI7Qd0qo9UVf4oeiM31WlWIj8MFy0pqbTtnrz6za55pZ41xaLBHZu+zuHjSgc8hZY8Rl0FlirN78aCUkWYYksJlxFut3rrO3YOzWntKjuZ7MW/h87dXZPtzj18wU/7x1aeeKjESenj7Q1vX8v33LBXUPZ9VYLXa1YkC+T5rz0AAAgAElEQVQOdx3n6RN2aPhL1vDHv5V3A8Tqv7rBTleOCywVdI1oxw8SeXXlWdxExw2kVFBnlbWte8ZYWfXXnF8FboKoWvw9O3MuzR8IZ1nP2pzlOG1EaYDCIF3WE/l3baGfTZ/7Hduy67PIIam79UF0KOw6PhTiT0fFd7digQGERRADEwOUBtOnnn7ali1blpjIhYMOgxHmlhrYlJZzj+KNBh3M+cALjOCYHJ5rjBzOCp6QNAxMq9estpdfeSXCf0dux4n80IQX2gkoxXmjysKEDHyaCMhBkej26cKjcXcpFliQis+Ejz/xuKOZdxZuzcmxs45vF52pWFB9K2TRj9MoyYrqZtToUXmLGtUPIRYz/v3ubkJ3551OAeBfaag6J8TxJY5DJeuEWEdwBIFJs2BV/0xOOS/LLpfqgcnWz+++29asXZvAk05pWGBxDaXglRdnVVnYarIneI634N2bRbvaiNpLdyoWoA8LGZVDtFEedujSlFqUjbPy7777bsJjpcOTe5rijnw6U7EgPlNH8BoFB2WgXEx6Bw0alMiYYBVCL0e9OPLCgpN0TJjFE96rqqtSJ/XC0ZqwOxQLok8yTF+IAkX1Rlnpd1Hgqc59GeadPtK31JH84pcjbFPbt0fXy4qHwGKxdOKLL5I2JFqgjaMYm7dsSUzagffrgP8cZ1EahaQVHQqLKRYEo5uLtu/YnuD0ywte/neVYoH8/DKtXr3GlYv+DlmmP0IuoZ/bM0o5IgDOtjyhYoH2gyUXY3JbHharLIqV9vDhI6l9BO3WlxfeWYyjkG5qak7KAp9os3v37XNKeeQEvlCnpOF/ZygWyHfevHkuL9FJiGUF18VCk1+H8B4rGaydmG9Rf6pD2t7atWuTMvn1pKMQrlzx3Ih3lH84fPbrXvnhb2PixIkJ/0Tfp/HtS4IjH955NmzckChRoYt6xoqHozf0AYJTWtoDdclGiMrh+H377e5aX3B3xu8qUyzkKqip+ZwdOrrYZsz/jpUlRyDkgyHdIz63RJRXf91OO0VBjMt1BDpjzsLtpM1Y8Lfu2kmuqcR6Yf32d1OF0RfMrn1nshUrFpzAZuxUTbmt/svfjRbUN/S6KiwWfpVpShQs2VPHbPfA2yJHjddfZ/XOp0Iva7ihl30xZYRdbPLPGuYmq11fb7mBJ+pEmqx2+e02ZU7klHRSVT9bvXmIJQqTvFsqMnbw6EIrq77FJlZhrcAxh2JHIfra+Io+VrXkB3bsizXewBLLz8VMj7XEaU+9dLdiAdpZBMlUnwFYAxyDFf4MysrLra6+wS2i5s2f7+4jZrGjwQl4YDknq51fDTbgZ4BHceEGwli5wAKKhRca9PqGBjdYsVDBCz2ms9KSa6LnBqh4Mu+8+e/de8kgTV6lKBaAg77QCz07G7W1cx0tWGz4ZWDSrJ0PytuVFgsocR5+ODq24fOQM5bL6+ouWaRSvo56Olux4NMJv9nVwCIFHjNppry8Dxw40F555RVbsHChm0hSbpQqKFmY8AAHPHKDrOB00K8/3vWfSVGaAuPee+91DuFmzZplq1atdvJeXj7JKRSQV+jgkUy++dabru0Ir18W3plkQQv1pHTQx6SWM6wcGWKSRvvizD6LVnBzdIBJovLrbsUC5ZNTMdUHtMETyhL1D/W2Zs1a1344DsXuFmWnTigT7+yC0z+EfNL/zlQsqI4ImXij4BBdLDiQIdoYV1AuXrLElQUZmDZtmvP9QR1QZu14qlyShWnTpyXypfK0NewJigUWCVISUG7qnTpkwUM9siBBIY38LliwwIa9PcztcMIPwcIj+moUU+K/eMIii0WhcBOCn/Y8btw416+Bn9s5pk+f7sYhmX8LP6H4zzuLqjAf8hOMwmKKBeQAWvRgkTR/wQJ3GwrjmL9o62rFgnhHyOKe8Ug8gF74DQ8bGlYUbGM+jra+S7EAP12+t91mAx95xFk6Yu2IAoqrfFvzPPb44y49cwh2ygv1Exx38+ufd/ptnA2ygYE8clQJS0poEY2Dnx/s+lXoJa6YYiHsh0q1WICfKApeGzLE7ror2rAQrQ88+KBzlM2tRatWrXL9S1lZmRtbJJfAQh8hFiihfyDVF4oFKf2ob+B5wEMbof/leAM3+KBEHzFyhKsLZBsYpcFpI3nQZtLaDfUMH4WbtNBH3k8/87Rz5Eufj3J97tx5rg5oL8D7/SN1ikUY9HfG76pSLOgqShZdHE3g/4mT661m+Y+ctUJ0HAKv9+mKBedrobK3rd82PFm4OauF2HLhovO6n7XPD8608mqc3N1s5dX9bErtN+zU2b3xjnfHTTAl1K0OncWCnFzmFsmnq8fZ2n5/7Bw5upsQusHPQpdaLMSWGxf2brM99/8gcmQppcINvWzVX91o5yo+jeotmzXnCDNOA8+7w1FjVNda2GftwJF5Tta45YSbILiN5ORpnJJF9RodwcnVcf36QdGtDhz7Qc6r0mUdi4Xy6q/ZktW/sHONh3PXuOYpKiTLOfytlsUOXHB1VN49QbHAoMJuAIMFg4cGEg1yGowZLHhXCJwPWzNnTt4AxcQL3AxQn3z6iUvr0sfmiMKjgU4DFzBJnrfd5nZgWKgojoENPxBpddDSUQgNoIS6Exw6/HJADwO079Ao8rEQmVRCR1cqFpjMovhxEwPPeoOFnX8GM40f7Y3rKsWCXy+LFi1KduAkI9SP6l9yojrjv+JYuLOzTLnBiQz6PFA+OAZkEUM68PBoUUEcE0PhFe7bb8/JOztMWEv4uMN38sKaQgqDBI+3260y+WUZPWa0U3wghzzdqVgQv+CjzK2hFbq1qyvaFR+GwHI3OztgIY/8/+GEvrOcN1IWJvfwVvKlUHWkuod2v3zICEofnICSnu88Y8aOLVo2v5wtvXe3YkFtBiUf1576vBF/xBP9hwe800Z4RzbgU6131p9yS554nztvXsJD4SG89bacIs6P510PymcWUPxXPUydKofn8UZcbEGkNAqLKRY++eRTh5MyA69yQhMKP5zRqQzwqbssFqCBfgJ5hFZ4AL2Mk/641ZKsteU747l4Sai6J4QO8cyHKfYewiM7aUcrKDM+L+hLQpn06QCfHuJRcLAYR5kguM7wsSD5xtrn4YEDEz745ROviNM7of5Tn9BZSKlAHpTFV7IxPtB3UjblpZA4yYYfh1IvzW+KL9vkxfwCpTdpfTx33plTNtI2xFfgKA/lIA7LQCxfwcvTGb+rSrHgGBl0pCy8zp8/Zqs2v2plVTe7IxDuTHnqFXy9bWJ1X6te8p92/gITGC2ost65+6w1Z87bnOU/tnJuh6juZ+XV/W3Fxpctk82ZBrWl8+jYNPmm/BKyc6sX2ca/+1+xxcIVfhQim7XTS6ps47e/Gh99iG/GuP46W/Xn/93O1E6xrLtVI59XuXrXwrqrQslbNEhzpGf2on+xsuq+xhWnWMis3vRqIpe56yUj+hovHLWptd+yCRVcsxod/+FIRHLsIZD5LbtHWXPzGUNhhnxI/i71F5L7JpjLOewJigXxj115PAQzIPBoINJgof8aEDWYMLCxAGUXSrjCkEnq8OHvJQOo8lA+wqm8FD9z5ixnHjtmzJhk8AK2uro6Na+WFAvQpf4HmrUTrfx8ujDNlCw6xUJ8bpD8u1KxAA2Ye4pHhAzyH48YmcqDkPft+d/ZigXxV4sZaOV9xcoVzgJG9UGZJX9+XFhv3ECiibVwK1Tdix9YgmC5IJkTfoXCre/i/4cffZhnsi18YUi+TBAxdRXNwqkJuHAqxN8Ju14vvfySq2/gulOx4POMIxzTpk1P2qHKJNoJfd7p++Dnn7cdO3ck7S7kk/53lWKBekFZt3jx4jx6/YmzaCf0y8Vu5OYtm+3AgYPJRJt07P6pHO0Nu0OxoDZCqHfKwblxjrypDUhx4Nez3iUHLPqQ2brYmsrH5/MGOdcVifBZeNJC4QYOSwpM57GUUP0QMnb5FgXKi2/+U0yxgMk6sNSpr1wg/5/+7GfuSJTK09WKBZVH4cpVqxJlqGR38uQpiRyKTsF3VBgqFuAXdaZ24teVz/dC70qn7+AqpDCnTFgm+BaNft7gED7icfSM/wKs1FBG8Y2nMxUL0IiVw5AhQxL5FI2iT2UNQ479hQ5Dw3qTYkFp2RDCwpKxTHGElFOh8id8dtAg5yvGlw/e/f9+nszdsAjxcYfv4rny5DuWK1iQCC9hZ/yuKsWCXzF6zy2+Mrbj87E2de7/dn4WtJtbVhXdClFWxdV8LN76uV1eHOBdusCKFnDZixnbtmdcZLFQ1dcmzelnMxf8q50+k/PgeTHtpobu3r2NF4/N+7bY5m9/1ep+L3LiiBPDOo5HsJt//XWGVUFnOXXEaWT9//h1OzaNK8dYsOqJF++OxsILWf9KzXwFgNJEO2aZ0yft2LhhtupPftOW+ddt3tDL1n39T6x5B170c34oJC/dGSadAT4OslnbvW+a8xHCLRA4bJw+99t25uweJ5e+pQKWOdlss9Wte9z5VUCZ4GQZ5YJzWoqDRnwtcDSir81a9H/t2ImVyWDYnWXujrwxEUNDPeDhh53ZKANeaIbfFrreGjbMBgwY4CZ44OZmhlLxLFiw0Dmlu/e++9wEi8GIiYsGJwYPHnYOMDE8evRYMnj4C8QwPyZ9WC5gHkt6doXBGQ5SLNoZLPF+jezx4BASLTsTVtKP/OQTVx7JqfLiarQEbsCAond5O1O/t4fZfffddwkN0LRuXc4qgh0UFnvkDX7qSeZ9yrtQSLk//OgjR/tDAwY4HExggQ/pT8MBTFNzczKJdLz76V15fiZKwZOGOy0OXMK3dt3ahJ8PPvSQuyEA65a0dB0ZR/5YBHAjCPfdswOSJivE833o0KHG2dzW0oAyDMd7OHSUHCgf+CyZZ4cIE10m8+Qh/pSaHzudTPzAI5yEKhc7jbQN7VQhx8ga8s6tDKU4ACuVlrPnzrlzsOBWe9q1a3eLvKPMtG+uCmQXi7JAP3zioc0oRGHHDu+UKVOSMrVEH0oV6KF90XfJGVlL6drzHfN5THU5qiULDNU75aGOKAt1j0WWrzzlaI76A0Im4O2hRWlR4ODgFlNueAEfOU6g76WEkk+FpIFG+KqxhvPgLeGivnk4HsIRJawQ4Am88XeNxTP67qGvDy2JF6KtqqrKlRPLHnBrkSxZIiRf8sf0WmMMit+oPFGZUPqkLcr8OoKfxSyNqF/OomMVR74ql8Y/+ADP1BZwppsbZwfkLYhVvkI8fv+DD3Ly/vAAkxO9QvCKBy8PZYUv1AXtkMU2zgwF11kh45kbxwYwFrb/Uf1EuB5yslCsjij7vv373Xjs1xN8UJu95557nEXa3vi6Q5RYr776alJX+NQpxB/6IeTE9Y0DBtjhEm92UH0rJM+p06a59kvd+PIkOgnpR+njN2/e7OpV6QvRh2KBehc+5kr06YwdH330Ud4xCeWD/DJ+438jrY0UykvxtLn58xe4Pgl6wSvceieEJnjHuJ2WzzXFQictvFEEREcasnboaJ3VLONoRGQiLgUDpubR4ov4vjZr4b/Y+QucTdSCNX/X+uy5fTZz/rfdQm1idX+bVN3XNu0cETUcOqEC6SQ03RPmduabD++1zx+93R2LQKFQJ2eOsZKhsxQL5MONDJFigRsNRJNCX8GQz/OIZ4EiwskMaeOjH9mMNW5dadvv+q41/MGvR8c+yPP666zhxl625f/7up3bsCL/mIO3W9899eKVMz52c6HptM1fcXdsZYNVTB+rX/+sZZLrUKOBLhubHR89sSpSinlWCYlSoYIbUTgW0c8Wr3zQTp7e5h198PLupPbX7TwNysUgjckvi1QeJhfnz/s+NtrGE5z1gI+r9AhbO+ll8chxg8qqKptYNtGd0xv5yUh3zdeUqVOd4zasLTTJg68tDYh8Z+LGWVXM3adOm+pufeDmB85OsghhF2r37j0JXtLwkI/KQr6UKS1PrC7YLeABBuVBWOc+neDlaqXZFbOdY7CRIz9xIYqYfftyTkmpJ87MiwbqiTgfV5iP/gODxQO7nKoTLSAFUygkLQ+78Pffn7vijklSoTQdGc/kCPnEIzy0wwO/zjsyL+HyeUpe5Ik5JZO0UaNH24gRsbxMnWKLlyx2HtCpC9KLX8JVakj74ExqZWWlcd3jiJEjnWyyyMA6BsdwsoQoFWcIB43I2qzZs905cvLgIU+cHVJWlZ0dO/jNwwK7I3kOLuRR+GkrpcojZZI8btm61TkrmzRpUsKvsePGuesouU4QR3wqTxiGvOE/bVdyBm2q0zTYjoyj7teuXWczZ8006Fe9TJg4wXC2ia8FFvthnpRP/Qz9gpwahnCt/e9k/siRNtdPWn7wX/VNCN1YI6TBKk51pv/Ab9y4yWpqagzeYDnAmED/PWPmDJs7b66xkPPlWGkLheQBPEoC2jj+TTgTHtXBCOe/o7a21jlu9GVUeTAW0K+qHtJkRn02MDy+csinS+UFB84IKRPjErR8NmqUTZ8x3e1+k7fSQbfjZzzOpuUv2DCMxoRoLIOutLEqTMN/6OTBD4GOCLJwHDx4cIt1moavtXHkLX4r9GWrte+qH8nlwYPR2JpGl8pOiDzQnzJH+WzUZ27c/vSzz1y94fjQ56eTMc2JDh60I0eOJnUY5lPKHCJMk/YfGomnnvAXQj+PRQKbIhwrmzR5slXXVBv9KOOs4NNw+XGFFAvAOCenm7fYzJkzo3xGjnS3I6FExJmx2o2Pr9R36Dt1+rQ7QoGvCI6S0ja4Kha+T58xw+YvmO/6cGBVHr+9XFMsBAuAUplfDE6MRrkguObMOVuy+mGbUIlju69bWeVX4/PomJD3dxYLEyr626Yd7xdULKBw2L5npFusldegjPiacV3luQto0HN5ZWK/DMq7R4RaSOO466NnbMUf/WZircDuvrNgYJe/kx4UC0emjrNmrnZsS50nSgQaUnydJH41zp6yw+88Hd9+0cvqv3ydc87YcMOXrOH3f80ODPxhVJ8qvzsG0bZFZGfVI4oCLBAOH6+3STX9naUCSgWUXUdOrEw6jij/SM6aM03WsOEFm1iBZQK3QUTWN+MrOAbRO7rFpPKvbe3mN10bQOmldtFZ5ejJeFV2hdDqd8Rtob2U9C3BhJMv6NPTFprCNH55W/PNh/VpBF+hMqXlFZYlhNF/QuFVKBp8GMWlhaXCpaVV3LJly5OdKXYFqqqrkgmy8Au2I8POxF2MzpDXgiXer/dCcIJvb1io/K3JV7Dg0lOMrrQ80+KK4eisbyEdftmUp+qHb355lTYMSac44ejKUGVIy1NlaYlG0a8wDVd74tqDl7TtTV+IdvGutfgL0ZSGp1RYwaXhKER/GF8srf+Nd5U9xNHW/63FhyKGK3llTTF2XMf5+Ugrg8qvMA2mrXGl4vTbY6G8QphScQNXqA5KxeHTFKYRboXACkZ5+//97z7eYooFH7efpiPeRVspuIANH9J1xu+qPwqRq5BIk6WjEU3NZ2zTjk9s6txvOEsFp2Soirzk4/BuQkU/q1z0AzvbeCBRSORwRYvRpqYzVrP039xiDmeOKCVWbnzBMtxG0OMWb/FOvxbVhCzQM812as4U2/h3f+GOQ3AkorMUCuB1xy3+4NftqDsKETdyR0tUP4mFiOhMUzy4b4K/aM2H9tjRkW/Y5n/pY3U39kqsMOpv/JLVX9/L1vW50Y6OeN2yZ9jNYTHuWUfof1o+3RKXMWSzetl/OKVCdDSnvy1f80vLSBES0+yscC5etJOnt9v0eX+fWOGMx6+Cc9rIzRB9bPai79rufTOdbxDX8bjOtWcpVMK21Vn/0zpqdcYdkWch/O3B3RJ9LX0nb2AKDYAhzfqv0Kc9La7Yd+D1iI60ENp8uBDGz9d/9/PWe0vfBVcsZGfmhRdfSEwfMUXk3KifpiPyEb40XGlxgu8pITS2ls5S4X04/729Zfdx6V1he3F3ZPrW0hTCh/9FG/GFvgmms8Mwf/1XGOYfxuu/whD+SvqfVkY/jnc97Sl3Gk7w+fHCr7gwX8ULrjWh0paCU7CtwR/ClopDcIxR3IqDUkEm6Oz8h3iv5P/iBaHG7GLl9eccSlsMnm8hXPg/TM/3NJgwTv/D0M9T38I8iikWQljhUOjjD2GL/ffT+3CKJ9ST9l1x1xQLnbaQazYsB3RrBAznP4vMY6c22uyF/8fGzY4sFcqSIxE3WXlVH9u08zOv49BiVuFF27pnok2u6WflNZyD72dTa//Jvji1OUrjrBVYwOXgVdndEroFadxw8xbnWcs0nrN9j95qDb/PYrzzrBXq4mMXq/v/gW378Tft1JhX7eLJnImUu5nByUEBnsVlQCnSfOKwHXrtflvxld+2uhsifxFSjDg/EddfZ1v/ua817dsRKVF080MiZ1Ee3Xf7Q7i4j+jZtW+KszJwN49U3WTT5v6NnTsXmaFnnMIqVo44ucrawhU/j5QKVTfZ+Mq+zqno+IreNrHqZqup+6GdPrM7UUpgIRK1gwL8TXgT0nbtfylt1h9IS4EvBqMBJA2m2LdS4JXeD/Xup/fjtCtRqIzA8ui7nxacivfxF3oHVvgKwXRm/O49e5yzSCwVmERy3hua4IHKpbCj6fDL3Vl5tJdmvy7bQmOxND7ukM62fvPx+Hn77z5Md763haZifAnLIvwKw++d/V/5KkzLz/+msvlxpNF/hWl4WhvX3biUv8JC9Pvf9a6wUJowXvAK+c67/19xSsu3QvUhmPaE4A7zB5/yFO7wv+JLCdPwp6UDzofFdB6lAmMC5/c/+OCDvO9pOC6HOL+MpdIb8qaldK2pL3ALvi20tURLW3AWUyyI1pbybe93Px+fR+ANy+T/v6ZY6IZFDbu+J89st8WrHrTy6pttfGXsUb8ycuo4tfZv7fTZaKcqNNsn7dlz+2324u+5hWB0Q0Q/W7P59VgZQcfU0xZkaQvKOO5Co30x/RPb8r1vGrv9znKhJSVDoe8F4rFYiHw64NchtmC48Uu27YfftEPvD7Ez9XOdZUF+I4zoyxw7YGfra+3wp+/Yrnu+Zyv+9L8l1glSKEQ097L13/wLO/zuYMtIaSELiDDsBpnLL1u+fDReOG61dT+JnYhyG0R/d8xBVjCuE/E6kr0HqyI/H5VY23C0p4+Nr+hrU+Z801ZsfMEaG48mx00ivx/5g2UxWq59y6+btvJDnbzClvAAVwqsYBS2hLeU763BJViFpeAvBaYj8AmHwlLyFczRY8fszTffdJNI7U7h5EnfuzJsC/1dSV9b81K5FKbhCb+F/9PStBRXCEcYr/8KW8Jbyncfl/9eStoQpr3pOxtfiN//X4h2f+Lsw19t7z5//PfO5ENH5dMReHwcelfYmTwohJu88euAo0qUClIsdIXTxkI0dVR8R7W5ttaP0insqHK1hKdYfmnf8CuB1aLqX84bi+WThqcYfGu/lYr/mmKhyxd50cKfBVdT81lbv+19mzq3vzva4HwtYFJe3c+WrHnYmpojh2SRoiBa6Ebv3DYxJj4OEXnvnzbvm3a2ESdkaYv4jlmstFYIi8Ini+1oJ7z5+BE7Pvp1W/Wnv+WOErgbI27oZQ0oG2JlALc7uMX89b3iqyt1lWN0FEHHKRIlgn/EwlktRIoFZ8EgXDf0shV/9v/aulv+wg4M/rk1LpxsjfUVduTdJ2zzD//W1vT/iq3889+xuhtj6wTScZMFuKELnwp/8Gt26Lm7rOnAntihYw/ktyfnKKuwnFEnsXPfDJs852Zn/YKzxbKar9mR4yvcogYYKbcyzmnMF1Zb99Pk2tOyapRhWM30MfA0Nzd2y2KoqKx5Zb8G17Nl82qoHxxCcl3YkiVLbMWKle4qNu7glud9rBWGvT0s2UG5GnhyrYzX2uU1GbgmA1erDODgEae1S5YutZUrV1l5ebm7ZUCLSm7SePW115zzv6uVR1dbuSOLhfsTixWnWDh7Npm392R+XFMsdOWiQyb1LOyceTnmVs2258BMm73oe1ZehSf+yKwcq4X9Rxa6RZ2/66tFXnP2gs1Z9iMrq85531++9gFrShZ2PVjBIKVCbFbv/C7AG8yRju6zAy8OtA1/91fuJgenBIgX8XU3RMclnILB3SgR+GZAecAVlvHiP7F+kIIhtmhAKYAfBKeAkIIgThspLqIbK9zxDMV7ygTRtPZrf2y77vsvu7Bhqf0q23wZLKh9meA9Y+cvnLTKxf/qLBDKqns7q4Xl6x5LOi9fscD77v2TnJUNVg1lVcheX6td/hM79sW6uPx+HtcmSj25879GW/fIJzdx3HrrrW4nQle6oUzgnYertVbF1x1eq6PuqaNrfL/G92sycE0GOlsGtLnDNcdPPPmEOwInXwqMBSgWNEbU1dW5eZmbkyVz6Gt11Nl11F34N27a5K7HRQaQiWeefabDbqTp7DJdUyx0pWLB5ZU7qiAlAZV84uQWm1t3u1MuuF3j6r5WW3ebZd2CVed/fHPlrO07XGuTa26JFRJ9rLzmG3bg8ALjTHyPt1xIOsYcrYnfgWyzNR/YZV9MH22bv9fX3bIg6wBClALuqkqUAk4xkFMwoAxAceCUBjf2sobf+5Jt//db7ET5x3Zm6QI7MfYd2/bvf51Lj+Lg/2/vzJ/jOM87nz8itbW1P+69tT9utmLOAR6SqFuO5I29ViI5dmkdO3FZXsl27JUcH9LGzlp2yXKyjr3OWtHaloi5AJIiMd09OEiCF0QCvECCBEAQBAiCuO+Z6R5/t5737Z4BKEIDzoU5vqpi9Wi63z6e9/O+g/fbz+H+y3o6eN+5goQSKlSCxt9Hz7/9Zxh48g8w9du/x9pwPzJSZcItS+R4iQ4rztRWf1z0on+9UHXh6luQ0qUiEMSsJhw68iRWk3P3KF3qYGFpGK0dj6hjQ0bQDZn4HpZWbqkcCvpHMsd3uScvnn+r/c7jqokVGSfyx4LUh5e42RdeeEG9lZCt/AGx/8CBipXgqx6aS54AACAASURBVCa78F44TskAGWg0BuT3QEqYvvb6a2r+9xaS3lZ+E6Ss4PpcO41mo0Z83v7+fiUsiLAk4ZHf/s63a8ZjhcJCBReBeuGVybrLrxcWZOCIG/mZ/r9FzNqjPBfkDfLFwX9U4sLGuCS9QFxLzqL99J+r8pNhM6jc04/2flUdX315FnI/mJ6A8Du1INfPorwWpC9EcFCig7t1bCQvn8bYd7+I/ieC6PvDf4Oef/fPlVfCKU9AUB4KOjRBeSz8q9/H2f/0L3HtucexdOKwqkKhJ6bcue3xq5h485vo/3gT+v7zv1ahDp4nQva8EibxH/8Fzgf+A/qfasKtH7yI5LmuDefTzyLCTy15LGibS2WHg12fQNQMQEIaxAvhwrWfb/A88CpapNIrOH7268qjQY5rSTyAK8Nvw7blXA5s1xtHlzrN9XUj/iDwmdn/+RiQmtDyx8L6t1IvvfwSDhw4oMZf9reigr9P+e6Z+8k1GSADZKB4Bu6e3+X/3/jRG1pwdgVmERbkNyESjW4Ii5Nj727PPim+T6rFhl7/Dg4O4rXXX8er33oVr7zyCn7y1lsUFgpVLKqlc8t/H3pBdvcEkU4v48atQ2htf0x5IrS0P5yNd9deCHpR6MF3606XGw4huRn8iFq7cWuyowbc8r2JQNsh62GxPlxEVdHITaLOwjRWL53GbFsMkz/9DkY+/zjO7/z3ykNBvBjk35WnP4bJv38Ny73dcNZWNvXc8Owu51w5dwIzkXcw/r0vYfhzj2Dos3sx9o3P4M7bb2G+8xCSV3vhLM26gofct+6D7NYTQrLfe89WjVvv3jM4f/WnbmURSdgYwIGuJ7C4NLxOWNB9I+LB+KSJlsQehOIBWCeew+RsD2xHSpy62WHXeaBoj4hqfHbeU/nnNdp4KzYeHR2FaVl497338N57+2AlEpA/JLwqGFs5B48ha2SADJCB2mTA+xte+k8+Dw0Nqd+Bfc3NePfdd2FZlvouldJ/Z7Gfa7OfC+k34WEtmcTU1JT6d+fOFGZmZrKhMIWcs5JtCl3/f1S73/uonfn2VfLhq/la80tDsE4+j1BbEMf7XkLalkSOelGo8zPkFoinzn0d4poeivuV90Ks/QEkUzPqeDV51UJoxH2/mfOe30FmeR6Zyev4XWrtHov/xpmMtsazFmqWlkeUCCWCguTpEC+EK8O//JAgJaLCWnIGBzqfQsQI4sjZv8TSqi5DKWxt7ZrsA9qJDJABMkAGyAAZIANkgAzUMwP51vmF7KewcN+L5A8PMlm0La+M4cylv0EssUdVj5BwAVsSHLoLOgmlkH+zCwM42PUkopZfLRJFZLg0+AuknZRO/lhTb9Q/bIt7D0BZ1N61sM0udNd/v/7zVs9dx8c5DlKpRXT3fkUnbFQJGIMqAaNUKVFClOdq59hIpRdxvPcbOND5EC4N/SOSd+Vf0KESdWyvEozle/NLm9EuZIAMkAEyQAbIABkgA/XDQCHCQb42FBZKtBhxbCn1l8bA9d+gpXMXbk0eV7FW3ptiJSw4DtJ2Gj0XfuAKC1I20I/DR5/B6uqUG4ulF+HVnHeh8ElF8iZIycr1g1I/r/6OwsJ62wgz45MJRM2dyktBcnPErF24eduC7VW28ISFTAZDN1pwoGs3xiePrUvoqEtQehyuPz8/r+eQn8kDGSADZIAMkAEyQAbIQGMwkE8kKGQ/hYUNi9zCQBIRwPNMkDfzt6eOoffKD7CyNr3xrbJbunJxeRQHOh9Vb6GjVkBtT597xU0q2AiL6/ViQmE2b4RJz7aT6Dz9eRUyo8IgjAC6Pvgikqn5rAilvBYyGcwtDODs5dcxt3DFFW60oCA8am+ZRuCKLDXCuOAzknMyQAbIABkgA2SADBTHQCHCQb42FBZKICwI2F4SPM89fWVtEsPjv0U67SXNs12RQSBwcONWG2IJP96LBxAz/dgXD2Lsdpu7YCwOlOocaBQT7qtfHAeDN95ByGhCzPpDhI0AIpYPs7PnlVAg5/KqjyRTcxgefQ+p1DIyGTvHoogKjuZNXftD3iL1yBmf6b44K9H8x2uSOzJABsgAGSADZIAM1A4D+USCQvZTWCjRH9YbkjRm8yrYSNsr7uJuI2jp9AqOnnkR4rHQbARUGUHr1AtYXZu+K1RgY7v6GLDe23NvW4/PWPgziRgwtziAaEKXMm2ON6l8HOcG3tSlIl2BQDwRhAfNmA4x8TwYNCfavgyDKLwv6mO88fnZj2SADJABMkAGyAAZIAM5BgoRDvK1obBQImFhq6DmBAgHt6a6EYrvVHkWomYQEbMJV0d+rYQILgZz4G/VtrV9nK4AYauknyn0XPqfiKhkjSIq+HD42KewuHwjG+ZQ28/aaH3L5yWvZIAMkAEyQAbIABkgA9XDQD6RoJD9FBYqLCzIgNLiQgYZJ43TF/5a51pISK6FAPZ3PIi5xaG7SjF6b/a9bfVAyQmi2L5Y71WgP9+Z7UNru3gr7HSrQfhwefhX90h8Wey12Z78kgEyQAbIABkgA2SADJCBRmOgEOEgXxsKCxUWFta7qkvCx1RyFsbxZxGKSwy9H2HDh2O9X0MqvfThEo0VvtdGG2Db9bw68ackWXSwujaDtu5nVBWIkOlDOB5AZ8/nVNnJjfdHkWmjPfiDSHuQATJABsgAGSADZIAMkIGtMJBPJChkP4WFii/W9QLSS7wni8rBmxEVBqHEBTOAWPse3Jyw7nJ750JyK4OkJo/xcnLYKVwa/BmkrKSUId3XFsT+jocxPX+pAfJu8EegJtmt+PxJTsgJGSADZIAMkAEyQAaKZaAQ4SBfGwoLFf7DeH3pPy/fwlpyDu2nP4eI6Veu7xEjgPixT2EtNZMtK1gsPGxfrROQVxYyg4XFIbx/5GnltSJVIEJxP3ovvwHbSVJYqPA45Xip1vHC+yKbZIAMkAEyQAbIABkoloF8IkEh+yksVMmCZWFpGC3texAy/YgY8sY6gBN9fwXbyZWrLBYgtq+2ScjLryClI1M40fcVhKXvhQEzgJaO3VhcvqlEBV02strun/fDMUUGyAAZIANkgAyQATJABmqNgUKEg3xtKCxUibCQyTjoH3obMUsn7FMLy/YHMHa7QyXts213EZphSEStDdx89yuVIAZHmxEypDKI67Vi7sTobeOepUrznY/7+eNGBsgAGSADZIAMkAEyQAbIwGYM5BMJCtlPYaFqhIUMVpNTaOt+VsXXh80A5F/i5HPZXAs6yR8HyGYDpBa/t50MFpdHcejYJxA1pbSk9lg43vcKHNdbRY6pxWfjPbPfyAAZIANkgAyQATJABshA9TFQiHCQrw2FhSoRFhzbVlUBJqaOoyXxgCo9qdziDT/O9r8BJ5OC57XAwVl9g/P++sTzOnHgODZ6Lr6mQh9ESAoZPrR27MXMXJ/KryFVROTcDIWo9T7n/d/fGKG9aC8yQAbIABkgA2SADJSLgXwiQSH7KSxUibAg0KhSlI6DC9d+BkngGIr7lMDQktiJW3faIYkfywUXz1sh2zrpbB9Kf4+M70fUDCJqBdAc36EEhivD/wTHScPzVLAzdrYN+6lC/cSxRubIABkgA2SADJABMkAG6pSBQoSDfG0oLFQTLPJ22nGwvDoB6+Tz2bfYksix/eR/QzI1f9fg9t58c7FVGwtu6S+vzxzML13H4aOfUCEv0sdRy4ejZ15UOTVyz+Mdzz7O2YS2oC3IABkgA2SADJABMkAGyEChDOQTCQrZT2GhmoSFdYvOm7c7dYUAd8EZNptw5uL3kJF4e0dc6GXBabtbDqpCB1Ul2+lwBhuSrFGue7b/+6oCiCTqDBs+7O98DHdmztwlHrFvK9lHvBZ5IwNkgAyQATJABsgAGah3BgoRDvK1obBQRcKC4woLEncvb7bPD/zI9VqQ8pN+VYpydMKEJHF0lHu8bD2RgRNAtU8AtttXIgqN3TZc4UiHu0SMJpy/+hOVc4EhL2S52lnm/ZFRMkAGyAAZIANkgAzULgP5RIJC9lNYqBphQbu8y6JSv9l2sLo2jfbTL0Dc5KUMoVQMkCoRq6t3tLigvBYoLNTMpOb21/ziNRw88kcImz4lHEVMH46e/TJS6SVXKKrdSapm+qJqxj37msyQATJABsgAGSADZIAMVJaBQoSDfG0oLFTVAsOLp3dFBieDW3e6EDV3Imz6VSLHkBHAB5d+ANtJKXFBx+x77SoLJCeA+7O3Fo2kCsT3lLeCCoGw/CoEYnruAmw7dVd+hfs7P/uD9iIDZIAMkAEyQAbIABkgA2QgHwP5RIJC9lNYqBphwRUH1Fvt3GCQ6gCXBn+mvBYkuZ+UJIyYQVy7EVbhEl4liXzwcH/OpttlC+mr62MxRK3dKlGjiETSn5cGf6FEBREeJMwll+Bx++95u2zF67LvyQAZIANkgAyQATJABshAeRgoRDjI14bCQtUIC/eCRudaSKWT6Or5okr0FzJ8iFhBHDr6DOYXh9xEf66Hg4RRqOeR6hIsUbjdE5Hkv7Bt3YciGMwtXEGzocWhsLlD9WPXBy/ATnneJ7rk6HbfN69/r7HI78gFGSADZIAMkAEyQAbIQH0wkE8kKGQ/hYWqFhYEXMmhkMadmR5EE3sQMQIqJELi8o+dfQnJ1LISF7Sg4B7vPpOuHFEf8NfeJCb95vWfg5S9guO9LyNkBhA1AwjFRRx6GrPzV5QY5PWVt6295yVn7DMyQAbIABkgA2SADJABMlALDBQiHORrQ2GhioUFXR1CD0554z04EtaighFEzAog1ObDhWtvul4KcpyUn5StA9vd1gLY9XiPKp9Cth8yuDL8/1TyzZi5Q+fLiAdxdeQdZDLpdYk4vYmYOTPqkQk+k8c3t2SBDJABMkAGyAAZIAPbyUA+kaCQ/RQWqlhYkHAGVYIyu3Vw+uK3VI6FZiOAqBVAa8ejmLjTrd96e6UnVTlKLk63c7Dq0qHitWBjfPIoYpYk3wyi2fCrfBknzn0Ntr2KDR4Kqt84yW5nv/Ha5I8MkAEyQAbIABkgA2Sg3hkoRDjI14bCQhULC+J9IAtPvUjVnxeWrmN/xxNKXAgZfoTiPhjHP43V5JIOiXCTP25YsFbxM9bzoBUvk5XVSZgnPgvxVBAhKBQPwDr5LFbWJt38CzJxr0/YuP4zJ/V65oPPRr7JABkgA2SADJABMkAGtoOBfCJBIfspLFT5oltEhaxI4L7RvjVpoSXxoHKplwoRYSOAUxe+hmRqAWk3aWO2TZU/33YMpFJfM5ffQk+MnhgkJUF7r/wQYcOHkNmkKkBIFYgb44eVJ0Ou+oOIR9LW23KCLXUf8XxkigyQATJABsgAGSADZIAMaAYKEQ7ytaGwUIML77Rt49LgPyBsNin3+rDhR9TchYGR32arEHDQVGri9EJOvK2+rnibDI2+i4jVhKgVRHNcJ928MPAT2HZyQ8JG9lWl+orXIWtkgAyQATJABsgAGSADZCCfSFDIfgoLNSgsyNvt1bUpdPZ8ASIqRMyA8lrY37EXs/MDG0pQcuIo98ShQxdyXgvaw2R2oR8Hu55G1PJD8mHErB3oOP35bGhL7vhy3x/PzzFABsgAGSADZIAMkAEyQAbIQI6BQoSDfG0oLNSgsKAHhYP5has40PWkdrE3RFzw4/Cx/4LF5RGKCxXr17tzIjhIpVdx9MyXEDJ8CBtBRCwfWtsfwuR0T1ZYkPwLuVCI3CDnhEdbkAEyQAbIABkgA2SADJABMlBOBvKJBIXsp7BQsQVoKQeHnU3UeOvOEcQSuxGOS7WBICLGDpy88B3Y9tq6MpSlvDbPde9BrkMhJMyh7/LrCMcDiJo+SILNiLkLV0d+rcUeNweGPoduc+/z0c60CxkgA2SADJABMkAGyAAZIAOlZ6AQ4SBfGwoLNSgs5KpFZJBOr6Lvyo9VtYGwqcWFWGIXBq6/k60mwcFY+sG4waZZ7wMHI+Pvo6X9QRWaIoka5V/PxdeQydjI9pt7PBNslrlfanBsb+CK9+96XpETckEGyAAZIANkgAyQgVIykE8kKGQ/hYW6+OM9CaP702ox25Lwq7fksfYmjN3ugu2+Ic+53vMteSkHpW179pTSkndwsOtRNMf9bsJGP+LHPonF5TE42eM4KZbS/jwXeSIDZIAMkAEyQAbIABkgA/fHQCHCQb42FBbqQlhwsLg0jHj3J1Vcv5SgbI77YJ54FgtLI67nggM7k2F4RIn7W8qBykS2sjqBxKnPqhKgUv5TQiEOdD6CyelTcGwdusIJ7/4mPNqL9iIDZIAMkAEyQAbIABkgA6VnIJ9IUMh+CgslXmhuF/i2bWP01mGEjSaVLDBi+CACg3XyM8g4qawbPhMGln5girhw9vIPlceI2Dxiao+FodEWlaxRbC5hENvFBq9L25MBMkAGyAAZIANkgAyQATLgMVCIcJCvDYWFOhEWBBLHTuPS0M8QMZuUqCCJAyXvQt/Aj5G2V1iFoAx97ThpXB9rVQk0I0YAIdOPUDyI0xf+GqnUoq4Ckc3BwMnMm8y4JQtkgAyQATJABsgAGSADZGB7GMgnEhSyn8JCGRab2zFAbDulQh6kKsHJc68ilpDEgfrNuVSNuDnRhnQ6zTfnJe7vyenjiLY/iIjpQ7MRQNQKwDz5KaytzShRQXJbOCL60GOBHhslZm875hlec3t+/Gl32p0MkAEyQAbIABkoJQOFCAf52lBYqKM/9r0qAwtLwzjc/SmE4n5ErIAqQ7m/42FML5zb4LUgC14NqJeA0Pt/brcycFfWJK/C59DcpkUcCYE42PVHmF+6CsdNmkkbk6WtsMRjyAkZIANkgAyQATJABshApRjIJxIUsp/CQnZxXS8ga5Fgeua8qlAgi11V9tAIwjzxaYjooBe7Uv5QYv8pKmxpADs2JI+FspfjwLZXcfTsSwhLTgUVchJAxAxg6GY0Kyps6bx1x1+9jCM+B/klA2SADJABMkAGyAAZqE8GChEO8rWhsFA3Czvbrf4g8ItY4GDoZgwRayfC8aBKLBiKB3Dy/DeRTi9Dl0l0kFHiQkZtOXFsPnEoEcZlxbbXcO7qW5AEmSIsKHHBDKL38vcp1NTNeNqcBY4T2oYMkAEyQAbIABkgA2SglhnIJxIUsp/CQl0thLT3geeFkEov4/zAG1pYEM8FQ79VP3Pp+3DsNaTlDbwrQtTywKjUvWu7Ohi51YbWjoeVJ4gkyJRKEMfOvoxkemlDqEml7ovX4Q8bGSADZIAMkAEyQAbIABkgA1tloBDhIF8bCgt1IyxoLwWBSUId0m6ywN85aRzr/XJWVFBhEeZuDI2GkcnYXAhvuf8dSCLGmfkriFm7VElJyWEhYk1rxwNYWBpS9tRCDSe1rU5qPI6skAEyQAbIABkgA2SADJCByjKQTyQoZD+FhS0vLCvb2cUOLhEXvH8LSyMwT/yJWgSLsBCx/Hi/6ylMTp9WwoLn4VDsNeu9/eLSDZgnnkNYciq43h8HjzyOOzMfKDuK8KDDUGqLlXrvNz4feSQDZIAMkAEyQAbIABkgAzkGChEO8rWhsFCnwoI3cBxbh0dMz55H1JJ8AAGdGyAeREt7EPOLQx9RClG39c7VKFslyLgigRYL9CA80fs1RE2psuFD2GhCxGzCtRuhdZU1mAyzURjhc+Z+mGgL2oIMkAEyQAbIABkgA7XFQD6RoJD9FBbqXVjISCWDjEoqeOPWIbR27HVzA8gCOYCuD/4Ca8lp17vB0Vu3VGKjThA6UaMWCSS0IZlawrkrbyCkvBTEW0EEGj/O9H8fksdC7OSFQND7o7Ym1UZlnM9NTskAGSADZIAMkAEy0LgMFCIc5GtDYaHehQXvzbttw3bSuHTtp2huCyhxIdauq0V0970I206tK5Mo+QQaOf+CiAoiyIgNMiofRdjcg6jlg0rWaPnQ3ftVVXJSHyPHy8TUmB4e/FFq3B8l9j37ngyQATJABsgAGSADtcdAPpGgkP0UFupcWJDFbu4NfAbJ1ApOnfsfiJgBtUiWfAHi0n/h6luw06v6WCVG1N4AKdWkJt4HtuvlMTl9Cgc6HkXYlPAH8fLwwzj+nJuscX1OBW3nUt0Dz9O4/LHv2fdkgAyQATJABsgAGSAD5WSgEOEgXxsKCw0gLEieAPUGXlz2nQzWknPo7PkSWiy/cu8PGzvQ2v4ghm+2rBMWdFhEOYGu1nNrezmYnr+Ag12PqXKSEgYRNYOIJvZierZPJ73MsrNeYOAkWK39yvsim2SADJABMkAGyAAZIANkIJNPIyhoP4WF7OKwfgeZF/fvufbLYJpbuIyDR55U+QIkIaGUTmzp2I3x20eyIQBeu7offFkPDR3KoMWXaXSc/gIipoQ/aE+FlvaHMDph6pwKG/JQuCEQ2fPUL0t1z0IDzAfsQ45PMkAGyAAZIANkgAw0NgMFKQd5GlFYaMiFhA3btjE3fxEHu55YV4YyiENHn8HU7AU3X4C7YHZtpBMUbvyuticlN3zB8+hwJATCQSq1gKNnvqzCRSKmP5vs8tLQz2Hba0i7eSukekRtPz/vn/1HBsgAGSADZIAMkAEyQAYajYE8GkFBuyksNOriUC2mHYyMv4+WxAO60oEkJ2wLwDrxLNZW72RzM8hAk5wD9TbgVMJFSdKoqjroyhlpexW9l/8WzXEJEwmi2fAjavnRc+mbcOx0NkGjLkNZTyJL/fVvvfHK5yGjZIAMkAEyQAbIABkgA6VgoCDlIE8jCgsNKSw4sG0HGcdG2l7DleF/QsSSEora5V8W1J09f4nV1VuumLB+Ab3+c+0PbB3u4Sa4dBxcu/EbtLQ/gIihQyCi1g4c+eArWE3OuKU49fN75SVLMbB5jtrniH3IPiQDZIAMkAEyQAbIABmoFQbyaAQF7aaw0JDCQm7Qe3kX+gbeVCER4vov+RZilg89F1+D46RRt4toVVJS20LsMDrRprwUlMhiBFV+hVjiUayujq8TWFwRosG5qZVJk/eZG+u0BW1BBsgAGSADZIAMkAEyIAyU4z8KCw24QFTlJ91QCJUnwMlgNTmF430vI2LkPBekJGXv5R8ilV5RuQe80pX1NSHp6he3p0/h/SMfR9jwQYkrRgDx7j/GzHy/Wykjkw2ZyD1/fXlv5J6LEy5tQQbIABkgA2SADJABMkAG6pUBCgsNKAJUEmYnvYL2088jbPoRsfwIG35EzJ24cv1tZDJpJS7o3AJ6klE5ClSf2FWff8HzutD3nCulKSLL0vJN7O+UspIS/hDUXgvmLozfNtRzNUx1DI6vque4kvMBr8U/psgAGSADZIAMkAEyUJ8MUFjgwqeMCx/Ju2BjfnEIRvef6koRRgAhw4/9HXsxMn5YhUQ4kpshs/5NvYQGyIBb/111DkCvqoXnsSET5eLSKBKnPoOwsUMLKmYAscQeXLvxa9hSUnJDWcnqfC5O+OwXMkAGyAAZIANkgAyQATJABrbKAIUFCgtlFBZ0VQRZfM8u9CNq7UHYDLoCgx8tiT0Yn2zXi+1sP3hv/qvfY8ETPrycEqoShOPg6NkXEWrbqZ5VRBR55stDv0DatlUIxO+clBsGwolqqxMVjyMrZIAMkAEyQAbIABkgA2SgehmgsJBd0FZvJ9XyAJI3+V4ZxYmp4zjQ+bgSFiQ8IJoI4PCRZzA9d85N5uh6KDjV76kgfeKFM4igIM+4lpzDqfOvIirhDxL6YUroRxAnz7+KteRCNgRCt6uNZ6xl9njvnNPIABkgA2SADJABMkAGyEBlGKCwQGGhbB4L6g1+1r4S3pDG0GgEkYQsuAMIm5LUMIj3uz6O2YXL7kLd81iozAAobqLR4oAWTzI4P/ATxBKSTyGgqmBIqc2TfV9HMrXgJmvUHgvrc0oUd/1asBHvkX1MBsgAGSADZIAMkAEyQAbqnQEKC9mFL2EvB+wSJuC90VcVIDIZXBr8P2hpfwARo0nlW4haAVgnnsP80ojKq+B5AnihBuW4r5KdU3lkJHF1ZB9ESJDQBxFLxFuh4/RnsbQydleuCM9TwduSu5L1Bcdy2URC9hHHKRkgA2SADJABMkAGyMBHMUBhgYuRii9GbCeF89f+DmFjp6oSIZ4Lkoeg4/TnkUxOrRMXqmfx7VWA0GKH9qoQAUSEk8HRMGLtuxBx8ylI5Yu27j/G/OJgNlziowYh93GSJgNkgAyQATJABsgAGSADZKCWGaCwQGGh4sKCWpBnUjh29mWEldeCD1EJjTD8aO/5CySTsypnQa705PZOMuJx4Q1y7X2h/1+SMU7N92F/x0OIxCWvQgBRy48DEtqxOKBEBy0+5Np75+GWNiEDZIAMkAEyQAbIABkgA2SgXhigsLBu0VgvnVr9z6Hf9Nv2Ck6d/xYiEkKgwgcCiJpN6jvbXquat/1aCNEhHbnQDhsTU0exv/MxnaTRFGEkiKi1S1W6UMcpj4bq8bqofi74w8I+IgNkgAyQATJABsgAGSADtcgAhQUKC9m38ZUCWHsAOLAzNtaSszCOP49w3IewISER2nPhRO9/h4gLlbqnj7qO9pwQgUCLBLZjY2FxGPHuj2Nfmy6f2XzYj1iiCaO3O9VxkqBRnlNECdvh5PhR9uU+8kEGyAAZIANkgAyQATJABmqbAQoLFBYqvni3bXn7Lwtv8VxwsLQ8hq4zX0TEkIoKkvxQKkbswvmrb1b83u49obkigQgFmQzmFq7AOvmcqv6ghRC53yAGRt6B5I9QooIrJuRyM9T2RHFvu/CZaBcyQAbIABkgA2SADJABMkAGMuXQFfB7xZyVndKYA3NxeQRt3Z9U4QQh04+oCisI4vzAm8g4DiSfgWajvKEF2sNAX0uHQEh/6GumHQfLKxOwTvyZ9q4w/AjFdQWI/sGfw7bTVSKENCZDnDvY72SADJABMkAGyAAZIANkYHsYKEYD2KwthQV6QRS0wJ6Zv4i4Ky6ETc9zIYjL19+G48iiXXs4lHOy8DwMRFTIOK6YobwPHKysTuLo2a/oQFODNgAACgxJREFUEpnZnApB9F75UdXkgyinbXju7ZmkaXfanQyQATJABsgAGSADZKDaGdhMHCjmewoLFBYKEhacjI3ZhUs4fPQZRMwdKtQgan0MscSDuHrjvdw5ZdFfJhvr/A+ed4S3zWB1bRqdH3xB35MZhBI+DD+6e7+KVHqRwkKZ+qNc/czz8seZDJABMkAGyAAZIANkgAyUjoFiBITN2lJY4CKroIW/zrmQwcTUERzofFJVWwgZTaoMZdgIYGg0BNtOVmAR7+Z/cPsxmVpCz8XvQu5BVbAw/IhZQXSf/SrstK5eoTwc2O8F9Tsn9NJN6LQlbUkGyAAZIANkgAyQATKwHQxsJg4U8z2FBS4wC1pg5hbnDu7MnMLBrqfcBIl+ldixpf1h3Bg/VNC5tzq4vLwK3jaZXMDJc99A2BSBQyeXlOoVnT1/jsWVcXUvUiVCJaRk9Yey9s1W+5DH8ceUDJABMkAGyAAZIANkgAxUloFiBITN2lJYoLBQ8ALTK9Eo+RRGJw6jpf0B5bHQHNdeAhErgJsTpptzofSDxRM3HCUWJNF35ccIW0FElLeCDxErCOvEZ5BKz6vqDzJhybE6hKL098MJkTYlA2SADJABMkAGyAAZIANkoNoZ2EwcKOZ7CgsUFgoWFjYOGBs3b3fiQMejynMhYvqUyHCw63ElLuhqDTqhoycIbGy/+QTkOFI6Uudq2CAKiEjgZGDbqzjb/wZiid0IGXJd7a2QOPlnmF8cLtHzbX5/W30OHkcbkgEyQAbIABkgA2SADJABMrDdDBQjIGzWlsIChYUSLrwdDN9sQTSxB2FViUHCIqRiRBNuTx3T3gK2CAT3n9DRExa8trYbymA7KVwc+t+IWjsQivsRdZM1HjzylBIVcu04gW33BMbrk0EyQAbIABkgA2SADJABMrD9DGwmDhTzPYUFCgslExZUSIKTwvBYFC2JvZD8BiIwhIwA9nc8hrGJhHutQoQFGYA2bAlnkFKWmQxsJ42B4V8imnhIeUdELL/yVoh3/1fMzl/U4Q9lrErBSXH7J0X2AfuADJABMkAGyAAZIANkgAzcHwPFCAibtaWwQGGhZMKC9iLQi/7rY62IWDvdsAg/ms0diFq7MDPXpwSC+x/8+rzisWCLsODY6L/+tqr8EDX9aFYVKQKItTdhZv48UmkpP3n/Asb939f9DWKen/YiA2SADJABMkAGyAAZIANkYDsZ2EwcKOZ7CgsUFkomLMhiXw8QB7a9hoGR36AlsdsNiwiobWv7Ixi73X7f1/TyMtiOFhUGb4axv2OvW+YyABEXDh19BrenetxEjVpUyN0TJ6/tnLx4bfJHBsgAGSADZIAMkAEyQAaqg4FiBITN2lJYoLBw34v8rU4Ikv9gZLwVUUvEhR1KWIgYPrR2PIJp5bkgiRdFANBJHe8+ryRm9L6TMpHyWQSG62PN6pySvyFs+hEy/IglmjA+2U0vBfKcZcZjh9vcOKItaAsyQAbIABkgA2SADJCBzcSBYr6nsMCFWFkXYml7FZeHfomIuVuFLUi+BVUxwmzC6C0pRSmVHURY0KKBnui02LDxs/7u5kQc+zseQVgladT5G94/8hTGJtuzlSM4WXKyJANkgAyQATJABsgAGSADZIAM3JuBYgSEzdpSWKCwUFZhQeVEsNcwdDOKqNWEsLFTJXWMWj4c6HwMI+OGur7nkaAHvw5jyE4ErrfC+O0E9nc8roUJI4iwEVAlJkcn9Dk2lKJkv5a5X+89SWX7jPan/ckAGSADZIAMkAEyQAbIQFUysJk4UMz3FBYIexlgv0sYkAoOdhKXh36FWEKEhaBO6mj4lNggiR5tJ6k8F3IJF/U5vAoQE1PH0drxqBIlQqYIFBJSsRdDN8PIOA7SrP5Qhn6keEChhAyQATJABsgAGSADZIAM1BsDxQgIm7WlsEBhocQL0vWignzO5U8Q8WB4rAWt7Q8ocSFiBRExAmjteAjXbrzrCgt64tLeBw7Ek2F27hwOHX0aUVOXr5TcCrH2h7So4FZ+8JI71tug5/Pwh4wMkAEyQAbIABkgA2SADJCBUjKwmThQzPcUFigslFhY8AZ9TmBYn0PBydi4dqMZMWsXRCBoNoKIqnwJPgxc/xXS9kr2fsRbYXruAmJKiND5FCJWANHEbvQP/gMcJ5091rblurlrlnLg8Vxen3JLFsgAGSADZIAMkAEyQAbIQK0zUIyAsFlbCgsUFrKL8/INEG/Br7dOJo2xCRP7Ox/TpShNSegYRCyxBxeu/h0yTkp5LywuX4dx/E+Ud4NUf5AQCilfeWnw/0LOUb775WRJ25IBMkAGyAAZIANkgAyQATJQnwxsJg4U8z2FBQoL27JAF2+EsQkLLYm9SlRoNv2Imn5ErB042/8aFhavIpJ4CBH53tiBkBFExGzC2f7/BSljSe+E+pzk+OPFfiUDZIAMkAEyQAbIABkgA+VloBgBYbO2FBYoLGyTsGArceDWnS4cPvoJhAzxSPAjFPchYu5Ca/vDOlGjfGf6EDV2ou/Kj2Hba255Smlf3gHH89O+ZIAMkAEyQAbIABkgA2SADNQbA5uJA8V8T2GBi9NtWaDbTgYZx0batjEzfx6tHU9gX5sP+9oCCCtxwYd9cR+a4z7sO+zHB/1/41aO0IKEas++25a+q7eJlc/DPxbIABkgA2SADJABMkAGGomBYgSEzdpSWODidFsWp5LQ0XZLRMrnqdmzMI7/KUIq7EESNfoQiuvcC6cvfBvJ1Bx06UldZYJVIDj5N9Lkz2cl72SADJABMkAGyAAZIAOlYmAzcaCY7yksUFjYFmHhXoNiYWkI5onnETE+ppI6irDQc+G7SNurVXOP97pvfsdJngyQATJABsgAGSADZIAMkIFaYaAYAWGzthQWKCxU1aJ9cWkQiVMvIGrtRHfvX2Flbbqq7q9WJgveJ3/YyAAZIANkgAyQATJABsgAGbgXA5uJA8V8T2GBwkJVLdwlPGJldQJjkxbS9ooKf7jXYOB3nCTJABkgA2SADJABMkAGyAAZIAP3z0AxAsJmbYsSFjY7Kb+nBWgBWoAWoAVoAVqAFqAFaAFagBagBWiBxrAAhYXG6Gc+JS1AC9ACtAAtQAvQArQALUAL0AK0AC1QFgtQWCiLWXlSWoAWoAVoAVqAFqAFaAFagBagBWgBWqAxLEBhoTH6mU9JC9ACtAAtQAvQArQALUAL0AK0AC1AC5TFAhQWymJWnpQWoAVoAVqAFqAFaAFagBagBWgBWoAWaAwLUFhojH7mU9ICtAAtQAvQArQALUAL0AK0AC1AC9ACZbEAhYWymJUnpQVoAVqAFqAFaAFagBagBWgBWoAWoAUawwIUFhqjn/mUtAAtQAvQArQALUAL0AK0AC1AC9ACtEBZLEBhoSxm5UlpAVqAFqAFaAFagBagBWgBWoAWoAVogcawwP8HaJJ6Ft/l69k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
        <p:nvSpPr>
          <p:cNvPr id="1028" name="AutoShape 4" descr="data:image/png;base64,iVBORw0KGgoAAAANSUhEUgAABBYAAAE8CAYAAAB0LTJdAAAgAElEQVR4Aey9Z3cdx5U2Oj9iPPe9H+9rv3PvO1/uh7vWWESg7LFlkiAtp7HGYWyPFahgWRKVLYmSrCxROVtWjkRkEkXgACAyCBIkiAyCBAgQkcg5nIDZdz1VvfvUaZ4GTgDAc8B91upV3XW6K+x6qrrq6V17/wPF8VtaWiI5RAaCAcGAYEAwIBgQDAgGBAOCAcGAYEAwIBhIDgzEQQG4PvoPrv9E8IcAJzmAI+0k7SQYEAwIBgQDggHBgGBAMCAYEAwIBgQDwMBa/IRYEK0L0ToRDAgGBAOCAcGAYEAwIBgQDAgGBAOCgSsEA0IsXCENLUyiMImCAcGAYEAwIBgQDAgGBAOCAcGAYEAwsBYYEGJBiAVhEQUDggHBgGBAMCAYEAwIBgQDggHBgGBAMBAzBoRYEPDEDJ61YLokTWFQBQOCAcGAYEAwIBgQDAgGBAOCAcFAcmFAiAUhFoRYEAwIBgQDggHBgGBAMCAYEAwIBgQDggHBQMwYEGJBwBMzeIRFTC4WUdpL2kswIBgQDAgGBAOCAcGAYEAwIBhYCwwIsSDEghALggHBgGBAMCAYEAwIBgQDggHBgGBAMCAYiBkDQiwIeGIGz1owXZKmMKiCAcGAYEAwIBgQDAgGBAOCAcGAYCC5MCDEghALQiwIBgQDggHBgGBAMCAYEAwIBgQDggHBgGAgZgwIsSDgiRk8wiImF4so7SXtJRgQDAgGBAOCAcGAYEAwIBgQDKwFBoRYEGJBiAXBgGBAMCAYEAwIBgQDggHBgGBAMCAYEAzEjAEhFgQ8MYNnLZguSVMYVMGAYEAwIBgQDAgGBAOCAcGAYEAwkFwYEGJBiAUhFgQDggHBgGBAMCAYEAwIBgQDggHBgGBAMBAzBoRYEPDEDB5hEZOLRZT2kvYSDAgGBAOCAcGAYEAwIBgQDAgG1gIDQiwIsSDEgmBAMCAYEAwIBgQDggHBgGBAMCAYEAwIBmLGgBALAp6YwbMWTJekKQyqYEAwIBgQDAgGBAOCAcGAYEAwIBhILgwIsSDEghALggHBgGBAMCAYEAwIBgQDggHBgGBAMCAYiBkDQiwIeGIGj7CIycUiSntJewkGBAOCAcGAYEAwIBgQDAgGBANrgQEhFoRYEGJBMCAYEAwIBgQDggHBgGBAMCAYEAwIBgQDMWNAiAUBT8zgWQumS9IUBlUwIBgQDAgGBAOCAcGAYEAwIBgQDCQXBoRYEGJBiAXBgGBAMCAYEAwIBgQDggHBgGBAMCAYEAzEjAEhFgQ8MYMnkVnEQNh2DWzIuiZyO0jZkotplvaS9hIMCAYEA4IBwYBgQDAgGIgFA0IshF2ACphiAVMiPKMJBU0g8HlgyboOLJHPH6BAQAiGRGgrKYOMM4IBwYBgQDAgGBAMCAYEA4KBjYEBIRaEWNgwX/GDRAI6J5MHoaE/IMSCDN4bY/CWdpR2FAwIBgQDggHBgGBAMCAYSBQMCLEgxMKGIRZCO5WlpbAUoLmFbhodb1Zkg9JWEI2FDdrm8mIJ7QMiD5GHYEAwIBgQDAgGBAOCAcHA+mBAiAUhFjbkIlNvfwjQom+MWi88REU1v6bJ6fOqrrIVYn0GFxnERc6CAcGAYEAwIBgQDAgGBAOCgSsDA0IsCLGwQYkF2FNYpAvDb1N18zbKKUynmoaHyOubpUDgyujcMohLOwsGBAOCAcGAYEAwIBgQDAgGBAPrgQEhFoRY2JDEgj/gpd6RT6i6dTsda9tG2Z50yitKp1Ntz5LPN68MOJoEQyDgJ9hfWI9OJ3nI4C4YEAwIBgQDggHBgGBAMCAYEAxsJAwIsSDEwoZZTPP2B3TQsalyqmn9CVW1bKdjrdspt/AqpbWQW7iJOnr2ansLfhAJfkUyCKkgA/tGGtilLoJnwYBgQDAgGBAMCAYEA4KB9cSAEAtCLGwYYkF3nADNzJ2huo7/osrmDKpqyaDqNhALaZTjSaOcghT6uuzHNDxWa2soaJsLoq2wngOP5CUvOsGAYEAwIBgQDAgGBAOCAcHAxsGAEAtCLGwoYmHBN0S1Z6+jqubtVNWaQVVNGVTTmkHZBemKXMhTBEMq5R1NpamZLtstpd92T7lxOrcM1NKWggHBgGBAMCAYEAwIBgQDggHBwHpgQIgFIRY2DLEQWFqk9t4nqLplB1U2b1PbIKqatyk7CzmFqZTt0UeOJ4WyCtKp7OStNL8wQoGlJbUdYj06nOQhA7tgQDAgGBAMCAYEA4IBwYBgQDCw0TAgxIIQC0lPLIAYQMc8N/AyVbVup8qmDCpv2kaVTVupognbIbYrUiGrIJWyC1LUoc49qXS88S8Ew406jYAQDNIfkr4/bLSXlNRHJl6CAcGAYEAwIBgQDAgGEh8DQizIQirJF1IBCiz5aHD8AFW3ZCgiobJpC1U0gWDYQuWN2s5CtieNsixSAeQCbC2AXMjxbKKmc++R3z+v5MAkBewuaGOQid+JZaCVNhIMCAYEA4IBwYBgQDAgGBAMCAYuJwaEWBBiISmJBZsAWFqi2YU2qmm7jiqVlsI2Km/crgiFiiacY0tEBjmJhez8FMpSxhw30b7iH1DfxaOKSNAuKMWQ4+UclCRveSkKBgQDggHBgGBAMCAYEAwIBpILA0IsCLGQlMQCBhpoFcwudFJt+3VKUwEkQnnjVipX2goIM6jCjViAvYWCTZTlSadszybaX7KVRicaLS0FEAvaFeVSQEgGGdSTa1CX9pL2EgwIBgQDggHBgGBAMCAYWG8MCLEgxELSEguL3nFqvXA/VTRiCwTsKWyzD00q/EjZWwinsZBVsEnZWsgsSKNs2F7I30SFx/7T9hShXVBiQBJiYb0HJclPXoSCAcGAYEAwIBgQDAgGBAOCgeTCgBALQiwkJbHgCyxQ99DrVN6wjaqaYVMB5MI2raVgbYmobMKWiK1ht0LAvgKOXM9VlOXR57DBcKz+L+T1zSmZaBsLQizIoJ5cg7q0l7SXYEAwIBgQDAgGBAOCAcHAemNAiAUhFhKaWGBvDegYbFfBH1ikC8MfUlXzVmVXgW0pmBoL5nk4jQX2DnFJ6EmhUy3PBo05qq0QQi6s98Ak+cnLUDAgGBAMCAYEA4IBwYBgQDCQPBgQYkGIhYQmFvRgEiC/4aVhdLqKatp+RhVNP1beH8oaM2yCwSQU+DxyYmETZeanUK4nnc71ZNPSkl+2Qkj/SIL+kTwvHJkcSFsJBgQDggHBgGBAMCAY2JgYEGJBFk4JvnBibQEdzsy20on231JF41Yqa9Q2FSqbtirvD0wkOMPIiYUUyvbADWUaHSrNoMGRYxaxwGXYmIOADO7SroIBwYBgQDAgGBAMCAYEA4IBwUA8GBBiQYiFBCcW0MH1wn7B20d1535P5fXbqMqyo1DRuIXKGqG5oG0sOEkFXEdDLGTmp1KOIheuon3Fm2l86pwhHyEY4hls5Fl5WQkGBAOCAcGAYEAwIBgQDAgGNiYGhFgQYsFYOCcqyAPK5kF775OEbQ8gC+BaEmQCwkrlVjLUK4RJMERDLGiNhVTKhkHH/DQqrb2VFr1jhhvKRJWRlEteUoIBwYBgQDAgGBAMCAYEA4IBwcDlwYAQC0IsJAyxEAiYnSBAS8pw4hL5Az7qHHxeEQjY/qCIBMO1pEkihDsPEgupysXkJQYbC1Jc43M8qVRZt4uWArC3sERwQxlaTrPMci4DuWBAMCAYEAwIBgQDggHBgGBAMHDlYUCIBSEWEodYCGkL3nYQoMGxfVTdcq3SVKhs3EIVlm2FcCRCuLggseBOICxHNuQWplLT2XfI718IMSIpA+aVN2BKm0ubCwYEA4IBwYBgQDAgGBAMCAYuxYAQCyGL2UsFJKBZX5lAGyCgbCpoYmFqvpmOt11HZQ1sqPFHyhNEOALBLS5eYiHzSBodOPpD6rlYbLu8FK2F9cWF9EORt2BAMCAYEAwIBgQDggHBgGAgcTEgxIIQCwmjsYCBIrDkV4v3wNISzS50UG37tbY9BWyBKGvYQRVN7vYUwpEL8RIL2Z5NlJWfSvuKv0+jEw3kt4xJysCWuAObtI20jWBAMCAYEAwIBgQDggHBgGBg/TAgxIIQCwlFLHDnX/ROUkv3vVTeAJsKbKxxmzLeiOtwBIJbXLzEQlbBJm3MsSCFimr+k2Zme8TOgvSbhOw33H8kXL+XqMhaZC0YEAwIBgQDggHBgGBgaS14BfqHeFKVRpGO6ffP0/nBF5WmQnmTpaHQuIPKGrdSVQtIBnfXkuHIhXiJhVxPGoFcyC1Mo8z8q+hYwz3k9c3JwlLIBcGAYEAwIBgQDAgGBAOCAcGAYEAwsCTEgoDgMg0E8K5gkkjargI8QCxS78iHtivJcERBtHHxEgtwQQnjjlkFaYRtEbg+2fIMLXpnbJsLS4ZdCLNeci5EmWBAMCAYEAwIBgQDggHBgGBAMLDRMRCPcoHbs6KxcJkW68kDVu26MVje4PX4dBVVt/6UKhqvUeRCtCRCuPvjJRayClIpxwNi4SrKKkin7Px0yilMp84LmYocgSFHvz9gkAwycAbbVmQhshAMCAYEA4IBwYBgQDAgGBAMbHQMuJED8cQLsSDEQog2wnKdiDUVcM/UbD2dPPsb5U5SbXeI0q1kOFIBcfESC1pbIYWy81O1xoLSXEihAyXbaHC4nJS2QiBATi2M5eot/8nLRTAgGBAMCAYEA4IBwYBgQDAgGNgoGIiHQHB7VogFIRZWIBZCt0GgMy14B6iuYyeVnt5Glc2WDYUobSmsFbGQ4/kuZXvSKLMgVWkrZOV/l3ILU5XdhQNHM2h8qjXEReZGGRykHvKiEwwIBgQDggHBgGBAMCAYEAwIBiLBgBs5EE+8EAtCLCxLLGDrgAan3j7g9U3Tmd6/UiXcSIJMaNyiPUFE6f1hrYiF7IJ0RSJgO4TWXkilbJAM6kihstrbaGFxQrZCCO6XxX0kA7Lcw2ODhIIFwYBgQDAgGBAMCAYEA8mEgXgIBLdnhViQBVaECyw/+QNe6hx4PqilsEpkgkkyBLdCgAzQ5MDqhKmUmb9JGXWsqruNfLanCGhkmIcMisk0KEpZBa+CAcGAYEAwIBgQDAgGBAOCgegw4EYOxBMvxIIQCxERC4GlJbo4vo+qW39C5Q1bySQDVvM8SCysJqmgjTlmF2xWXiL25qdRS8fbFAh47br7/X61RUJsL0Q3KMkgLvISDAgGBAOCAcGAYEAwIBgQDCQXBuIhENyeFWJBiAV7ce0+IARocqaOjrX+kiqbdqwZqQCCYq2IheyCNNqbr4065nhSaV/xD6l30EPY6sHbPYRUSK4B0R2vUg+RjWBAMCAYEAwIBgQDggHBgGDADQNu5EA88UIsCLGwArEQoNmFc1Rz5hfKA0RZ41ZlU2E1tRTMtNaKWMgqSKEcpbGwibLyocGQQnlHv0fDoycpsOS3vUQIuSADsNsALPGCDcGAYEAwIBgQDAgGBAOCgY2AgXgIBLdnhVgQYmFZYsHrm6KWC/dQBTQVGrdReRMMNm5bM62FtSQWsiwDjspmg2cT5RVuIk/172lm9oIiFrDdYyMMFFIHaUfBgGBAMCAYEAwIBgQDggHBgGDADQNu5EA88UIsyGLSdTEdCCxSR//jikyobNyiyQSQCqvkWtLUVODztSIWsgs2ETxFwA1lbuF3KTM/jbI96YRtEZV1t5PXN29rLbh1QImXwVkwIBgQDAgGBAOCAcGAYEAwIBhIdgzEQyC4PSvEghALBrEQsL7cB5QHiAvDH6+ZZgITCc5w7YiFcMYgUym3CARDKtW1PUNwpam1FuBaE54ilsSgo/QPo3/ISzTZX6JSfsGwYEAwIBgQDAgGBAOCgSU3biCueCEWZOFkLZxAJmCg8avriZkaqmpZW0ONTlIB1+tJLOQWplGOZzPlFqZQlucHdL4nN2QRGQjAxSZkokkGGYTkRSQYEAwIBgQDggHBgGBAMCAYEAwkOwbiYhBcHhZiQYgFYzGtNRam5k5RTdt1VN6wdrYUwpEK600s5BRCWyGNcovSlb2FAyVbqG+o2NbagCFHPpJ98JDyywtQMCAYEAwIBgQDggHBgGBAMCAYAAbW4ifEghALBrGwRAveATrdeYsy0FjZtH1Db4WAZwgYcoTdhez8VMr2bKJDpT+hsYlm+u8ln+GGUgYgeQkJBgQDggHBgGBAMCAYEAwIBgQDGwMDQiwICRBCAqx2x/b5p6i993Eqa9hGlU1b19T7Q0JoLHg2kfIU4UklGHfMKsDWiBQqqb2V5hdG1RYIcT+5MQbP1e4rkp7gQjAgGBAMCAYEA4IBwYBgIFkxIMSCEAurRiwEF8xQ918if2CBOgdf1IRCE7ZArK1byZWJBSz2wxlcXP24UDeUKcpTRFnt7eT3z9ryhozMgcMf0LYozDg5D5WRyEPkIRgQDAgGBAOCAcGAYEAwIBhIPAwIsSDEQsjiNtZOGlwkB40SDo7vV8Yayxu3UXnjVqqAxgLIBUUyrJ+thfU03uhGXGTlp1JeUTo1nX2XAkt+ghFHNuCobS7w4BCUX6xtIc+xLCUULAgGBAOCAcGAYEAwIBgQDAgG1gMDQiwIsbAqxAKDlbUWxmeqqabtl1TZpEmFyqYtVNZwuTUWVl8zwY1IuCTek0Y5+ZtoX9EP6MLAN8EtEQEQCXxg0BOtBcaShPISFAwIBgQDggHBgGBAMCAYEAwkBwaEWBBiYdWIBa21EKCZ+XY63v4rpZ0AbQVoKZQ37tD2FZTmwvppK6y3V4hLCAVr60VWwSbK9aRRNow6FqbT8FgtBZbgjlNvG1kyNBhk8EyOwVPaSdpJMCAYEAwIBgQDggHBgGBAMKAxIMSCEAurRiygU/l9M9TUfQ9VNm4lvQUCpAK0FjKosumaK3YrRHZ+CmXmpynDjlkFV1Fh9e9ocrpXkQus5cFbI2RwkheUYEAwIBgQDAgGBAOCAcGAYEAwkEwYEGJBiIVVIRZ8/gD5AgvU3v8QVTRuJbiVhF2FqmbLG4SyqwBXk7CzcDk0FlKJXUG6aRWsaTy8RMD9JFxR5qersKT2evJ6Z4mNNkJ7IZkGDymrvOwEA4IBwYBgQDAgGBAMCAYEA4IBYGAtfv8QT6ICzOQEZiDgowtDH1Fls9ZQWMlIo94iAdJBH+XKqCOedRIPW1WaylaD2lIBOw36PpWGtdUCZAXu0flCO8IiL5pxnkE5Hq0tkO1JsQgGuIJMIVwzoZCVj/NN1nWq/k/9D1JCH/reNMr2bFL/6/gU0s/ieSYwTA8U5nkwP+R1suVZ8vpmrC0RAQoI0SXkimBAMCAYEAwIBgQDggHBgGBAMJBkGIiHA3B7VoiFJANBLGQOL4D9lsvE0enjVN26ncoboJWwjaqatlEpjDXyAt8MG7ElAjYXtupDGXi8Rm2Z0EQDNB0yqLJ5G5U3ZKg0K5s0wVDRvJXKm7dSRfM2qm79MdWd+y862/coXRh6hy6O59DI1GEamymnybmTNL3QRLOLbTTn7aCxqUYaGa+nkYlaGhqtpN6BfDrfm0Ntne9RXevzVFl3BxVU/TvlFn6PsgvTKKfwKsr1WNsXPExCXGWRDlcRvDx89Q2uYTsBJAPIgzTKgQ0FRU7gHpAZmyjHw8+ZpALIiFRFeHT25OqBU9xNygvkChg7Yhlv5JnkJJyl3aTdBAOCAcGAYEAwcOVgwI0ciCdeiIUNvzhgLwb4wh6giZmTdLztp5aRxh9RhdoGocNwxALIh3JsiYB2AzQVlP0FbJ0IaizAReSpc3+k5u6/0JmeZ6nr4t/o4vh+mpw9SXOLHeT1j5A/4HVZiIZuKdA2DIwy254YuKMH7w8EvLSwOEwTU+00MFxJnT2ZVN/2OtU07qbS2tvoSMXPNfkA8kCRCSAdNJkQ3GqBaxxaAyKrQG99YM2IYIhn0yiv6N+o72Kx7X5SBmBuFwkFC4IBwYBgQDAgGBAMCAYEA4KBZMBAPASC27NCLGxoYkEvwkEowNjgom+ITnfeQmUN2xRZUNm8naBdUNa4XWkchCMWqqB10LidyhqgsbBF3VfZkkHH26+jjv7naGSykGYXusnrGyN/YI6w2L+0MwXJgEv/MwcfP7HHBdNIInuwCH3WT7gnSEQgHXhuWFJlwJaF+cVRGp/ppP5hD9U2/ZUOlW2xCIYUyvGk094jqUoTASRDVsF3lRZDcHtFqMZCjkU4gJg4XP5jGp9qC1NPsy5yHtpeIg+Rh2BAMCAYEAwIBgQDggHBgGAgETDgRg7EEy/EwoYmFpaUlgLAu+iboLaeRxx2EfT2B21DIfxWCJAKx9t+TvWdt9OZ3mdoaGI/zcyfo8DSolpY8zaLpUs0C4KDRujiPxgfW6eKjKTQ5QoooiJguYf0+/00Nd1GHT3ZVNOwm4pr/kAHS64hpaWQD3IB2gpstyGUWMguuMreQgENh5LjO2l+fljIhQ3ef2LDaLwYl+dF7oIBwYBgQDAgGBAMCAYEA2uHgXgIBLdnhVi4AhZGPv88dfQ/b7uPrGzeos+V/QRsb4ARRr3VobxBu56satlBzd1309DkIZqeP6s0EmD00V6wXwa5ac2F1elgqMvcwgiNT52hjt4cKqndSTmFVxNcTWL7A7Y9qG0QlgHJnII0ysxn0kFvpyg/uYsWvVM2uRDUslidMspgKnIUDAgGBAOCAcGAYEAwIBgQDAgGVhsDbuRAPPFCLFyGBfJqA0Onx1/y/cprAeJAAsAt4sWx/VTdcq2yi4DtDjDUCO8LZY1B7wzYElHT9h/UcH4X9Y9+RguLPWprAW+j0GGsnZrLFtvz4bZC2JoSqv1iSz9YJ7+q69RMN7V1vU/Fx2+igyVbLNsL8DiRSlnskSJfe5LAdU5hKjV3vEvQiGBSgcO1aePY5CdlEbkJBgQDggHBgGBAMCAYEAwIBgQDjIF4CAS3Z4VY2CjEgtqKoDsLL26xcB6dLqeatl9aRAK2O2iPDdr9I863UuP5m6l3JJOm59vI5+Mv8Np+ARMLDMLQBf1ynXOFxb7loYLTjTzU6UZeDvcymmlocgD3BmjRO01jk83U3vU5FR37rfIeAW0FbfgR9hlANsCLRArtK/4BdfXu09tClH2HFeq9UfAm9bA1VSLHrjsWJQ2RjWBAMCAYEAwIBgQDggHBwHphwI0ciCdeiIUNtkDS2xX04nZmvp1Onv0PZaARHh0qm7ZQeeMOKmvYQjVtv6Cmrj/RxEwtBZaCBhex2A5+yQ/XuSNbOAcX7bjffAbaAeHSRZx5n3ntjNfP+w1NAfc03fIKH69ImYCfYI+By3NxpJpKT+ykA0czLAOP2CqBbRFplKPcW26miyM1pMpzSR3C57Na5ZV0RL6CAcGAYEAwIBgQDAgGBAOCAcFANBiIh0Bwe1aIBddFbrKBM3Tx7fVNUnP3LqpsztBH0zaqatlOdef+SD3Dn9LUXLNaCAOA2C6htRw4DQ7hYYHlwHEccvzyIWtPaKDrZwNLPlr0TtD84hDNzl2gyZlzND59RnlaGJ9qpYnpMzQ1c45m5i7Q7PwgoS5+/8IlhERo2suXY/mOZmlnsByg/cHnFj58AR+NTTRTc8d75Kn6d7U9IscDOwxwQbmJ8iv/k+bmB1YgZeIpozy7fBuKfEQ+ggHBgGBAMCAYEAwIBgQDgoFIMOBGDsQTL8TCBiEWTALAH5in1p67qLJ5B1W1ZihC4fiZX9DwZCb5A7P2l3i4djQJhWAabh1yJVIBC3SfIgFgMHJuYYhGJ0/R+d5Mqj/zHJWdvJ2+Lt1BakGO7QQFentB5hGcw2gitAB0HIwnZlmeGLI8myjHs5n2H/0RFR77HZ1oepRazr1LF/oP0fhkEy0sThDy8wcWVf6saRBJpwreg7pZxIexrQT/s1xYkwN5dfbupf1Hf0h5xZspu2Cz2h7hqf41eb3TlxAgwTzc5CrxIiPBgGBAMCAYEAwIBgQDggHBgGBgfTAQD4Hg9qwQCxuEWOBFMdTxe0c+VqRCdet2ajx/O/WPZtGib8ha8K5EDjCYg/eFbmvQRiGXljQpsegdp5GJBurs2UcN7W+rRf/R4zvpUOl2tdhmuwRw0cjnHGoygd06glxIpSy4fVQHe2BgLw36f9yjvTUg1J4bcj2b6XD5T6jkxC10oulxaj73LnX3H6LR8dO0sDgastAP1oW3fATrqQayEFLB8Z+NlYDSTFjwjtG5C1lUcvx6yi1KV54k6lqfIZ8P5A3kGNDaILI9IqQN5IXBfUxCwYJgQDAgGBAMCAYEA4IBwcD6Y8CNHIgnXogFe7G4/g26mp3Ip2wCLNHYVJXWUGjfQcOTh8jvn6XAUtCuwXLbB7AlgsuE+5S9BT/H6RDxc3O91NG7l4pqrqe8on+jfYWbKadwM2V7rqLsgnRldyBHuWlMpxxoImDLgNJQYJJAayaoOHhcUKQDNBXwPO7RWwyQltZisK6tNNT9ypjiJsosSCFoPGTlQ8MhlXIKrqKsgnQC2ZBb+H3ad/TfqLD6j9Te/RnNznaR0tJQWgjBeqFOajuIRQawDC4N+ZkgVvAsNBi6+7+mgyVXK22Mrv595PP7VF5Iw4/zDYIzqUew7UUWIgvBgGBAMCAYEAwIBgQDgoFkxEA8BILbs0IsbJgFn5/GZ2qp/vzvqPvie7TovWh/Nddg50Uxh5cOAvYCmwkGtWheoInpdurq/4bqWp8lT9WvLJLA0hwogCHDNMrKZ40CS+NAaRYEPSnA2CG8KOQUptH+4mvo67Jr6UjFv5On6jdUeOz3VFxzvTqKjiH8LxVXUPUbOlL5S/q69MfqGUVeqHRBJLAGBOdrloeNK+qyaXICBEcqfVP+czreuJvOdmfS8PhJS6MBMtEHvENEKi88A5npw08Li2PU2vk3yq+4jvouepQbShAW2qjjpfJOxkFIyiztKBgQDAgGBAOCAcGAYEAwIBhIbgy4kQPxxAuxsEGIhQXfKA1OfEkLi4MUCGgvD1rtn4kEDpfvBFgkY5Gb8AAAACAASURBVMG8sDBO57q/ooLq39OhkgzKKfieJgY8mzSxoLQQNlF2frreugDSIH8TZWLBnw9vCal0uOzHVFm3i5rPvUnn+w7S8NhxmpzpounZXpqZ66e5+SGaXxhVC/KFxXFyHvgPdhpm5/ppZraPpma6aGS8nnoGC6jjwhfU0LaHyk/dQgdKfkTZnhTKzNeuIEF0aDIB5MN3VRlzlP2Gq7RmQz40JlLpQPGP6HD5L6i25VEaGT9FfktueqBkgmF5eQW1PLR8Ifu5uYvU2vmhMkrJ5IMMvsvLUeQj8hEMCAYEA4IBwYBgQDAgGBAMrA8G4iEQ3J4VYmGDEAuwoQDDieiM/JXc2TFN+wKX/Bfw0ex8P/UNFtPxxodpXzGIBGxNsLQOPNhikErZ+WmUjQW8pamw/+g1lF/1ayqpvY1OtT5N5/tyaWyijmB/QGkBwKsEa0BYstbkRWin4S//znLhOvz9eJ4X8z5FUoyOn6T2ri+ptulxKq29jQqqfk37iq+xbDYY2zHUlopUyvakU24htl6kU7ZnExVU/4Lqz7xBF0draWFxRG0hYaIlXLkUaWBrOmi7C3wfNB/m5gdVW3A5+T8JQ9te5CHyEAwIBgQDggHBgGBAMCAYEAysHwbcyIF44oVY2CDEgltHVB4NQhb2l2oujE2eobrWpym/8leUU/g9ghcG3tqgtA+U3QMYJ4S2QhodKt1BJ5of0wYSJ5oVIeG1DRauX4dwrfNSgFCe2fkBGptooQsDh+lUy9P0TcXPCLYftB0I2GQAaaJDTS6ASElT3h4Kqn5Hje2v09zCgCJrmNxgDxE676As+X+3Mkn85cdFJG3A7chhJM/IPcnRttJO0k7xYGClMYH/R8jn8eQnz4bidSPI1G/ZwtoIdVkLfCayXNzK5ha/FvKRNEPHBJFH/PKIh0Bwe1aIhQ1OLOiv6vjqr1X7+cW26J2i4fE6qml4SHk0YG8LOcoAYprSSMhUREIK7S/eqr7+17e+QGMTp23NiMTu1OaiHx4g4MXCT1Mz56i9+1MqPXELfV3+c8or+p7SwIAWhiZTtKHInCJtsyEzfxPVND1MIxP1tOCdUFoScDvJrieVfKGVYbmlXE4rJLHlFf8AtVHqNzExQefPnw8eXefp/BocXd1dNDg4qI7h4WFCvpOTkzQ/P28vTNBfnRMXvua+vFHkLvWIvA8yBiAzPucwGeWIsuPw+XzU09OzJv3NtQ+fP0+dnZ2qv/f19dHFixftfolz9MvZ2VnyevUWQ6d8Tbmb58775FpjFTLCOOfaHuHG2vPnqbu7W42NkGMiynl0dJS6urpWrJe65/x5Gh8ft+w5Rd7vNzKGBgYHg+9cvH/D4WAV4iD/3r4+u4/jHYx+jvZAX5+bm6OFhYWwGFsOdxi7NnL7SN02Zj91IwfiiRdiYYMTC2oBrEgFvRjGl/wLA99Q+anbKa9ws7WYxld8y/ghbCcUXKW8PJSdvI3OXdhLo+MN5PVNG4vpxO9geAEEtQtAMvCBsgfI71+kqZkL1HfxKNWfeYUKqn5hyQByYC0GbbcB20Hyir5PpSd2UkdfFi16J5THDDXBAcmgvD4EiQwZgBMfH8u1UVFREd208ybaefNOO8T5ah8333Iz3X3P3XTffffRQw89RE88+QQ99fTTtOfFF+nTzz6l0tIyNdFaXFyMepKzXP3kv+TGJ7cfT3I55PhkDrE4e+DBB1e9ry3Xd2+++WaVH/rjrl276L7779PHfffRXx76i+qXL770Ir319lv00UcfEcaHru5uArFnLiY2UjusJoaccsF1cXFx1G18259uo1N1p5TcV7N8q5EW6vTa66+rOvG7IxzmgDEVv3MnFRUXhR3XV6M8yZjGq6+9qmRz62232tiw5bUK719uF6R55113qvcu+vr9D9yvjsf/+jg9/fTT9NLLL9Err75C73/wPh09epT6Bwbs+Z6TzHdiOxnlLmXeGPOBWNsxHgLB7VkhFjY4saAW0QE/eX0zNDxWQ4XVv1HEQdaRNMopTKWcQhgy1MYOcX6gdAedbH6SpibPqpee3/oavxRIzK8E4TsTkwhBcgEvgBBtAmt7COLgtQGGGweGK6my7jaC3QhsjYBNidzCqygT59BoKEhVBiK/Lt9B3f0HCFofWhPEMvQYsuXkyh6swrdL4ssEE4fio8V0y623rCmpwJNO5IOJDk96EI9zvkaIiVZObi4NDQ2pr6bAsrmgSVZZS7nj7w/AAoinlpaWDfG1TBMLD9gLC+4naxneeNONqg/ecOMNKl/0ST7M/oi+yH0V5w89/JBaIOOLJ8YNWWREjuejJUejamPIHUdWVlZC4nx4ZERhBngxF8ZO3JoYKiwqSsi6XK5x+Y033rDfu2hryBHycspwta6d717kiTGA88Q15/XAgw/Q/gMHCOOT892r5pay/UmwnKRrSTdyIJ54IRaSFAyRDv4+3yL1DhZS+ak7jC/yMFaoF8pQ/99XnEoVdbuos3c/zc732dsm1ERJLZZ5oY6Jg8uX+QRaVOsJnrOc1rVdzgCBLAmVI1xD+tR2ibPdey2ZBW1LaIOV2oVlblEqFR77A5298CnNL0KlUZMYwS0SzrTlOlTWiSkPYAdf03hywROLtQp5oon0w+XJcQjvuece+tt7f6Pa2lq1iNE4T0w5JkNbJ3sZsZhtbWujN998U31ZT0Y8oMxcboSXg1hA38MiwuyLZn83FxhmPPfZXXffTZ9/8YVSrTbrkuz4WsvyR6uxwG2w+9Hdjnf25R//0OaHDh2yF6FOjLhdQ/NlLWWcbGm/9tprqh+irflwk1008ejX/B51Pmf2ec7TjHM+B+2GvZmZ1N/fL+/gDb52Srb+E2t54yEQ3J4VYmHDdo4ATc6cp7LaPxLsBChvDsooI9T7YbQQNgXS1Bd6bAkAKHlRrLcQ+JU3Bz1RMomFyNwwxgryeJ5D+aFBMLPQTV7fnDsJ4tLmwa0TPFkJ0Mz8Bao6fRdlKa0FuNHUrirhVhPkzN4jKXSg5PvUN1SSJLYnuG4SumFtvYgF56QFkx6eQPPkBl9VeDLE9yP84ssvL/ly4lYfid94WMe4nJ2do77wATP33HtP0i5SeDEOokQRCw+sr8YC+hf3N5xDgwEh+h7icc390LyPn+N70AaNTU1J2w5rPU5wOyMfaIVBfpEekDHuBdY7OjttMmqtyxxJ+tiP/+xzzyqcoHyMH2fdTOzgvLCoULBizMVeeVVvhYAMWZvAKcNYrpFeuOfMeMYX7kPerMWEe/AfjwU4x4F4aDB4xa6CYNjAcCTjRaLd40YOxBMvxEISggKLZyyC1UJaLab1Vx8mBqZmzlNd26t0sGSL5WoxVXlDwGIY6vz7i39IJxqfoOHxk+QPLFoDg/MLfwJNxq1tDJiYaPKA67tE84tj1HOxmOrbX6XS2p20v/gHaotHd/+hqIkFtw4fWPLR6EQTNZx5mQ6X/UyTMrBJobQ+tOZHTuFmqji1iwaGKsjn9xrl1ESMnlSxjJ1hAsk6CfuDW7vFGh/t1zRzUhJuAhNtHE9m8Jw5+THj8R/2f0MNm+up+oetkSOYYrlspBAGBKuqqtS+f+CBj2QmFsz20RoLLjYWdloL0Z1BDYNo+1a4+7mPcT/mhQOHeIb/w7ndD7k8jgXygYMHlfE3s15yHjoeRUssmG3wt/feSyhiAcYA0f/MMuLc7WD8iMZCKCZeNTQWIDvul0zquckzknjuy2Y/5ucijeP7OcRWjY8/+VgZdjVJM+nroe0q8khsecRDILg9K8RCEi6k/jsA67NQ5dcL1OCgFqDzfXm0/+gOyitMocwjmyhHGWOEdgLO06mm4S80MzeoCAXYFlCLEeUxIXHBDzsPmjTBIj1APhjN8i/Q+d4sOliaQbme71NOwSalPQDDk3AhWVr7R3vBtVoDG7ZJLC6OU0vHu5RX+D3KVlof6ZRXlEp781MoJ/8qyi36Ph1vfJDmF8ZoSdluYLlabWVqhiQh9lZLlomcTqTEAk9IOOQJhzPE//zFA//xhImf44kTrvlw3od4PMdfUvg+TGhHRkZWHeuJ3D5XatlAIr3wwgv2FzXGCLBwJRALjH9M6G+8UdtFcPa1WK4hP36O88A19znuawjR/xCiz3I/5ns5vP3Pt1NJaanqk9DCAF6D72h+H1zZYSzEAsv7lltvpYnJyYQZ80pKSmysMAYQuh2oBzAkxEJoHwhHLDj7o5tMV4pHfzX7LvdlpG/2ZW4bficjXcS5pY/7oK0CPEofD23PK/U9nWz1diMH4okXYiEJF3c8gClSwPqKjy/q1afvo7352hAjjA3meODtIYXyin5AlXX30MXRCmVDQNtJwFf/oPunRO8Mus4BtcVhYKScjh6/kbI9qUGjigXpqr7KZaTarrCZ5r2jqzD5YO0CDJpM5gSUHYZTLS/QobIfU9aRFOWeE4SG9q6RSofLfk5dffuVNw09seRBl9PT8k90uV+J5YuUWHBONjBZccbxNf7DBAUHJjgcb4Z8D6dz001B9V+e3GAiw/9zHKxYT03BkChji7Em4UbBL9yhwcYG8MI4wjmwAEzAu8hGqOtyGgvcP5QMbg41eGr2o1jOuS8h5P7F6YTka9hiYNmHux/kx9GSEtvYqvTN0LEoWmIBMmY5/+n2P9Hx48cTAu9oV4y/wArKFw4/jCMO+R4hFkIx4UYscLtzyHKMONy5k/Au5T7Oz5nXzrT5mtuKnwkX4p6XX3nZdoW6EcZhqUMoNjeyPOIhENyeFWIh6YgFGBi0CIGlJfL55qm14290sGSr0k7IUl/sseDGtodNVHjsP+ji6DHywV1kwEd+a/Hh9+vtBMEOk9iLEqWxEPDT6TMvKq8Ne49oOxFKa6BAEyhagyCopTE4WrWqiy1tg4EJAYQ+mpjqoFMtTyhtkBxsj8hPoVzPvypPG7mFm6n05O00PXPecn0ZIL/Cm8NDRdJhcGMPupEQC3BTtefFPfTCnj3KPSRCPoe7SOfB/+NrpjmhwUSFrzGZwYFrJhDM/1hbAc+Y/8MN2xdffLmqWA+OCxu7rZOhnli8wL2hEyu45gnwlUAscF/AFqDmlha6cOHCqh+dnZ1Ue7KWqqqrKT+/gF5//XW64847bDmjDFwOyP+GG25Q14hDW5h9FGME0mOtBQ6TAXNrXcZoiQUT65DxV199lRDjXV9fnxqLUT4uo4kPjjdDxooQC6HvlnDEAuSGdx3LFC4hn3v+uUver873rXnN797nntPP7d69W7UV0gaWkL7ZPjjn9zCPr87/cY0y4YD2FNL49NNPE4LsWuu+K+mH4jbZ5eFGDsQTL8RCEi7qMNEM+LGobaeq+l1KKwFfyjMLUihXuY9MoSMVP6Gmc2/T4iK+ZIKICHYGJhfQIdguQyJ3DtR3Zq5feWnIzE+hbBif9KRZBihTtZaAByEIBq2xAfsH7V1frpqdBS2zIPmiZAr7FhZR0DdYTIXHrieQCcqWBcpZoF15fl22nXr682nRO+0oTzC9RJb/lVa2SIiFzKyskIktMOomJ7f/EI/FxvTMjLIyffLkKaqoqKQPPvyAHnv8cbpr1122dgNPYjDRwcGTIXwZxSQH16dOnXItg1vZJD44LiaqLICT8+fP25NfnmTzBBjhlbAVAvXE8cjuR2hsbGzVsc791BkCF+c6OuiTTz+hR3bvtt3goR144cGEwi23BDWK8N+HH30YUk5OO1Gxtl7lioVYYNwjfPzxx5Wb1fUqr1s+73/woVpcMg44ZKyGCxk3QiyEjr3hiAV+z0FmOFpbW0P6k1u7RBOPd/D4+Lh6B9c3NFB+fj69+dZb9Njjjy3rOhRty+XCOcoKLz3Sx0PbNZq2kHvXX3bxEAhuzwqxkMDEQugAZWkYBPSeze7+g/RN+c8tQ4KbKJu9FRSk0fHGh2ly+ty6eynQi+xwHcN90XXJQALSRC3SOFyiBd8MlZ28jXKx9UEZTYRGBhbtvHhHyMSCDqGt0dj+yqq/hMzymvXF+cLiGJ3t/ooOlvxIlQdlUN4jClIV4VDb/Bh5vZMWGQE5RSGXBMapKZONcB4RsZCZuSoTiNA+rvsO4iYnJ6mjo4M+/OgjNWHhCQwmrjhHyOe4xsQGez2np0FehfbBcHk475HrUJklmjyYWOC2di5YrhRiAfWHy8G1IBZWanP0o+HhYcrKzgpZcHBfRJvgnNsGZYU2UUtLyyV9cqW8Nvr/yxELLE9oioTDO/4Hodp9QXuzYlmt5ziHvGZmZwkaaNzuvAjGNZfbxIOJC8QLsRA65oYjFiBHPiC/9epLaN+xsXGqPXmSHnr4Yfudy+3KbekM33zrzRDCaz0xyf1AwlBciTyWl4cbORBPvBALjkl4IoEwqGXAi+yAWrzWNj9HmflXUXbhJrW3H4tqLLi/Lr+WOnvzKOD3qomMufBNjHppUmT5smCxzYefFhYnqOLUzdr4JOoJQkHZjmAiAaSCeWCLhNZaONXy9Los3rE1RZfZr7aaTM10U/mp2yiv8GrKLoT3iFTKzE9XZMOhkgwaGa9Xti7QPuqwn+d6Lz8QLC8/eTZe+awnseAsK09EOIQXgIKCArrzrjttIgGTGUxMMZHlSRdCTLarj1Xbixikwek485Hr5OonQiwEjeFBa+ByEAtmn6mrq6Ndd+9yVaXmPop+ev8D94uXCMc8y41YwDgGmSE8cPCAGuOcize+/uDDj/Q8ZxltMbPNVvu8ra1NlY+1VVBuLjtrkqEeGKfZXg7KznUUYiF0DF6JWIDc1pNY4Pfn0NAQPfzIwzaBxO3HOHSG0FoA1njrk7yDQ9t5tfuhpBeffOMhENyeFWLB8cJLLJDywgDhEk1Nd1L5ydsptxDuI2GsUBsLzCmElsJumpg6axAK2jXj5apP6BYLvWBGnCY7cB2+M+jFNuxIoM4+amh/QxMHls0I1kxQmgshhIImFzSpoM9rm56x8nHPz60ckcfrtFXd7IVcgBa9U3SuJ1vZvsD2jDxsUfGkUY5nE31ddi2dvfA5+f1e2+YFiAkts0jIl/Cyi7zM8vxysrqcxIJZLp7YIA4qoA/+Rbvhw8SGJ678lQwhjjfefFOPAZdpsm2WX85Xr58JsZAYxAL3SSwaKioqbO0E5+KCF5Doq/iqfaa93fWddyX2k+WIBcgOC/TTp+vVmIfzcPL98x1/VkZr10t+zgXi4cOH7XIxocDlhCq9Ordco3I8Ql6YCrEQOj4mErHAmOI2h+elp55+yiaO0IZmm5rnr772qiL0eazgtCQMbW+RR2LIw40ciCdeiAWXBW4igF4tri07CAMj1bS/5PuUlZ9O+4vwtT5VfQ3fd3QrdfR8pQw68pd+04bCetZDkwb6K3wwX17UB0MerIP3BDtYQG310ITKxEyHduvoSdN2CwrSKMuypQD3kqGaCpbWgv1/KjWcec3YdhDMI1y+scZxnYPPa2KA22529gIV1vyO9h5Bm2lyAVsk8grTqbblWfL6ZgwNjbUpY7Bskn4ksricxIJb30A89n5iAgMCAV/JQC5ggqOuLfd7sJgOmw1u6URSf7kn8fqJEAuJQSw4+8ZHH3+s+qC5sHCeo69C64i/YDrTuBKv3YgFyI4Xbf39/fTMs8/Y1+HkWn3s2LoSNua4+sKeF0IWl1xubOHILyhQ/91886ULUNwHIkKIhdBxNlGIBW5jhOY5yP0/36ENubqRXcAoDLpiy9SV2K+lzqGYTgZ5xEMguD0rxEICEwsY1Hy+BTp3YS99XZpBWZZLxZyCdKVeX3J8Jw2N1agv30EA+y8jW8rkATqX/gI/OVdPF4Y/obGZUlpY7KelpeW/yCuNhQC++E9QQdWvtK2C/BRtW8Ha8gFtBTeNhZzC7yryJasghTp7s9Z8K4QmFvACCtZLb2Hhl1KAZueHqPHsq3Tg6A8ppyCNoGGS40mlvKJ0qm64j7B1wk4ngfEYxFjyDZ7RlP1yEgvLlXNqetrWWgCZoCaohktKTGow4SnweGRSs8H6kRALiUkszM3NKWOSzkUv90X0URALb7zxhvRJo0+6EQsYv3jRNnjxIpWUloYs3k05474PP/yQfD7fust2YGBAEbpoXz5QHpzDa8mZM+12uXmrBJcd9+BeIRZC5xGJRCyYhAITDIuLi/T6G2/Y7crtaYZoV7yb4WoW73J+drn3uvwXigORx/rKw40ciCdeiAXjZZdogPb5vdR09lXK9qQruwH7ClPUOfbsV9ffQ/PeCXvw4rJrV5QAZnChy/+tZ4iFMr7QdF58nqqbM6gKR+sOOj/0FC343NlcuMFEOUGm5BVZbjPz0wgaCmw7IROLc2Ws0rStwBoLm5UdhlxPGg0O19iM89rV3SRTIHd9zeQC8tVbHALUM3hYebPILUyhvUdQ3jTlFjS/6uc0Od1tteXlbbe1k9P6Dpbx1ONyEws8qTG/cHLc4cPfqIkLJjOYoHLIk1pcv/baa5eMC/HIQ569/NgVYiExiQX0y+zs7GUXG9Asgj0G6UfBfuRGLJiLtMHBizQ7O2sTDeZ/fP74X/+qDN2ut2zh3hcLSHPcZQ2yffv3U1dXV8h2NdzHZRZiIYgDs90SiVgwy2Wenz17VrWj2Z7crmb41ttvEewjmc/Kefh2F7lcXrnEQyC4PSvEwqoRC8EFpl5IarDovfc45z304UEU/OKNdAI0Nz9CdW17KK9wM+UWplt2FdLoUOk2aul8l3y+OWPQCuadSJ3UH1ig422/pMrmrVTZvIOqWrZRZXMGnTz7G+ofyyKvb0IbL7TbQNfd652ispO3W54VwpAHYWwrmNsioM2Q69ms0ueFfmLIJUCjE6epuAZuKWHUEZonIEnSqKD6tzQ8dkJpPvAiEmVmTQZdD7Od+VzLTN1ruBRNjPqGx3qil+1yEwvh5MOY6OruvoRYMCc0OIevb06Dn+PreMLl0lruv5XyxLPxPL9S+uH+D5efM855HS4dZ1wsz0SSBhMLvJDhEO2N82i8QqxGGZ1lXq3r0dFReuBBbUvEiWu+TgTjjWZ94eYVbiaZ6HNbdCwsLNj90nw+2vPl2g//mYcz7eWejede57MrXa9ELECGFy9eVPL629/esxfljHeE0ASA1412y35FNHVbqXzh/me5QnMMxnS5vVl7DNcoD9TgL1y4YJeZ72P84hr1W0uNBZYFh+HqE0kc1znedCLJK1GIhZXKCu0jbstwIdr22eeeC+uhaaW05f/knDMmc7u5kQPxxAuxYC9qVwvQeLHzghBp6gUgFtkrDc5+yxvCgnecqusfUAYaQSrsP/pdtQ1iX3Ea9Q56LDeSTFTo/BIR2HOLXVTetI0qcDRupfJGfV7elEGVTVuprecp8vlBkAQXx6jHxMw5yiv6ofqibxIGkZ1r+xMVdXcaWhu8CF+tNo49HX/AT3PzA1Rcs5Ny4N3Ck64MO4JcOFiWQf1DFUrDQdvJ0NoLPr+JqWBdAktaBRS4CnqmCGIuETGRDGVKRGIBckM7z8/Pq8krJrPhJjWIu/vuu9fsa8lKYxiX09nOeC6SZ/m5aO7lZ6INlyvTcvmzJsly9yz3XyTl5OdZzRvEAre5uXDlRcu9990blXwjKcPluCcZiQWo7GNfPfoe2obbBNe8iER8/8DAqhALbu3CmHH+z/EcOv/na8Y1Y47j1yJ0IxZYXgihsYC8QdywTCFH1hRgeX/66Wfrin14BEEZcHC5+PrlV7SL6/UkFrjdnO3kbG9c87HSvc7/1+M6WYgFzA/MMRg4dB6PPvYojU9MrCsu16ONJI/Y5/6JKrt4CAS3Z4VYWDViAQt9XtTx4s9Pi74xmlqoI0UsWCRDOIDBAwLisR+/pvER9UU7tyhV7ceHocaC6l/T8NhJe2KCvNRLws4zUQDPdV+iqflTVNGoSYQKRSpsp8qmLVTZlEEVjduVJkN737Pk801r2SlL9gFq7/5MGTrMUrYVotNYgO0CEBB9Q0Wa4DFsH4ST+3rG8Utdhf55OtX6FO0r/p728KEMcqbT4bLtNDBcodxRomy4V5Ux4LfxxThb9I/S9Pwp8vmntUYMCC2+f9VwnSi4Wr9yJCqxABzgqyfc1/GE1jmhwTX+x97vEPysAh6Wwxb+m5yaIuw97uzsVF8RT9efpuPHj1Ntba06Tp48SWfOnCEsxGZnTY2r9cUtyhquLlhQwY3h+a4ugsoryn2i9oRdflxzHTo6OtSXSZYzJvfh0lR9NwrZm2mY511d3SELV17A8v7tu++52343hMuT03KG4e69nHHJSCxMTk4SPBSg73G7cL9EP+W4E7W1y7ZRpHJHG5rtyOf8PP8/OTmlyIzO8+d1fzx92sb0iRMn1IId/RGaAdhywM9z6EyX41cjdCMWeMGGkIkFlA92C5xjHl/D6wbKv5bl5Tojj8ysLFUWzt/00HP06FElx/UkFlA2rjtCPkc8kw6IA05hEBMaHg0NDQoLx0/o8Rl4wFiHEONcc3OzGgfRBlNTmF+Evn85HzMv5z3RXic6scCyhIxAJHEfd4bAxX333ycGHB2YiRYPcn9on1srebiRA/HEC7GwCuDXCz0NArXgV2kGaG6xn3qG36FF34gemJdZ9GErxOzcIJXX/Zn2YZGpvmRDVT6F8it/QRNTZ9Tikb0N8Fd+nV9wMb9W4IskXdOuAMo3NXeKyhu3UkXTdq210LSFypt2UDnIhuZrVAhthgvD71FgadF+eXmqf6fqnZmvSYLINBU0AYFtEN9UXEez8/x1CLJJFPnocvDLeGFxihrPvaXJI08a5RamKaOcB0u2UE//YYss0OXXsg1iDO2Btl/w9VHf6Pvk880qTQeFB9kSYWMpEtw670lUYgG4gQGphx/WPrXdJjf4er1W+zsZuwp/gYAiOpqam+m9v79Hjz32mFoAYJF716677C+LmGjhwAQcX3axSIDrrvc/eJ+amppVW5npOttjta+defX29lJubi49/czTtPvR3WpSiPLzwgGL6VtaNwAAIABJREFUHF7w6DrcqbYe/OWhh+iJJ5+gt956i06eOqW0SVgusZQZ5cLCGmTMsZoa+6iuPkYHDh5UE1kuk7mIRRxUs48dq6GamksPWM5HegODg3H1i1jqFO0zyUgsQIvozrvusokF50ID2EEbFRUXr6r8eaFjahiAeGxuaVFGDbElCi5q0R/R73i8QFm4TMAN+iNw/MknnxD6Mqfr7CfRtuVy97sRCyw7EGa8FQJjHjQB+D/ui1wH1OfYOniHgDwwrj751JNKlqYcIVssJmFbAfW+HMSCs71wfe7cOcrOzqHnnn9OjW0PPPiAGivgPQjld44jfA2yBu8RYOOxxx+jN958gyqrqmhiItSulzPP5dp8pf8SlVjgOnLYdqbNJhIZk2YIuUK+INlXqrP8vz6LZ5Gzu5zjIRDcnhViYRWIBYCWF9WwqeD3+2hkqpIaun5HU7OnrcHFfXGLAWthcZKON+221eNzPVpbofj4DTQ3r40dIl02BJioHQULW102ECsdpDQVFLkAzQVoKoBo2EYVzdBeyKCyxgyqbf8NTc+dVc8teCeVxwTt9QEuJaMnF+rb9pDfv2hpLLjLfb1lqF9MwAe2OAQ1XM50fkIHSn5IOZ7NiljIK0ylQ6UZNDRyXG17wXNsg0PLN7ROF8e/ptaeW2l6ro2wPSLYBtwWEkbT1olKLKAOC4sLaqGAyQtPDM1JDc4x8Y2mvtHeC/ye6+igDz78UE1SecFilsMsGy8EzP8Rh+dwHzQsCouK1ESMFzXRlima+9GfZmZmCCrNbOUbZeEyYVGDsjplzPVAPN+LkK+xgPvqq6/Ul75Y6wG1b6Rppov0+aso58XlxfUNN96g7jfl6zyH2zvgGuXS41BijgnJSCwMDQ0TFmLcNghZ/ub5yZOnVqVf6vdB8B2Aa2yV+fCjjxShx9gMVwYuI/4zy8aYQzwWk3CPia/bseJ4pf64ErGA8jCxgLRgZd+sD9cRIeLfeRd2p3xrjm2QkCxDhDz24RzEJGswrTexwPJGe/X29dKRI0cIhi1ZPgi5vbn8/B/LFaEzjq85xD1wsQoChW2GrNZ4kqjEAsuW69ndfYHuve8+G4+m/HDOcu7r61uV/s75S5iY76xkbxc3ciCeeCEW7IVwZKANt2hjUgEA8/lnqXvoXTp17rc0NJlvEQFm2lgkaiICaWHBuLCobSrAoB++WsMdIYz6lRy/nqZmuoL3L6PxkDjgDqri+f0zVN26QxMKTdsIthVANFQ24QDBAM0F2F7IoI6Bl9UgPD7ZTHAVCUIBoT4Pvx1C/ae2PmgCAmREXtFmmpw+r7UU8OU+4WUGomFeecHA1hfY1MjypKitMAdKt1LfRahWwoaCnkgqrDnqhOe7h96kU+f+k4YmTU0Hxh1PQjnkeAnD9ZtEJRYwsYHKL9SuMXnBYS4weYKTk5O7ahMankyxnKAa+/HHHysr9zyp5nzNySdPrhDH8VxmXPP/5rPQxNi7d29Y1VvOfzVCbGN46eWX1GId5eAycpmc5eN4LqvzmuMR4j98ufzgww/CqsI65emsD+8n5zw4ZLKDy4b4myxXoxxnlsM8x714HrheKX9nedb7OtmIBcgTJBuIBW7/nTuDe65VO1mL37Pnzq1av+R2GRoaog8/+lB9Xea8uL0Rokxu+EC8+R/fzyG0HdAfp6fDq8JzGRBGi6uViAWU2yQWJiYnbXLNxDbX79HHHqORkdFVl69ZR5x/9NFHqo+bRB/kBTnm5+fb+a8VscBy5tAs39DwMH32+WeKqGUZme2LOC4rn/N9CHGvGY9rZxzfv+vuu5Uspqam7LYPVyazfCudJwuxAFIFxnJZFuFC0ViQueVKeE+U/+MhENyeFWIhSmJBg0Ev0LTBPHQg/ZV40TtMbT2PUlWLXij7A0H1/iCI9MIbRvwQF/B76VTLHsopSLEJBRAMpSegqTClvj572U9zAtkLCNbHHECsr/CWPQC8aNp6HrCIha2KUIBtBRAK2qAjwgwqb9pOJ9q20rx/nAaHSzSZ4EmhrPw0y8VkOGIhVWk2ZB4BAZFOmfkplFeURud78zSpoNo1qBUQvrxm2S/fuSIN8NWpJ5fyiv9NebRQJJPa1vETGptqN+rEpJTpljJASwE/tVy4h6patyuSweubVMYr0Qas5RDE6+WrayK3A5ct0YgF1YYWmdTU1GQvyjG55YmjufCEjQCuSzwhTxTxFQwqwFXVVWoBg4kU58eLECymbr31Vnviev3119tf80BA4D58Wcdz9jOORQ9PYu+9915qa2uz/dNzOTiMpk7mF1ecV1VVKS2L62/Q5ePy8ISby4CQz2+44QZ7wo37uO7OCSXXC8+hbfDll9vCLLtZJmddWGNByfjGoKxMEgf5c9lwn5mvs0y4xr24Zy2t0DvrEet1MhAL3JYc8p5rbhNnyJiBMbdo5MLp8zO45jj0R2yRgRvLcG3OmDDbn8uFOPyP/ghcOfGM/8znsYhqaW0Nq71glonLGUkYCbHANhaQHvrMu+++q+rK9eC+i/qgv7W0tkQl30jKyfegntMzM0ouyAtjAkLulyCWgF2+f62IBU6fcYBraGrUnjypvqKjXCgTazGhHVlejBNc4x4zHufc5owHEwcYz/l5xg9CGCkcGbG2+jrm0mYZudzLhYlOLHDZYX9n167w/Q4ygfygvQbSj5+RUOaciYoBN3IgnnghFhyD4cqNrxdqyo2k9SzUz8dnq6ix61aqas6gus4/0MJin0Nbgb8W8+TATz6/l1o73qK8wqvVl2oYHoR3AGx/mJrtVpMINTjbhvvQOTmd5Oiog2OHqKI5g6oUgWB5iFBeIbRRR+UponEblTVtp9GpAuruP2RpK6RSTsGmFTQWsE3C0lbIT6Wq+gfJ75+zJ18rt2WiyNAim/wL1N71GeUUatIky5NG2BZxpPI6Gp/EpAnYQ/szBoKkAeo6MdtIJ9p/RdUt26m150GamYNdDo0Z4Cictk3yyGj92irRiAVuI7QhT754Ygj3ZljU8yQQ6q+YhEc7qeM8woVQec3OydETUSsvnlzyhJRDnpwiRBwO3MsTcJxzHM7Ng+MRYmJWWFgYMjGLtk58P0IsxI7kH1GLAaTP8jLzN8vO8XwvXyNU992iy85ltuMddcI2D9hMQBn4CCdjjgOxYOdlfPnm9ub/uKy45jKaZeH7OMT9vMef5cJ5JlKY6MSCKTtuzy+++CLYZo725/YBAWA+G43M+TkmpNAfc6z+aOIA504sOLVa+H/GhYkZTovj+BrjC/qjx+iPXCYOuWyR1itaYgH5wKCgsx+grBz35ZdfxizjSMpdXV2txg/IDnlCPjhw/uabb4aMVWtFLLC8UV6cY+vFvn371J5+lMskBbgdGYPcngjN/zieMREu5Gf4XvP5vz7xV8IWES4Tl5HDSGSLe/jdxnkgdB4tLWtHHkVazsbGRhsH4WQF2Tyy+xFlCDjSNOW+9ZvfiaxDZR0PgeD2rBALURMLeqHG4ASpMDTxDR0/A6OE2+n4mWtpbqEjZBHnXNBhwMUCsasvl6C+j4VkbiEWyJvpcPlPaH5h+JIXZOiCMhQYXJbECHnRq8u44O2juo4bqKwe2x+w9YENOYJksOwtKA2Ga6hj4CU6339IEQqZ+WlKi0PbWginsaDjsvIhtxQ6UPoDmp3rU1tLQl9owW0EiSGfS9vO3OYQwP71ns8pp3Az5XlSKEd5i0ijopo/0Nz8RbUlQuPJZ2+P0ISDnmgMju+l6hYt57pz/0FjMzUGEWFqOVxajkSVz3qXK9GIBcYzLLhjIsMTaZ6A4ZrjDx/GVpjVa1t8DQOpgLyc+WICxRNM/IdJLb6U8WSLJ4W45vs4HYSI4xDnXA/1RfBGrd2Qt2/fJWNhLPUrLy9X6XOZkB+XySyfs+y4H/XisuF/U4MB8VwH1B3nLAuOx9aI7u5ue+K9XPlrT9aG5MX58oKBy8dlR4h8EA+58f9miHvwPHAd7QJwubKuxX+JTiygztwfEcJwI29Ngsyd7YS2wQFbHrHKnvND3uiPuXl5qp05L8Yb8uf8cI52Z/wgZA0FxgzjQt1rbavB84jne7hOyAv/7du/P8SWAZeNw0gxES2xgHRhOPChhx9WdUL5uG4oIw60A+QTaRkivQ91Q7qwYQE5IF/Om/scvMWgfVkOa0UsmGVGXpmZWfY4xjJBGc32Y/lwaNYB5ec2R53wHLc14nHOz+HaHN9xL/7Dc3v2vBgzvrlOyUIsHP7mG1smLBszhJyeePJJ5YWD6ybh6s1JRJarK0s3ciCeeCEW4piEzy8OUOfAi1TdmkFVzTvUgu7C8AeOF1voQhsvAxzDY7X0dflPSBlptDQVCqp+qbw/KM8PFvnAi0b9lZq/WK8usNauo6K8fuob/UxtfYBtBdhT0AYdLbeTilTQhh0bu+6n/qEiRRRkeUAYYCvE8sYbcz1p5Kn+T5qcbteL7hCPCCx7DhNTbppY0JMXtIXXt0iNZ1+j3MKrlTFHbIuAJktN018IniRwDz+jscKT3QAF/It0pvdxqm7ZRpXNGXSi/RfUM/IRLfrGQ8iutWvzxJRxNPVNFGKBFyIYL2Bs8NXXXrUXDpi84MCEhkOo3rMlajwTTZ3D3Ys8P/7kE4LhP55EIj98BUWe5uSVz+FN4ZVXX1F7ffcf2E/5BflUUlpKBw4cUG7aMHnE10++3xmaEzRMWKGRgS+l8dQH7vbuuecepdnB8kK+OHiBwOVAvR5+5GF67+9/p08+/ZRy83Lp0KFDVFlVSQcPHqR9+/fRF19+SS/seUHtq+d0zHIjjvNRcrrpJnrxpRdtw27hZM1x+CqLr12PPPIIPbJ7Nz2swkeUdX9T5jhHHrwYQIh7wx27d+9W6eGLK+eTqGGiEwsmDtE/3//gA7v/LYeFAwcPxIVhtNfM7Kzqj+GwhjjkDxzwwhBxd9x5J73y6qv0+RefK/yiP5aWlqqv3FnZWWpMAfFlpsnYcsYhXewd5/5oyiJaPEVLLCAvaB39/f2/22XlfsYhyg3vLNGWZbn7eQwGqQG1f+TB8oGscY5xd9DhcWWtiQUQHd8ccV/gchl5rEZbYkx5+5136PMvvlDtjzG5orJSbZECPnENGw3ACzxCsLaLiQPzHO8F+3rnTkU6LSfLlf5LBmIBeHjppZeC9Q6joYR+8trrr9leglaqt/yf/HPGZG7DeAgEt2eFWIiJWIDHgz5q6PojVTVtp6qW7XSsZRud6vgteX2jhL3szpeufY29erO9dLAUXgBSKadIuxnMLdxMg8OY+GG/PG+XQDrc6eJfKKwv+IPlDQR8dKbvr9r1pLKxYBEMTduorBHeIbYo7xCNnffQ8PgpY3sDjDdqjYRwLidzClLpQMlPaGJaG8UKykobbVTbVVZhgbUecuOy+/1abvBqUV1/F+UUpFFuUTplF6ZSVn46nT7zJPn9XqXxws9w+RhjswsdVHv291TVskVrLzRto/beh8nnX1jVSRfnu9HCy00scDuyXOF//Omnn1aTWP5ChokjJrY8uUWIhS+ecT7P6UQbghBAfvhCj/zMCTwmlByHeHwtLPAUqMkUFgBmGfgcIf6DAUqkDRd4eJbT5UkqXyNEHihDY2NT1NhFfviiDNeWnCbngXRxznlAfiBEsH8W7u0wgeRFhVNuiEc9RsfGKCc3V7UBp2uGSJvTRzxU5lkWzjT5GmkjfxxQeefz9vaz9mSW5c4h0sY+eL43XIi01uJrLpd7tcJEJxa4nmhHj8cTgiu0h9kmaBdcYzFeX18fNX7NvHCOPgOcMq4YW0wkcDzuuf3229VWIuCf+6MTe8AaMDE7N0elZaW2Oj2XGyGfm3mp/tjUpLCMNJ3pcrmXC2MhFpAevEOgLCgX6om6m+UE+bpcvpH+Z9YJ59AWc7YtlwN5os8hbX5urYmF+oZ61V4oE+pvtj3LAyE0DPa8uIfarXEN7Y0ycjmd8sD/OLDForm5heCeEnI2bSwwFjhv/I+8QFBhTHSmGel1ohMLkNngxYu2vE05m+eQR3ZOdsxyiFRech+vjSSMBwtu5EA88UIsLEMshG5h0HvUsUjG1ofas9cpI40gFaB6XtP2c5qaqw15uWDhF1zc6sHc652kytN3qy/QygOEB4vjLdTd/7X1rCYT9NaHjdNhFnzD1ApDjo3wDrFNay0gVB4itDHH5q4HaME7qraGgEjIyre0FTywtQCbC7jW3iJyC79PNY1/oZm5AUW+YEHu9rKMp9NdtmcD8DCyQFWnd1G2J13hBUTUgZJrlB0KlMttgoDtOb0jnylcwubHsdbtyvZH/fn/oomZY9qoowP3Gw1v8bTb5SQWzDYFoVBRWaG+iPHEhSezfM2TurffeVstIKKtN/cZM8R5Z2enMnJo5scTa55QIgQ5gC9gw8N6+xanE0k5YFH8wMGDWpvA0LzgupkhtBzgvgvpR5PHidrakAWTabGf08fCoKenJ2TsjqT8uAdlgVcATN45PYSm3DgeVvZZTpGmz/fBnSDSYdlzmhyCWOB7kzmMhFjY/ejuuBYwTvlEgicTd9ASw1f/O++8025zt3ZB+7z88su2az5n3pFcI28YAb3jjjtCMACM4TDzBsH3xZdfhHhUiCQP3APCD/3R1ChC+TkPhWnL7gdsRvT199t90ZRPJPlFSyxwmug/Zn0Z/xxCewDeESJpU07TGYZ79u9/D2pKmDLBeHK0BJ6bQudqa0UsoGwghJgshSxUu1hjAxMtiIOGxen6eptQDFcvZ7md1yAk4Qr4zruCWGdZO0MQTjBkGks+yDeRiAXUwVkPaPBBU43lzfXHtdkOuG60iDenPOU6tJ+IPC6/POIhENyeFWLB8UJgoOuFVoD8tqE8LPRm6NzA01TV8jO1OK6Cq0QsjBu3UufgG8ZedhAK2A9p7WkPaK8RSLul423KLfyetqlQmK7cCjadxf7LRcswnyYjuBwbJQTJsugbVfLDlojSBniJ2ErlzVupslnbX+gaekMN5gVVv1XbIDLzNxG2OmQVpKntEXvzN1HmkRQ6Ur6VegYLyOudDVHvh+vOjSMv2IZYUu5GD1f8lPKK4IIynXIKvksHy7bS5OQ5S5slqBli1t0fWKC2C3coTZBjLbBrAXsW2+lY689paCLTeGniBcqDm5nWxpGlKZdIziMiFrKyXL9oR5KHeY85gcGkEW7pPv/8c0UoYCsAJos8YeRJNU9kED7x5BNhXRuaeURyzuWYmJhUPtkxQeJJFIcgMvj8xhtvpJqampgmrqgnyoQQ1rOfsjQyzDx54oY8Uc8PPvzQziuS+uCeTz/7zJYdl5tDpIkJOiaMuJfrH0nauNe8f3x8nJ5//nlbNshDtdnO4MIMbVlZWRnTGCXEQtDQJ7aqjMXxZTRc+3JbIgQmzWvzfmAFC3doIQCfaGMm93Ct2t3y5oFzLLbYaj6naaYXyTkIxieeeMLWVkA+wC73C+6TKMsxoz9GkrbzHp/fr8r7zLPPEPo38uL0cc7EHPKHm0v+As792Zme23WsxAJkCHsVqixh1NDRx+pO18XUx7isznZC3+Y25rGD84ccTHec/OxaEQsoY319Q3BMs7al8fsB5UKZQA719/fbcoi2fZAP1wUhNDawzY3r7QyRJ2QDmzgsx2jDRCIWzPpzPUpKS9TWvHB153EAcsA5ND74OQl5filhImLBjRyIJ16IBRdiAQBgjQUMrLMLndTcfT9VNm2n8ga9EC5rxOI4g2rP/oHmFmGcC5NlLM70Ag3P41kd+qh3sEi5RFSuBIs3q60Q5XW30MLiJPmsxZ0ezPV2iEQEYWxlMmQS8NLAeB41dv2Jqlp2UHUrtkJkKO2PiZkKNRi3df6dsmG4UJEKWksBZExh9W+p8dybNDt3UQ/a8JaBiSC2O6iJ/sYZuPRiXy9eRsZP09dlP6YcJZPNiowqPPYbmp0fWPblNTnXSMfbfkllDZY3jgZsQdHbUDoGnqN5r36ecc64DYYbR57R4DYSYuGxxx9T+50//vhj+viTjwnhRziP4sD9n3zyiVowv7Bnj9pHj0kLJmi8v5VDTFj4P4RsKFBb5NZf8qOpI9+rx5vQdoY/diyIQiZQhjcIxN9z773U1Nx8Cf7Cpcd5LRf29PbSX594QuXJk1SexLMMMLmHvYTl0jH/w6IH6rmY6LH8WIa4xlc4XhSY5eZzDs00nee4hyftmHyz3JC+cw8yyvHmW2/ZE3ZnWstdC7EQVMuHxsJqEgtu7Yx2xYH99dBKgfV955dbxir3FdXuVl/FIjcvD+6Pg/3LLS/zHvMc98OmAdLiPOx+YW0JQDz2xOMrKT+L52LJi5+HBs+TTz1pjzlcT4TID+Ett9xCHR0dUeeDPGIlFvAsxh2WRbjwq7177TJFKwOuvxli+wXXm8cSDj/99FNb5uYza0UswOUlNJ+43kz6cAhs7Lr7bsLWKbM8OI9VFvxcQUGBTbBw/s7wnXffvSRfZzncrhOFWODxHPXGgW0uIIS5D/L7iOsOmXP/wHk85IqbbCQ+OIaKLFZXFvEQCG7PCrFgvPQvBSwGFh+NTObTybO/obLGHVSl1Pe3UlXTj6iiCZ4gtlL/WKYyUqhtK+gvcZpM4K0QPpqZvUD5Vb8mbH/I9sALRBodPf5fNLegfR+zhoQug/nleHVBdGkd1yd9Xihj0Yq6LnqHaWyyjDoHnqO6jt/S8bM/I59PGyacmGqnfcVXU15xOh2p+BnVtT5PA8OVNDs/qLw+oA7+S6w/o63Wpy7rIUPemsA46urbR/uKfmh5D0mn/cWbqf7My+4v8YCf/IFFOtv/vNp2UgntmsYfK4OOlY3acGZdxy00PXfaJtC4XkGiYePIk+sWSRgJsYBJhTmZwDVPMBAfycETE04Hi1KkwZNWnDvvMb+cYf9rvF9DnfLAnmy4SOQyOevJdSwuPmovqJEGT8L43JnuStd4fnh4hB577DElA843pP6WEUSe+K2UJlSizXRYnqgbZPzGm2+qcpvpoRzR1AH38/M4x1dclh2HZh3wJXGlcof7X4gFi3DbeZPS5Glta1NfZPsHBnTY3x97ODBAvX19yvApFmRQ58YYkJ2drVSfH//r43T33drgKLcl+iHal9sYIf7j/olzuCDE9oJo8ORse/RHkGPc75BuuLxAPjAO48mP8Y80sO1g96PaYKFzTOK+9Nzzz6l8zeecdQh3HS2xYKYP9Xyo+XNbOEOMX+b94fKPNA6LytffeN0ek8y80NYDA4Nh+/NaEQt1p0/Trbe5k0woE7yGmFiItK4r3QfNDfQDUwZ8zvh88qmnYsZ7IhALTrlB8+CTTz/R9ixMY5WWtgzXGyFkj/6CLX4ryVL+vzLnlonY7m7kQDzxQiy4EAtYXHl9U9Q78gUda71WuZKE6j5sApQ34Su7JhUaOm+lQGDB3sYA4PiNNLFAxDaH2pan1Bd4kAp5RWm0v/iH1D9Ubux3N7/qb6xOpxeqWnNDa3Xo+iHejwWw30tenzb6Ay8SsC0wMlFPc/P9FPBb7qPYCOPCDPku9tB8RystdLeT92IPBWYnNamwgbZCaG8PjAl4jJinEy2PUI5Hb5+BRkde0ffo4ijcSYbHC+QLQ47HzvzMsmVhufds3koVjdC82UrH26+joQkPYeuEbqfwabnlsRHjIyUWeFLFIU/4+TqSkBcmuJcn65igmBMWMx3cj6+TBw4cVF9SMIFerUk02vLo0RK16Eb+OLCg4HJxmeApAirTq5UvT+aQHmxK4MsQ52nWHecwJAk/4pHkzQYPudxmWpAj6hEvfrnsnA6+bqP9kFe4OiBfaGfw/ZGGQiwENRZYrgj53GzbaM+daQDzSIP7pgpv0gsHnOM/7hfYLoA4jmdNoqefedrWhuE2dmKF45cLQeBxfbhcKC/nj/+w8EEazj7hvF4uH7f/4EkE2z64jqa7QeQNMpQNU0aTX7TEglk+yBFaYiwXZwj5wLuK+Uys5/D24NQQQH6QB7ytuKW7VsQCtGY4f643Yw/X2K5wIUZ7Mc66hMNrZmamq9xRDrybkE40WOB8E4FYQFlAJl0cGqKqqiq1pcSUL48VHIf+z+M95P/NN9/EVHeWgYQy/1xvDMRDILg9K8RCyKIsqCkwt9BDZ3ofVUbvFJmgvBdAjRyLsx1U3rCFjrX8jManLU8OIemgc+hFIQbY8315lFsEFXZ4gEihnMI0au58hwIBr/ViCua73qCKLT+rvGqx7yg7EwCQB3/9w/ncJPm6m2m+1kMzhV/R9Def0MKxr8k/0EFLIAQMUgAvNGgf/Lc/aJvC33uWht9/jjpv/g9q23EV1X/3O9R09b/QmWs30dk//IzOP3ArjX35GvnaamjJD7ka5UI5jPS5XHbd7TIbz1zSnus/4DkX+vMLI3T0xPXK/gQwhONw+bU0OQ0Z6rKrbSFW2fnl3j/2VdBYpuXus1xpLehtEVXNP6XOgReUDQzOk5+1ZaTSTCz5hJZt9donWmKBJxk80QsX8j08McE95jn+54VDuOc5DpNZU/04fDvFJgt8acH+dc7LGaKM0JLAnu/VzBftyOlNTU2r/eSctykjjvvoo49sWwt4jp914qGiojJsXZAm6gK/9M5nndfONFe6xtj1+OOP25NNTPSfeeYZeu+9v1PevjxlfR8GCldKx/m/EAtBGwuMA+5TfB1v6MQaLxgYL0jfeQ+XgeNx/c4779iaRM52jOYa23TML/OcF9cTeT7w4IOEL8nRpBvNvbApsWfPHlVv5M/15BBlYVsL0aQbD7GAfEB43HbbbTahY7YNyvn666/bX+3j6dO1tbV2X8b4rNpgp9ZMgatRtzqvBbGArV3QsjJlj3McKBcOaMmEIwTcyhltfFdXV9gxFXlDPugzsea/HLGA9gWJtVqEkbPe0M5pbmmhrw8fprfffluRSagLy5btjXDfUzhw2PiA4VDWIHSmL9exzUlEbmsvNzdyIJ74K5xY4IWVf4MUAAAgAElEQVQSh5jg+mhqvolOnv0VVTRlUHlDhrIBUNEIQ40Zao86tkPga29j1/3k80+7vlwwwE7NnKf8qp9RrieVsmDdv/Bqqjr9ZzX4QpuBF3IJ3YEsQ2tMlgTLynILaM0CEALzs+QdHaK5puM09tEzdOFPP6amzf9MJ7/9j1T7nW/Rif/5j8Hj2/q65d/+hUbeepjm25vINz5CS4vztOSdJ9/YMM1WHKbum7fRyX/+Fp349j/Sie98i45/+x/p+P+0DsT98z/Z/9X+8z9R41XfoaEXd9F8ez35p8Yt4kKXNfjSs8pukhom+ZAAxEJQznpwwQRpZLyRDpZsVcYc4S0C3jLqWp4kH2t2MKlgLNa83nGq69ip8AwjjtC8gV0LaN6AKIMxTWC9uftOWly8qLRIOG9o32iccluv/UDHeV+uMFpiAZMNntjxRM8M8T9/6TMnJJi44Jrv5YUMT17Chbj3kd2PUElJqZrEMJ45jFVmwNapU6fo9j/fHjJxNcuAvDOzgoY/45mwL1fOktIyJRczbz6HjJ597lllcHGlOsOnPcoMGduLAmuCimt8VcZkncviTC/a+uF+HNCo6OjspMmpKZu44LQQOvPh/JcLhVi4lFhgTKxFyH0SaXO/RByfI955jb6Tlb06buaAk9OnTyvtHR4zkB/y5TEDmj1f7f0qJjwthzXnf8eOHVN5cjmc4dPPPKO0MxjjzufDXcdLLMDgK+RtaoxwuSAjbDlajUXeW2+/bS+kzbb/4x//SNXH4GEp/PtwLYgFfEl/8skn1VY1eOOBJgkOlIvxWlGh7VS5lSvaeGebQiML8g13MD5j3QoQjlhgvKNtUU8YKn7ppZfopZdfjut45ZVX6YUXXiB4N0HawBHKz9sRzfpxvFkWljcbMwXeYiGMo20PuT98fxO5xC6XeAgEt2evUGLh0kUSBlBfYIH6R7H14RcWmaCNNFY0blFaCtBcqG7OUMbw4MlgbHrlQfx02x5lbC+7QGssHCzNoOGxer11Qn1lvrQsidVJUD7+4s9ltYxLKk0Afb54rp7633uBOm/+JTVe/S9U+7++RSe+8496wY/FfwihYJEMiLePb9Gp//0/qHXHv1LXHb+nrvtuodZr/l+q/V//pMgEEArqwP3f+RbVqrQtsuHb36Jai6RAPsdx77e/Raf+5f+k9n+/mgZeeowW2mr1V33ry779wrTrkPheEEBCYVtN07l31JYIrbWQSgeO/oiGRo9pAsDGlG4rPIPtJf2jX2kjjiDIlNaCtS2iKYO0/QVNmp0892sansy3yAQ9WGnyy8KBy0QqsTAb+yCLesRCLGDSwRMrc1JinmMCY09IjPt5Qsyh+Qyfc9q8QMY1JpVZWVnU37+8Ec+V2ob7AqzdL1cGTOza29vtxfJK6cb6PzQiUDeuuzPEpHpgwDI8avXncHl1dp6/RAuE5Y8Q9SktKwtZHEAWLI9waUYaFwt5sFzaQiyEX8w4sbGa17xgQ5p2vzCMmCIOOMICF1+vW1paQoiq5doz3H9O3IE0sPM1CAXkCcOgONajP0JrgT0CQCaQB8rAskZ/hCvYcHVyi4uXWED/gptYLoPZRtwm8Fjjln8k8Vgown0n54G2YIIYC1CMU27prAWxgLxgcwMaKnAHXN/QoNT1oX6/N3Mvvfu3v6n9/U4cuZUxmnhOEyHLwwwZDwh5K0Y06ePecMQC4x/pOo0mmvlHe470uP9y2Z1p8D2IxxY8/p/LhGuUCfgHKR9tfeX++OZpIr/VkZ8bORBP/BVKLAQbBC4KsXDy+ifpTO/9ei86LOfjay6+5FqG7mBNH8SCsrPQmEFneu5fcSAZG6+37CpcTfuK/pWyPKnU1glVNUxe9TYIU3U9cTuKRShYk/j/5i/7+Pp2sZv67/0lnfq//w+qtUgCpU2Ahb66DmoamMSATShAA8HSPkCc0kb4NrQSLO0G639+Fv+r8++AcICmQlCDAaSC0ozAs4pcQHo6/ZPf+Rb13PlT8l3spqWAT5EM/622TFhYYIIhwRfOwCvIhcJjv9KEVaH2LnKo5BqaX5xQJAJPAkw8eb2jVNEM7ZvtVNkIw6M4B7mwVbn+rG6B9sIWqmq8VhENfcN/V/kgDRAT2jBm4pMvZp1jPY+UWFCTHWuCgkmGOeHgSQiHvEjBhFRNSIyJOU9grr/+etc0eEKPEJNbPMNp4qtLXV18LtbwNezFl14KWTBw2TnE/lmv17sqC29n2zgxC+vinK8zRN0rK6tWLAcMb6mvmtaeeZYz0mPZIQ4u+sIRAc4yOcsc7hrPxPJcuLTMOCEW1p9YADaAFfRrJvS4j+MafRlfUPv6++02B45WAwPQpNnz4p6QPuAsD76Soj8CJ2uBOTPdv7//vioL6m2WA+eIKyuHvajgvGql83iJBdS3ubnFbh+UAwf6NY+RX371ZVRlcpb58DffqPS5vhwCE598+umyMl8rYoHL6MSY85rvW82Q83COx9xHWD4gdGPJNxyxgLTxXuT3Jq7RvuHKEE0c+jEOlBkH0uRr4BnX/J+d5049Bl1/w/V2/riv3NASCfceiUUW8kzkY4nIKj5ZxUMguD17BRML/PXdT1Nzp6nh/B2E7Q5YeFU0g0DQ+8/Vdgj1hVcvxsoat9Ox1p/S5CxcO7lvZZhfHCVP9W8opxAeIFIJauslJ3bSom/O2v6gJ6AwXpjYHcMkFSzNBZ+XFhqqqOexO6n+//u/tDaCRSroRb9JKmjtAVtjwSQcoMXAz3FoEQJq24R1DvKg9v/5H9T+i3Tqe+YBmq44RIHpUfJ2NtD/z957uMd1XHfD/4RkO2+SN18styTfm+TNk+SzWWRbscUiWXZc47jEli3JsmTJqpRESSRVKJEqpERJpBpVKbEAYBUJAiBBVJLovbMAIAGiEL3v0ud7fjP3d3f24t7FLnYXWMi7z3OemTt37syZM2dmZ86cOWc494B0ffiqtD2xSlp+/R2p+NoXggUaLNcKK//983Lx6ftlvL5U/LjiYZ7wJ3xfYALRfHO5v1oO5qxUgiu45QRUN20RnxJYkbcRai8cWBR09acp4Rh4GgIFaC6Az3EtQvO+pc2geH+F1Lc9JiNj52ztBXqqSGx+jW6SRdvCFSyYCxkuqsw0M85FC9J48oI0Zx6qVprpiDvzqnKsjQ8WNzjh37tvr7oiMJv+wQYFJy9u9RAXGA4DH7F8M860WIQo12vjAToDx3DcmqEcqMwSf5NmiKMcABatuLucm5srMNbGNsymffhmNt+xTq8wKViYe8ECxhV5BnwC3lv96KPyxptvSFZWlvJCwf5y9rnzmfnCDSFYwGk56zVDxIGXczyGW/Zs8uUXFKg6WTfqB2AThrTXtm61x0045XuNb5aLsLPTcivtIbAAjXCv3WvuxZUxGJkNBx9nHmgGwOMF8ED70E7iBr6AO07nN+ZzvAULZl0mr5lxM0+s4iifdHCG7Iez586FpI0XLl6CBdCb8z7+HxGPBTjxN5/ZFvQ943hvxmE7p6oq4OLVq13J9OjXZEkaxo+GXsKBaNL/jAUL8N4wJZ19e+Vk3XeV7YT8Gr3hyoMgQWkrLJf8Gq25kG/ZWMirXC415x8Vn3/Uc/L0X5mS5tY9kpa1WFvxz1osB7KXSfflwKkiXFNisOgwsFhP2AFk/UH7JselZ9ODUvbPf6O0C5RgAJoDvOpATQM8M10JExz2FZRQgQII66qELQTQWghFX/yMlPzDX8jFR38hY7VF4hsetA0zqj9QCgWUtsGUsu8w1X9ZRrJTpfmX1+lrFCiTWg+WJgM0JCr+9fMy/PELAa8Tqn2J3g9+0Rou2LxMSXn9C8oY6B64MD2qDTkOj16wDTk6eQl8Wd7yW1twlgchWtUy62oEBGnQZoBwgdo5K6So6QcyMFrsyevOOj4Nz+EIFrCQLi+vUAafqqqrlG91+JGv9gD9rkb5mq+uqZHs7GzZf+CAhv0HlBor7o7SV7a5yGHcXORwgYMQ6Vh8AXZ8NLtTuvr6elUO63IL4WUB4y4ei1dnmdDAcMOB7Yal9nB47fjx42oxyM0BaIRyUQ4B70jDu/94t2zavEng1i2c8ucqT1KwMLeCBfAD1J/BZxhTRcXF6s4+tGBol8PJs+AFt7TZ8AjcaQIHtzHAtPqGhjnj0bq6OoUP5xvixg13uOORtIiFYAFlffDhh0F4cX4gfjDIxzojCSEYgEYI5wqWh/Cpp59SngNClTeXggXgESu+M9vEMs3w8uXLrjxJvkCIucosJ9y4l2CB/M6+MJ+jiVNgwZC8gzLRz+Yz60Y6AHMChE/hti2ZL34b4yRto6NtNAIEr2//rAQL5onrxOQlOdP5qhTW3mid4urNlBIoKGN22qAdTnK1kEF7hIBtBdxBD2ZmrbnAaxXjkwOWtoI+ScZpclHN4zLlS/CJiBt126OCsdH2Tcpgxh6pv+HfAkIEChNiGCpbCV/6jJx/4FcynLtPfH2hTy2C+wF/sJY3Cr9fJlsq5cJzq6X+piVS8uXPWtcj9NUIakqc+e13ZbQSnj3wnXW6wVNZJbAwaOBxcuLEIZ7P2maCNqg4PHJBDufcYGktLFbaMUVVa/RVD3WFwZxw0A6/tPXssG2E5FgaC+rKj83zjnFQuUJON/xI2ns+NgyVOmnifDbrXXjxcAQLcLvFBVcs+xuqlN3dPVJf3yAHDx1S94hxBYELKC54EDLNGeI7+HoHfoSZcExJSQ1aTLF8hhB4xOsahBtuWJzixJaLO+JhhuEs7OA27JHVj6hy8C3LI82cz2b5991/n7y9/W0lBGpoaBAYLgvV53wXLs3d2u2VttAEC6SFV3u80nGvHZ4O2D9myL4CL+IKwpNPPSVPP/20POUBMM6JTSBCbHwffPBBpZWDcgAmP1D9GSeiTMeGA6fWuMuOq0LONsW6n1k+wtTUNFcakB7Qspk0DI960TNW6a1trQKhG8cH8eCmDOlj4+OOdZH33B8rwUJRUZEtjCV/ADfGN23eHBIn0hx0MuMQ/LJtbCvLhAHbmVTe51qw4NbPZnvMuJnXTGccIdp3ua9P4AWipKRE9u7bp7zbgCakh1cY66sQznrYD870SJ+dvOz83qwHccwhW7dtVe5VeQXJpGUy7j3ek7RJXNp4CQeiSf8UCxbMawqBjQ+ECyMTrVJ57m77pDZYmKA3VvAAoe+gW9oLSoNhpZS2/Ewmp1w8QahFvN6YVjdtkj1KPR1eIJbI3mP/IcOjbUF/XIk90DS9aEsBdhTO/f5HUvZP/1sLFXBFIYbCBGdZxV/+rPQe3CV/mo0aI4UDSggAbxU+merpkL6970jFIn1NQtlvuOZqKQF88Wqp/OqXpfe95+XKlOn+0zJQaZWTWP2FDSMWQj5pv5St3ZhmLVU8l5q5VDp7AgbpAoYXtdBleLxFCut/oIRl4PG8ahgmdQgTjGcYdsypWi4na2+S2tZVMj7ZbS/UzLITiz7RTeLzKVggHbnIw2Idm+Ndu3cr92rYUGBBFGpRBLsCp4uKVD+xHIYsnyHTsVHDwgoLKLNsxLHpwia7oKBQCgoLlX0DFcdzQYFOV3E8xwYOHfpEbWSc+BBHhBcvXrR5ke0xQyyO0b6MzEzVNraLC0Y8q83DLQFDdEgDMA/qAc1hxwICis2bNwvcWELIYNaFOGnpjDvzzeZ5oQkWzDaadDHT3eLhCBZwHQEG4mB9fmBgUIWIuwEM7CEPPATApVx7e7vSGjpw8KBtER59DT5w8gd5ANeMYCjw0iUt5GZ7EDLu1pZo0jgewX9OAF7gR45HeCeI1zhkHenp6XLvvfeqcUG6MCR+7REYcIyVYAF9AsGr6jtLKMTxixD9ivkz0r54cdMmew5geSgLQq1w7NnMt2CBgg/OgSafmnHSBW5+m5qalLehjz76SNatWyePPPKImvfRbvQx6EANFfa5WxhLwQJ4DPMvQtTvVt9s0lAWbCWwTIQAk6f5bs2aNcqGCOYQaiuRbskwurVWkn7zT79oBAhe335qBQuByVNvkrEJ8vnHpXfwhBQ1/lDyYKBRXXkwBAfGhoqbLRhxRFzdQ69eIb0Dh60/Katc60oD6+sfapK9WTCoB22Fr0lq5rXSdO6DBeFWUgsS0C5rUz0xJgMnj0vDyn9TBhZxyq9sH+B6QbwEC/D48OXPSs+BnZ4q/eFMRugPW3vBWvT7hgfkwoYHpPKrX5AieK34IrxJXKWg5O//QjqefUB8vZ0JbHfB6hsl7PCpaxG4EpFffq8SYKWC5zKXSE7JXTI5NWwtek0+hbDNJ00XHpecyhukoIZjwEOwAI0Gh72RyrO/k4Hhatv4qDbqOP+TYzg8EW6e+RYscC7RPMz+80tzc4ta8HERxAWfc2GFxdGGjRvDNuyGelY9tGra4o0LK7fymWYuxJgWqxBlo40ITVzY/oqKirA2DGgfjc8BN5aFclk2y8SzmQfp9GHOvHiPxe4zzz4rR46kC66RmItOs9/C5bmZ8sVLsFBcUqLcd6ItuDMMV57rn4kFrNflrF+vrL1jQz9TG/E+lGCB/bb60dUClexQ5aEPzPfOZ2y44A503/798uijj6o+d/IDNlGok+MMArtTp08r7QVuMJzlmnXONo4yQ9kOAP8BJ27yyLNIjweQ/1G2c5xwTACf8jDHI+gSK8ECaAX7KMSDfch5A2Fu7szeu8y+Ag+6eaVB2dDaGBwamlGgNNeCBTc+pHABp+sQukEIg3mksrJSso5lyfvvfyAvbnpRtcnkG44zpJGufA96Mu4VxlKwYONiGU4kTl51R5oObycQ0kFwDsHx2nVrFU1g+LOw8KSyuWPSlnGGJt8k45+udeCfS396CQeiSf+UChbMDRiYHa4kJ+Rc5ytysg5CBVxvWCmF2FipU1uvjRXTtXG70uZfy+TUoFqwmBsqLbTA6fi4lDdskt3pUEtfIqkZiySz8FcyOtalDOCpDXsCqNN7DxjLOCM24qND0vHcw1L6z3+tjCHCLoH2tGBdJYiTYEF5fbA0FhSejgWiN+7GpMZvGILmfp8owcnkhIzWlUrL7T9SLjHhLQLXLxCWfPEz0vzzFTJ+piYgXDHLSIi+szaaV7R2DPjwwqVs2Zv1DUnJ0Hy3/9i3pKOnwFpYBzammnZ+GRo/IwW1EKjpcUAh2vQQea5XBh4LalbqsVK1UooafiIXe3crmmqtBYP2CUGj6PCZb8FCKB7v6elVqt1c4IdaSGVlHQvaXHmVi00SF4xYSJplmgtLvrMXe3HayJj1I856GWfbw/HZzgUgXLS9+uqrqm38HiHLZmjWzTRne5lOfLDhfHzNGnnl1VeUhXCckrNeL5pHmh4vwUJOTo6iATdiZvujiZs0++Mf/xj2vetQggXSe83aNTMKFiKh74ULFwX2TXgyiv4lj6BOk09g4DRt715rDRAfjQVsCG+/XXuPcesD4gN8iafJk27fzDaNtMD3FLSwLtSNdD5HsoGPlWAB/Qz7NWb7SB+EsJOxffv2GU+azfEKtX+22wxRx8c7d9p9H4rH5lKwYOLOOMLGpibljvjFF19UV4YgkMNG2tlvJu3M9rK/kZ9CLH5rfuOMx1KwwLJZ7+EjR0TZNPKwZeRl42haek21VNdUK7eduO5x/vx5pdmC/4lQV/5I31B9n3wX3forSb+5pV80AgSvbz+lggUaRdTh6Ph5qWu9V6l051TCON0NyvsD3OtBc2H6hkqnwYid1lRYKQXVy+RsJywfTwX9saiNlXJZ6ZeR0Q45nHeTpGbAE8RS5Q2i/ux2tciEkcYFMSn5/TLR2Sat9/xECRRwoo+rA8qVpGUEUdlBiJNgARoR8ADRs3+n/Mmn3UJGNNHgKoQtDLAETHhmmgr98qeJUbm0+SEp+5e/DRKcQIBSv/JfZKy5xrK5EBC2RIRHXDfYlk0PyxaG3z8h2UW/kpSMa5VAa8/RxVJQfo/4lTtNLVhwCrXq2x6WvCrLpaqLpo4eE8uloPoGgS0GLYRYIflVKywbDSuluXOzTEz2aCFMXNs7txNtoggW3OYLbDpazpxR9gcoDODiywyxQMSpG4zNuZVDXsa7kZERpeKLb1gGF5h8dgvN/G7vY5nGuky8sk+cCEtwgjYCQLuPd34cZG3fSUMsYLmIBf6Iu9XNdIbIi3woD5tPbEDa2ttkwnIHSHrPNoyXYOHEiRy7z9letCkaIC1IN5wGnj0bnqX4UIIFlAeAtf+ZNBZA51B87+wH2Ct488031ZhB27GRIv4ISQ+0DQDPEENDQzPetXfWE84zxiPGLutnnQyBC97R7Syf+X4uQ9SN+hAez84OazyCBrEQLPBEHuXhOgRoQgBO0LSAgOaxxx5Tc5wb7Z08gvkSG3AnDdE+jG1eh0FZzm/N8udSsEBcoElRW1cn7733nnKzC5wpECBdzPmOfYd3il6Whg77E3nxPYDfMa+TPuZzLAULrJdhTQ0OfeZ2PZCsL0nvTzMPeAkHokn/1AgWTA0CbqLg9eHyYLaUNt9iaSl4CxGmCxewmQJoo40n678r/cOnPSY1vXGtbHxJXYFIzdRGGw/l3iTj473qG/wJhfojmlvGJS7Whpub7itXZKy2RBp+8HWtnUDhAa8+MGR6HEIlxDA1FmbzJ8L2MFRlcIMdPEkO5x2Wmm//i33VQ13xuOYqqVryFRk4vj9g0NEsg+UynA2OUXzj1BIAXw0ON8rerOuUUEtpy2QtkY6uAoemDLUXrsil/iOSV3OjsiMS0nij0mpwjhvtTQJCt5rzd8vQmGmd3J3OAf6e6X1w/wS+m7v0RBEsONvO+QPh/gP7gxbRXAxygcdFY3HJzB49aOmb37AMhOEsJM38sY476zefce/bSaOZnrGBxOnVq6+9Zm/e0G4AymbIhSxpYr5jHrOtJl6kG6zKb39nu5w7fz5iPJ3tiLdgwa1NZvsijZt0u+fee2OmsQA8whUsOGk40zMMnsLau5MW7FuGbBtOwrG55bicqfxw32M8QguG9bnS3rIn4PouDppEIXGx5gmcJofbxlgIFsy6YEzX2W/q+RY9pnFdycxv9pkZh6cN0J59bNIXhjzNMkLF51KwABe5+/fvl6fXr1daNybOiKPvAGgThC1sG9PNuY79zJB5IVxAnOnOOsznWAoWUKcJtbV1YfdBqP5Jvpu79VSS1olN62gECF7ffgoECzi9Dd6sYOPl94/Lhd4dUlB7g2VLQdtKmC5AcG6aAtoKyKtOa6uWSUnzT2TKP+I6qeGPaXikXQ4cv1a7/7NsK5y7gIUvrkjwhDmBGIyCDm6O/T4Zqy+Rqn//W1uoUAw7BHEQHoQqk4KFnoO7XGkd+0nKL5OXO6Xpx0sF7i0pWEBY8a//j4xV5MkVGJF0GIWEBoS5IIk9XpHwiub/ouonFf9p+x6wtXCzTE2NKTw1roFxAi2e0w0/s8aG+xhwGyu5ljtK2CfJrYTGz0o5WbdMegazlQtMjMVguqDOQL3zS6fwaJqoggXSjvRd98Q6dZLExZ+5iIR1eywYw7FgDqNrXFyaC0QsIlG22zsz31zGzbbCAB9oQXqQPuGE+AY+yKFWj9NhlMv2sj3ORTSfmY90wTPj/NYMobJ+9OhRGZ+Y8JzTZmpDvAQLOGUGrmybifds4yjLpBHuMAP/cPollMYC8Xn0scfC0lgIpz7mIf0RwlAj+hNAfrvllkCbOCbQRrg7jLW9hQse45HtZ1/x6gbT5zvE5pb0nCmMtWABau2htDxef/11e65gXwNHU+sBz5988ond5yY90eefHKZ9rZn/R+ItWEAboLIPrxi43sDxRg0FhEzj3Ib2gKdxPYRtM98hjbyFEIByQFd46Nn43EZlY4TfeoXxFSzMzn3oTPyYfD8zTydp9OmkkZdwIJr0BS9YoFABE60+yfXLyHirNLQ/IQU1WqiQDwFBpeU20lPtO3hzpT1CIA3f3SAdlz/w/NOEAb3q5q36jnvGEtmTuViOnbpZJidp5IcbK4bzzaCBzZ7+k/XLUM4hqV7y95YdBW1PQdlV+NQLFnRfTHZdkLZVN0vRNVfbACFH2T//tfTt+0CuqGsZljtKe/OcGP2pN/M+6ezOl73Hltl8uC97mXRdLrU2XsG4TvkmpK79EYGgwE2A4J22UnKrrhdtc2GF1gRSwoXvy/murTIx1WcJErTAL6BdwfoZzvcY8K4/UQULao6zBIGIFxcXq8WfuRjEQtFc8GGTBFd5oRYFly51BblsQxlYgHKh6SzTLH+u42wrcNq9Z3fIdoVqs5739MaipaVFnfht3LhRnfixvQzd2oh3Ji6Me+UFPbEJHRoatnE2+zMUrngXL8HCiZzAVQi2F2E0ABqY9Im9xkLsBQsm/aG5AHsZqg2GxxCzb3nyizz79u2fZiiV/GWWG24c4xEq/CjbrJNxk7ZIC8V7/GYuQmgNhNvGWAoWQGsYT4W3EC+aQQgTzvWZ555/3uZd0hn0xfWmujp9Wh5O38ZbsNDT2yvb33knSJgCPDHPIHTSgc8QFLBdzGvyD9/BtSK0uqAZB3eToC/nq5l4KSlY8F5bhDs+kvmSNJwrHohGgOD17YIXLJjExyZmZOyslDb/QvKrv6NsKeTWLBel6q3uiQcLD7w3T8iHDdQKKaheISfrblQuJgObpGCmHxvvksyTP5M0dQViqaRmfUNqW97S2grUCFCntomyqfJrQ4ZQx/f7ZKqpREr/4X8ZJ/bYXF+lPSd8mgUL7BufNuzom5qSrhfuVfYkTqHdsC/x+auk7J/+SkaKsvSGeZr2QjAvmPw4t3GfTE6NSkbhL2Rv1tclJWOR7Mn4qlQ2bpJg+x5+5U0CuF0eypuFYGG5Muao3bF+W/JqbpATVSuVoCGncplUn7tTJqa6xHfF56JJBP5PlDHg3W+JKlhw8pNpdJELQnOjgQXjI6tXq/vFoRbDMDaI71AGAItPsxykvfTSS8oDArwgzCekHz0qR9LT5dAnn0j1LO/bOpl7WGgAACAASURBVE8pSVekw3hXVlaW7SkAbedCGpsTk0ZckCOkIIZ5zRB34fkdvFOgPvYHQ+LgFcZLsACNBeAO/Mz2ID5bIM0QomzYWDiT4BoLpDv7Axs3tgMnvKAFnxkijWMFBgT5LUOWGU5ofoPxyE2fyUdm/OWXt6hxgLHwyZHDOj6HY/Pw4SOqThWi3vR0dcUonLYiTywECybNEH/llVfssWrSCnGMwfwCGjQOzP0sAyHnQfQrv2f/wu6Caa8G+fmtW5vjKVhAvZs2bw7iR2qvcK4B/uRZtgFp4F2kQwOHbcS3EJxs2bJF2cmAHQnzig/byXmT33mFScFCgL/ceCOZlqRPIvGAl3AgmvQFL1jgZn/KNyqdl1OksO77SiAALQVtfBGnqtpWQmhBglPooC3mo4yGtsdCuou8cOmYpGR8XdKOLZE9GUtl7/Gvy+DwefuPh1oVicNMAWOGw6ePS+VXv6QFCZ833ElCsIDT+0+zYEEJVqyNLoQMWCyMjUjnS2uUxwh6wYCAAZoLA0dTtOYCNsdBVyPme6LUbcAC4EJnlqRkWV5JMpfK4bwbZWJywDpJ0ht7v8IdxuyG5XTjjyLUWIBgQQvdMJ5gAJUGTqHlgysSZc03S/dAtnLvqq4CKXsSiS9Q4PhMRMEC+pYAPLnwg5qq1wIP6fA9D1djbJtbiAUz/LNjwckNsrm4RjlpaWkhy3ArN15pXOhGWz7LYWiWh7Tu7m6B54kPPvxANm3eJPfff7+9MAdNuMEMRX8zHxf6Bw4esPuPdbrhwHcI4yVYgMYCNxtsB56jAbMcbHTuu//+hL8KARo7+wD38nGNg+3hmGA/Mh0h1NFhXd7ss9nGR8fG5M4//EGNR7MOM56SmjoN39nWNx/fxUKwYOKNvispLQ1Js63btsrkpDa+bX7L+O49e6Z9zzGelrbXpreTT/i9GcZLsDA8PCyvv/GGPfeYPMm5G3zCdMTRBrjJfPzxx5WA+K2335K0vWmSm5urhEFOV7loB9robCefTT50iycFC/O9HkzWb47FZDw0P0QjQPD6dsELFsA0ECo0d6yVvOqblOeH/Oplkl/zXX2NoUYLDHIrnYKD0M/YLOVULZfC2pXS3pMScsGQXXSLpGYtkT1Hl8qejEVS2fiCdVpL1fnQHTv3jK830b6hXqm+7h/tk3ltX4BXAfSJ/adesMBNryVYQF/4J8bk8o5NUvJlbXMBVyLgBrNq8VdkrIbG8BJLuOCDZxJYvvdPSWbBf8uejMWSBp7MWCTNrR8Yi4SAEAJtPdv5shLAhSt0g6AttxpeVbQmkL5upAUKEOapcqqWy8m670l777sCvDR/M0y0sTAdn0QULHCOcC746D6Mmx1zQYmTKiwqcRLH771CLEqRF9+zDJaJcqB26/XtfKRzkctTtHjigLqw2QMdGxoaBJs6GBAEfXDaRzq7LbLNNHUKfcstahOKjQdwZjtmwj9egoXm5maBez24UNy3f79S69+3b59EDyhrnyrz4KFDYamhgwbzbWPB2Q9HjhxxNYjHDSfHCvp206ZNQafazrLCfcZhSSh7Aajz7e3bE2o8hts25ou1YAHl4soXNtDmmGMc/YWNdW/vZVe6wRMHTu1BW/YpvmW8uwfejwL/FTPNO/ESLGRmZqp5mvzHOZu4Mp3tfnzN40oLAUJSeDHBNR/aBDHb44w7/2f4HjRm2V5hUrAQ4BPSLRkmaZKoPOAlHIgmfcEJFrSGQuD0c3CkWqrO3qGuPcB1ZH51ZEYaPTdUcEOJu+P1P5ShMbi4ser0Y4AE6u/tL1eeIGCJPyVjsRzIvl5Gxy4F/QnNJ0MFFq4BnJE22dkqDTf9q2Ws0BImzLF2gpvQgsYbe+fMeKPLhIfNsG9KLr3ypBR96bNam8O6FgFXlBPntRcEm7YUSvBqhbEAmZu+131LzZiWtp3K3Sn4EQKvQznfl8kp91Pr3sECKaiFRg88PViuWGu0JxTPsUEBwgxhQe0Kabq4VmAokuOWOJpjKDju0h9zTM9EFiyQn8h7ECxwUWmG5qIvHMHCY48/FlQOF6xcqL64aZM9p7Fu4hKLMNIykT/UN6HeEV/mYcj0mULkx8YCKsNwebnt9W3y8CMP24IZ0J70M/uBcWxCM7MyFT3DrTtegoWZ2jrX7+dLsODVTmw4n3v+uWmbKW442ad4Rp9nZGTYfOnsW+ezV51I53hk+c4Q45HlMQxVXqK9i4dgAXTYuXNn0NgzxyHGHdwxutGioqJCfQc6m9/gefNLL7l+41YO06IVLLj1KTTP1q5bG6RVRlwRAlfyIQwtwjaCKQBxK5P4hhPiewgonLzofD5rae5EWh/ojHawLYybYW1t0nhjOH2VzDP/68iF0gfRCBC8vl0wggV7Q2Jt3nz+SbnUv09ON/xU8qpgpFHbQ9BeHCI1SDdde0Gfvt4gxU0/l6kp54kfNnJY2PrkdNXjkpq52BYunK7GtQn9PhEY60/WibE5yfvHR6X1oVuUUOH0Fz8jxV+4as6vPLgJFZBGwcLceYVwmYBgRwGniSODcumVx5S2gjbqCPyukuafr5Cpy52WnQr2td7c4zrFfPQ7+xcb+P6hZjmc+11JybhW9hxdIvuPXycdPdPvl4KHxyZapaTpV5IPQRoMlSqNhNleH3IZRzXfkbKWm2VwtFLT1IU+Wujg0g9zLFBgvyW6YMHua7/fPmXj4o6LMDwjjpPPma5CoN1bt22zT+fwLReoLHfVQ6vs/jPrJ81iEbLcUGU585gL51Dfeb1zlueVz0w3v0EcJ4AQMhzNyLAX96Qh6ecM33jjDXtjaJbtFU8KFm61NzTx8ArhRXek47RaaQbdFjBqyv7keOM9dow3bl6dfGI+e9XHPFu3brXby7oYYmzCuB7zepUVi3SvOsx0xhmGU288BAuoF4ZYca0L/UJ6MQTdqOlBXBECYHiS+RhyDszJyYn4Pz1awYIbDeEFB+0irzFEGnAl3js+2qG0E5xlsM3O9EieG5ua7HpYH0LSCmFSYyFx1jKR9G0y759nv3kJB6JJXziCBWNDMjnVJ+cubZPCGm2gUatlUx1b20aI9rQVxhshXGju2GhpKARvGH1wMTl6QdLzfyKpmdfKnowlsv/YtXLu4mG54ve+xze3g1dfeWCdSsjg90v/wfel5CuflaIvfEZfg1CeEBJDuJAIggX9B6z7G8Kj9tW3asOWlseI4i9/VjpfWqvtLJAvbZX/+Zuc/P4rSjNgyjcmuSV/tAReWmuhsnFLkKYNeQIuVKvOPSD5yjuEZZhRaf7Mxi5JsGChoGaFFNaukIKa5XKy/gbp7EsTn3/MxiMgUAgeW8RtvsJEFyyQLuBTp40Fc4GJBSfuiEMFlt94hadOn1YnYTBUx0U5QywcET/f2jonmxkTx3AWw5HmoTCC3zE06w0nzu8Y4hssqqF+DHrddtv0zQ0X42vXrYuIlknBwvwJFsAvx7OPqw0rNnPmGEN/Ig2n4ezbZ5991r5+ZPJGODzFPKeLiuzyWC5Djstz58/POK5ZXrRhqHaEeudVbzwEC8Cjr79fnnjiCZt23Hxz44urS7BTALyQH4DrAc88+6was+xb0hiGR8/Pgs6xECyYdMUVBGqngQ+IH+PE+6WXX1LXcUy6m+WY6ZHGUc5MfAk8MFdFWjbyJzUW5m/tOJv+Sn7z6eivaAQIXt8uGMGCZmK/DI81SM25e7XBONso40p14qqNyOEOePAGZzZCBnWXvGaFDIyU2hshW2Ubf0hXrsiFrhzZm/UNSc1cJCmZi+XAiRtlZKwjogVjvAen1ljAxk3DWHGWlP/f/63cShZDvd8CLw2CuU5PBMGCMswIgYEFk5fapeFHX1fGLEGv4i9cLSX/+Fcycgzu7hJpUxzo59aLh2RP5rWSAt7MuFayTv5CrqhrPFr4AL7TG3u/tHa/btlGwLiJXqDA8QbBAq5DFNTCJsNKOVX/PWm68KSMT3UbCw8s7jBBJw4dF4pgAafkXFBygcnNB5/XrVs3baHpNucMDA66ulo0F7C7dwfcO8ZqseqGS6g0t3qdaeazV9wpXAhVp/MdyjQB71kPworKStt9p9kfZhwbHOLgLN/tOSlYmD/BAvoUwjmol2O8YUwgNMceBAt8Rt+mp6fbPGHyh1vfuqUNDg0FCStM3mEcxgbdvo1HGvkdZZPXWY/5jmkzhbEULJj4YExtf2d7UD+BXuwzhAWFhUFj72JHR9Dcx37Edxs2bpCxMQjDI9tExEKwwDrRvsbGJrtNwAsCE87NxBdCEFwlMunBMmIVvv7667bQhnxo0hdxaI3Mpr6kYCEyHpsNjZPfJGns5AEv4UA06QtGsOD3T8jAcLmUNf9cjlcsU9cfsIHBSSuEAHnVyyzDjbERLGCDdbrhe9YJqzszltY8rQQK8AQBjYXS2sfjOqk7GSK8Z71h+5N/SnxDfdL0y5uErhQpNCj+kjZSyOf5DBNCsMCrLLY2gl+mutukavGXlUAGLihBo6pFfycT7c1Kc8H+M58HzQXUDZeS3JzjeXJqRA6d+KakZCyV1IxFSnuhb0DbhjD5Btd2BkfLJA9GTiGoU5oLK/VztAK6KniPgCvK5VJQs0wJLXKqVkjV2dtkaLRJ/FcS06DjQhEspKamTVtcYpHJhSbC17a+JpOTk2Et9J548gm7PCwQWQ4XkNB+wOmezesumwyTt6KJnzp1Sp1g7UlJEXguqKyslM7OTrnc16dOg7HRAx4mLqiPzzjhw8lkf/+AuqbQ1Nysytm5a6c888wz8uabb4ZFE682sB7ne6bDkB/p5hZiUwBaOr/3ek4KFuZPsMA+aW5pkT8Y3hq4WUX/cqPHNGgSYcMaifCI9TB88qmnPHkI9cDYoHM88ttYhziphl0HGPnMyc1VwjMINi9fvqzGI2xRRNLWWAoWnG0tLi5xpRvmM9Dt1ddeDZo7YIwV6exDjlc8Hz58OOwxauIRC8EC5xKUCxe4Jo4QZNG1JLVl3nv/PYWr+R37BGlmuolruHF4D/IyjkmaIYRgNdwyzXxJwYL7PsOkUTKepFGseSAaAYLXt/MuWKDtBKpF44qBk3A+34i0dm2XwrrvSq7a+ARrJOA0FFoKOozevoI6ca1aLo0XHtcTtbKnQIbW+E1ODcuhE8uV9f2UDBhuXCIDQ/XWHxbzJkhonbz37dkmJX/3F7Y9BWyQobUwn4IEZ92JIViY3m/4Ux7I2CPl//w3ls2Fq9T1iAvr77X+zLFJns67Tl6Oz7OzXv0M7yTwDgEDjrADUlKz1uJns31+mfQNyemGmyytBQjtgscXNRAiDXOrtWtK/Z3WhFBaRVUrpLT553LxcoohuNNaQAH6ONtk4hzfeCILFrg4vHjxotx3332uC2gu8rCQ3pOyJ6wFP8p9/4P35be//a1nmVjAYsMf6KP49ANwwXUCtAOLabYH8VUPPSRr1qxRp8duVzzwLeD48eNKvRmW4O/8w512WdxcPPDgA8qKPNqC/LNpk/M78/nIkfQg3NkGhsCjv78/7HopWOD3DFEO4vfep+eh2bQjkb5JNOONpA37FpoIGAcA0N65GSV/oU+ef+EFW+2e5YQbor73P/ggiPedfY7xgCtMbmUSX7d3s0lzjkfUDXhw1YOydu1a2bBhQ1hXrlh3PAULIyOj6goYxwbphhA4w6NLd7f28gCBCMYO8nKDzu+gedJ72d2LBNvhFcZCsICy2Y9wUUu80A7E0RbGEc7GFoQX/s504HHmzBlXDynEgfgUl5S48qSzTOdzUrAQn/9TJ52Tz0k6mzzgJRyIJn1eBQucNK84Ti4hZNBu6nwCewp17fdKvuU2MtLNzezzr5S2no/tCVKra4Mh9cL1YvdxSclcqjxBQKhw7NQvJVgoMrvFqtnhsYj7LUOEvu52Kfs72FW4OqEECQtFsKD6fXJCzt73S01Dyy5F2d9/TqbaDEvT86Cx4MUnXX2lkpZ1rezJhNbCUkk7vkQmJwOGSE1+bWh/2LoGAQFA7K5DuI0/dc2oEi5hb1DuLn2+CWuc6TFDISNDr/bFKz3RBAuYJwNz5RWlgbBm7Rp7YYmFnQlc4GFhXFZWZs9hXvRi2fBr7mX4DOWj3Je3vGyftPM0zKvcSNKJA8KSEm9/9NwAwDo6v2E9eGYaFuLAl4txxkkbnLxBOINv+Q3LiSakK7fSsjLP/mFfRUI/2G7gd2yD85l1R4P/fH+bqIIF0kVdidi4UW6++Wa1EUXIfnCGGEv5+flh8ZjJu6wrNy9X7rhTC8VMPmY9SMNmLFyNJJYbTmiOiaLiIntDSTyAg8mHEC6EUy7zxFOwgDp2fPRREH7Am4B5sbKqSuELTSjS0wyRFwY0ia9JD6aFCmMlWGAdEPqa+Jlx4Hr77bdLUVFRWLzGMsMNyZspqSm28MWsH3HwAvkhKVhIblzD5a1kvvnnlWgECF7fzqtgQTNVYAOOjYTeTOjTy76hQilrvsV2Jem2SYlXWkHNjdI7WGjhE9z5Pv+U5JfdI6k4DVbChSVSe+Z1608o0J6EGDS+KbkyOS7tj95uuU1MChZm1S+W1sdUV6vUrfgXpbVQYhlzbPzPReIf7gs25hjhncxZ4RSqDr9fRsYuydGCn2ojjsod6lK5ZHiHoLYQ6r7Ym6K0gbR9ElxhiI3Wguv4VLZRcO1C11PXer8MjcKNVGDsqMVMqPbF8V0iCBacC1ku7rAZPXr06DSjjc6FHhabMPZFQ2Xh8FdPT4/gJN9ZlvkMFe+6empmBfornPJD5WF7BwYG1VUFs063eEFBwMsJaYPyWU55ebmiEeiABS9PlvmMNKh0M38o3MJ9Z5Z14kROSDripNcULJjfutUHA3LAHbTgAh5xtgdxt+8WWlqiCxZAz5qaGiWAA+2pueDGo3gP7w3wKoHvZupjs6+QF99hPKK/2fdmfyOuxqOLC8VI6nLWa34LQcr6Z9bLLbcExhH5zgwLCgoj4r94ChaAPwzNQoAAvIkn6YgwNTVVjb8Pd3xo09bsQ+QpKi6OqM9MOsZasABPD8DJxJFxpEPTrLCwcNb4mrg746AnXBavfnS1K62IB8OSUtglC14zh/Oc1FiInGbh0DWZJ0nXUDzgJRyIJn2eBQv6bji1AXzWxgL2FNq731VXH5QLPHXVIb6nqM4NUFHDz2RkXBuhIX6qc/x+GR3vkkM537evQew99i3p7DlpG8czN0ihOjTu76zN8GhdiVR89Ytahd+yD+DUFEiU50S9CqEMOuLP0u+TwexDUvJ3n9MeNb5wtRR/8Wrp2/uO/jNNII0FaAIUlK8S2ABJUYKFr0lN8zZb68bkv4HhKqVBgKtG+rpCjK4UudppQB3LpEC5t1wmJ6pulOLG78vlYaj1crOKcH5sMCSCYAF9wwU+Q2xEq61NDRbNAC7mzBALTWw69u3fP+OGBmWzfNQJg3DcxJhlIs7TWXg76OntndXi0eQ5t3heXp5qF9WSnTjgGZtybEBNGjnL6ujomOaK0ywLgoYtW7YEtd1ZRqTPpCPCF198UW0EvDYDT69fr+rmNzPVdamryxYqqI3ELcFXVtBnkVytmKm++Xq/EAQL6LO0vfvs/jD5yoyDh8FnMABIbZJw+5v0h40RlIlyWLY5PhEHP3R3a4O4KD/SOlgXQue3BYUFajxyTjHHJdIAEH6wfrOsUPF4CxZwxeHp9U8r/Ex6AX94vln3xDp1dePZDRuCaMs2PfzII3abnDQJ1S6+i7Vg4dChQ3b/kw8Yon34L/jkk0+m9R/xmW3Itr/3XuhrcsQF9IM9jtnUlxQsJDfAs+Gb5DfR8U00AgSvb+dZsACCBO5WQ1thbOKiNF18TgrrbrLsKcB+wtwKFSBkKG26VSanzMUrNzxX5FLvKdl//Hp9fz1zqRzJ/4EMj7ZrLwL2xii6zo7ZYPH7pHPjA1pbAdcgklchZvWnZ294YShxoFeafn2TbWsBniKaf/Ud8Y+PzrLs+PAKNBKazu9Q13VgY2FP5hIpLMdJKYzGBfgZvDY+2SlFjf9tGW+EIcf4aSzgWhOMOuZW6rENt645MPJYe4O097wjU75hV02hmI2JGU5TEkWwYLYXG64Ua5OBxbG5WOaijiE2IQ8/8rDyBoGFIReHZnlmnO8R4mQKd45ZlhmqE0DDABqMeZnlRBs/d+6crFq1StUdqn3vvveuTE5NqXYRd9bNZ6iH04Uc6IEFL8tkHO057XFHneVFGqJ+aBfQroNJPzP+wYcf2vjjG+LtVR9oDbzNMtgeplG926uMhZC+EAQLoCPGyZNPPal4ytkv7A/2D8ZrOKfJbjwAYZHXeEQ9OJFH+a+8+oo93mfbz2b9iIOPIcRT9Vjjnm0y26jGY5gGYolbPAULqAOCHC9tBLanqqpKGSOk0IZtQwgDj7PxBsH2xVqwgGtqpLkz5Hz27IZn7XnE7EviNJsQRnBhwNJZZ6jn49nZs/pfSAoW4rMOnE2/J7/58+kLL+FANOkJIFgISMmHRqukpPlmya/VatJ5lTcErNS7nnzGb/NT3nKv+K9MBLnC81un0U2tO21vEDgJzi66Xfz+KWsyxYYteNM2n4PU39cp5f/4VwHBAtT3E1hrIVE1FmytFcvQ20jufoHxSxrALP7y52S8IndWf6jx4w+f9A3U2nZAUjOXSHr+j2ViIthoHBYhU75+qThzl+RX36CuQcCTg1OLJ2bPEFpUXa9sOSiDq+oZaTcqrYma83fI+JS+/x4/2nj/ccynYMG5IITl9Z27dqkFPjYQoRZ05rtDn3xin5KGQ0Oq5aN+uJU0y2KcC28sxLEpx4l/NItv4oU6L13qktWrVwu0IbBQ9tqsAZez5865LqBN2iEOTxDEmeVxEU7hDGwtNDc3x2zcot633n5L0Y91kn4Mcfce96FJc9JhphA4u5WJNgJ2Ge5AZyorUd8vBMEC+QyGE9mnoUL02WOPP6Z4jN866e+VjnzQIjLLJ++iz01+fumll9R4jJSvnLjgGRoyMHLI8slj5D88Ayc8nzl71h6PbmW5pcVTsEBalpYG7JwQbzPEVTGTrmY8O/tEVHNCrAULmKOIu4kn43hHQSnb70b3SNPgmhNCUvIa6/MKgUf60aOzol1SsOC9Jom035L5k7QMlweiESB4fTsPggWtoYDTVD0BYlMzIpf6j0pR408Ep5cx28CEVdZyybU2U6wb4ZmOzR5/ln4prn1CsEnT6uVLpPE83PwkgDBBbXr9SnPiT7Ct4PfJxfV3BdlWwOn6QhAs9B7cZf85gU9i+WcZ7oCbls8SKqh0n0+afvFtKbrmaimGFsg1V0vLz78pV6aCDREG+GJu+SMgCJmUfceuV7ZAlIeIzKUyOHLG4FeNl98/LrWta63rEPCwMtfjcKUUVEOTYYXkVi6X8pZbpX+4SPxXcDI9t38S4QgW3n33XeXGEBv/YOhSm2RslGcG/S0WoS1nzij/39XV1ZKZmak2E88//7y9MfZayLmlP/X0U0Fq8ZGOHbQHqsLOsrFo5AITITY4G5/bKK1trdPGJ+tkaI4lMw3xtrZ2eebZZ+yF87QF9K0B42B79+4NuUEz60Ecqs6h2oF3MATZ2Ng440bfxNtZD55xio3NPcpUdLot2Go78Vj10CplbX6m8px14DuUy3IYsk+wAcAVEPM7Zx3OZzNvIsQTXbAA+pGGCLdt26b6hH3APjFDasy89957ytAivw+H3sjb1dXlOh7NOhjfsHGjYD5xlu2s0/mM/EgDtLe3Kzsn5jg046wLaRyPzvpmeo6nYIFtgX2ZP9z1h2njhfi7hWgT7Fb09fVNo+FMbTLfx1KwgD6B5gA1VzgHsE/IewihYQJNE/aliRPp4gyR10xDHDz30Ucf2fO9SSvWjzRVtzHPAScIwlBGpJAULEROs0hpnMyfpLGTB7yEA9Gkz6lggcbiTGv0ECqc6XhR8mq/o7QTcqtumGPBAk5KlyvVb2WwDhubquXSPXDE2HyBGbkx9EtGIQzifU0JF7BZ6x9qmPPNj5M59LOFo/VHMdV5Tmqu+7/6VJ1XIBaIYKEnhGCBJzJuf4judInVZAL6asEN6hkpL5Div/ucnFaChauk5ItXy3jZCfmT0myx8qo/WPJOrPCIrJyS6rVaEJYBt5NLpKVtZxA/k3eaL74khfC+UrVC8mvm+voRNCRu1Nefqm6UnKoVUtTwY7nQ8474/FrlHgIG9nk8+zkcwcJdd9+tTtgfWf2IMmqF8JHVq0WHiIcHuMuLO8o4Ob/nnnuC7jObC0ZzYWfGkQcbfKZh8YlFoXOMREqvhoYG2/ghy3aGqBuADW9qWprgXjPqMfuIcYYmHlBXPpJ+RC2GUQ7uPnOxjLqQhhBp2Jxh04Q6zLLMuFk243CPiY0CcWUb8IxyVR233ir33X+ffPzxx3YbSD+WY4ask3nwfO78eSVkIc4Mb731VtU/wB9pCHH9At+wHLPsUHFT+MJ2MGR9cAuYkZGhTpEvdnQooU15eYXA2CVcVoYqPxHeJbpggTRC36H/BwcHlbtFxaO/1VduEAegb9Av5DOEJSUlqt9N3mGZXiHqwok1TqRZLspmuaYGA+LYXKalpQUZbiWvMXSrCzjhtBkGJ4E36iN/mfXiHeqB7YhIjMOadcZbsMC6Qhk9ZNs4f7K9W7fREHfwXMYywwljLVhAv+3erTVXzH5HGzCnkB/wDh6D2i9c8BzroXgPGmi4dgENG5QFQPnkMdCI/U/64ZlxhK+++ppn3aFolxQsRLauC0XL5LskLcPlgWgECF7fzqFgQW+ueProv+KTodEmqT5/u3XfWmsOaBXpOT4thWChWl+7wEktbDoMj1W7To4TkwOSknGtcjWZmrFEDmQvn5dT1ZmZxi8DR1Ol9O//l974LmDBwsxtneNJxBLc+Ib6pelnyy1bC1fLqWuukgvPrtLeIWyJvSlgmFs89SLSLx3dx2TP0cWSYhlxzCu9SwkWnIvMjsu7lMYAh7NrTAAAIABJREFUxkA+DCvOodYCvFFAcwj1wgaDbUCyaoW0dGyQ8cku0YLJ+AtpwhEsYMFlLqaiiaMsLM5YJp+R5ly0OevhZgMLP2yOcW+Y4yXUApJ5vELwBujAxTbqJS7ElYtN4gSXc9iYYAOLu+Ejo6NKNRtlYcEKOwFIb2trkxM5J+Sxxx6zaYg2c9HqrAvPUFuurauzN+Nsmxf+TB8fH5fNL222hS9sg0lrM37Pvfcoo5doA7xkQJAB3OnSb3xiQrnbxIYSmh3A6e233w6ijYk/+5JXPLa9Hti0AEeOQYbE2xni/dZtW+16zDoQN5+xEWC9SEccsGtXQAvMWX6iPCe6YAF8Z/YV4nn5eYq+3KByo0fac2OGEMIhczOO783ynP1g8vnx48dt4QJsK6hxaJ0Wsy7yAfp77bp1cjQjQ43Hvr5+VS94GfVhXIC3MR6hoXAiJ0cJQyEIM/mH44XeFVA+2gntmNpaePLR/2mh2sA8ZhhvwQLp2nnpkj32gftMALqZ2kssx8Q9nHisBAsmXdF3EPo428DxjXQIZ9E/6EMY74UGE+ZdlsOQbQB/wfMH8imBwmNaoIB+V/zl+J9DudQC4Xt4pCBOwAX2fZz1sL5QYVKwMLfrw1B9kXz359MXXsKBaNLnULCARRQ6S1+F6BnIlJKmX2q3dlXLpMDeTMz1SWlAY0FvpFD/cpn0uanC+eVSzwlJyVgiKVlL1d31wor7rT/X+G94whvsOFHX1vQvPn67MtZYfM1VAtsFRdBWWMA2FvBnBTAXW6AJ08OjTzQThmMR6PfJpa3P2EYcYRiz8UfXia+/2+6DK/b1iXniD+V28qKkZX1T8e2ejCWyP/ubMuUbU3yr3btqmvQNF9g2TeLqbtJFYKEEGZaAL7julZJTsVyqztwh/SNl9kI2nn0djmDBXEhx8c202YRuZXCBH6o8bmYoVDA3PhwXCCOlF77BxuPDHTvszSwWjSYuJs54h2fgg4UnhAzPPf+8vPDii7Lt9W2yafMmFX/iiScEm3canUN5bCdCPLMshtA4wF1ftoNhuG2CgODhhx+26yHebA9Dtg3v0YZHH3tMNj73nLy46UV5ecsWefPNN+Wll1+SF154QZ599lm1yEd7WR7bz3LYNuRBHXDXdsE6STTb4JzPvNqFTSL7mzizbtaJZ1MYhHz45je//Y0y8OdVdqKkJ7pgwaQT+hCAjduLmzYFjQ30B/rC7B/0BQCuDs1yQsXJJ6zngw8+UK4FWT75AM+IO+tD+l133yXr1q2TF158QQEEVJs3b1Y4r3viCbn3Xm2sFXyCTSJ5DN+yXIaoAzZCoAETLt+6tS/eggXUyf6Bu0y2xRmSXqTjmrVr1UbbDedI0qIVLJj9znYgPHzksOof4Gv2N/E309DWBx98UJ5/4QWBgc3DR47IkfR0HR45Inv37VXCymeeeUbuf+B+uzyWxT6HsInxjz7+WPbt26fysi7mJy3BP7O5SpIULESzNk1+G8n4TOYN8Es0AgSvb+dQsKAXt5NTQ9LatU3ylCABmgnfVRoLUH2OpyX6UKev3MjocLkUNfzAUBXXHUBNi4rGF60rEEuUV4jGc+/PqwX7oAFibCD8E2NSde2X1aZXCRY+f5UUK+HCwjXeyE0TVL3f/+AD2b//gN4cG+0OooetNRAYRFG/pztJq86JxlItrPnC1YrWpf/nL2W0gafG4PnA1Ymo646gPeRXLEYmJgcl8+TPtNtJaC1kLJH+oXrH4tYvIxPNkl+1bF7GIbQVMEbhhhJaS2o+qF6prmQU1q6UE5XL5WTdjdLVf1hgDyKetIxEsOBcqEb6jEWZc0ONBRrAuWBzKxt5sDnAvVrQhAtSJ3280p353J537dotd9yhrxNwgWniwgWliS83t9RCYJsYIi/zIw9ogAUp0swrEbgigpM0Z9vQHoIbzs402LCgijfqMHE242gX8GAaQ6Qzbn5v5le4//Y3dj7kZ1m4LnK5r29a/4TbL8iHPqbBOdRl9gHjJm6oHwIc0BY0hoZIuPU56TdXzwtJsACacHMNIRx41aQ/42oM3BIYz+gPXDUKpy9YPumPb9LS9trXe9DvrAehyY+Im3ML3oMfCRA2IY2AcQdcmc5vFR9Z6u5oY441Hs32O/Ekvl7hXAgWUDfotScl2PglxwpphxBtRPuxAccVLfYNQ692eKVHK1gg7mb5oDH4DPZv0GfA17zmhTaYbUMcfYj+NudU5FN9Dm0XS2hgfot3zmcIWrOzsxVd6uvrFa+beUxa4vuampqI/6OTgoUYrlMjWCuaPJaM//n1gZdwIJr0OAsW9Mk5NznDY2ekrm21FNZoy/NwOad82asTTJ0WSgAQt3dVWkuC6t815+6eNinyZDez8BfKIwTc92GDdrE7x8irhSez/TOKelBjs6s2vH4ZPX1kQQgSnIYk3bxCmPQsLy9Xd0jxR/baa1sN2sd/QjDxYF/5pyal8T//XRvEVBohV8nl7c9Y/UCcLAHDPE320E7IL7vfcjsJOwtLpa0j3aAdhX7d6jqCsrHgolUQt/EXVJdDY0m5vcS1DHiKWSGFtTfJmc5NMjnlplFEekcXZh3Lsk9onAu1WD9zkWeWi4UZnrlwM5+d8dS0VGVTgfwYjxDXAKCGjZNK4gT8gAvxR8h3xJFtwDPz8juEBJbBZ4RIW/XQQ1JaWhrk3cJtDIbTZnwHLxGwdG/Wh0U36iN+bANxMHFiu8z2MM38juWxDLglbGtvM8Zb5PwJ/NEPb739ts0bxAObB8RNHPDMdL7DphEq8OHQa77yaMGCdjlq0t6Mow8vX76cUO1A/2RmZapNnImrWxz9Ae0BqKDPhs7gA2zyMB7N8tn/DPmO/c9nM8Q785lxlMF3DCEcKysrs4Ups8Gd33gJb816OzsvzYo+5hyBeGVlpe3ZgOUzRHsZRzthk4U4RhNCsIBySU+GrAthZlbWrOqCcAEaVOwXlo1nZ518NvMynxmiDOZhSFyff+F5aWpqUkIF0BNXwB544AHVNpZBHPjNkSOwURbZPAfBAsrBnEwcWD7SULZ5/SbS8pP5I+uPJL3+POgVjQDB69s4CRa060UIFLRQwS/9Q8VyuvGHkl99vb7+YJ1Qzs1mJYTNhpqVGp8anI4i30pp6XjWdVKc8o3K/uPLlTcICBb2HlsmlwfqXPPO/aDUm0Ndr18uPPiThPb+4BQo8NlNsEBa4o4hVL7x54M/GdxX5iLCPDEx4/jW+czyYhL6/TKw9zV1zQSuJ3HVpOkH/5/iCW3EkZOT2T9Mm4sQJ7tTUlK3XnANIiVzsezJXCK1zTSwFMBryj8hBbXLlQbRvI/LIGGDY/xWLZeylh/K2IRp/RxCTLSF7fGLz45HRmdsosFjPLHjoinWIRdLXDyBpwGsh+/d0t986y25cDHYJWes+dwsD/Hzra0C44DED3gBd3MDi3d8RtxsA+LMj3c4GTXz8Blp8MmOTaY5RjnWzbSZ4vjG/A6eG7CpI51vvvlmu69N/Mw+QZwA3MgXZtuwaWdbmAffbN/+TtBm3sRlJty93mMBbuJKPEyc0T7mAV2JHzY8KDcWeHjhF006rq243SMHTQFoF3iwN8EECxgfuBIB7SH0A/F1hhwzSM/NzQvi70jpBoOhj69Zo+pjuUF8ahmTBL/yPXgC/IAQADyIL9LN7804bEOgb2LFN8ezs71pdIueA7GBNeegSOnD/AODg0rTB+3h3IS2cxyDNqADnk37F/x+NiE83ZCuDMkLrA/ef2ZTNr7BPLb+mWdsvCFkglaCs0+Zzv5HCDD7n/gAT8RZDrQUMjIzlUcK1Mm+gEYHxiDy8xuWwRBzFDxZRNK+l19+2aYZ8UMIrQzyaV1doqy3I1tTREKHZN4kbeeSB7yEA9Gkx0GwEFjYw9jaxFS/XOj9QE7V/1Byq2D1XW/eqR2QCBsYeIHQ7vW0d4i27u2uE+LIWLvsPYa76kslJXORHMn7vgwNm5ubeR4Qlnq+f3RAqr72FeUNghv2hRJ6CRawoElPT1eqe/jzwkI5JydHLXTcFjv8E8QAdXsfs4Hr98tUX7eU/eNfaXpfc7WUfOkz4utKHL5A++vPvKsECxCI7cm4Vk5VrRY/r3WokwU9bkuafqaNNip7B44NfajN/hy/w5gtbvyVdA+ki98/YV9HCjbwyLkovHFJPrE1Fm6bfgLExWGsQi7MUB43f1BP5QIN6TCUBpeIb771pjoVhaEt4sqQ/Ox8Znq0IcvFaRnG3XPPPWcvLIEj24EwFG3QLmcepHFMw1VmXl5ekFs+1E2ItB3EG99xTsDCGHfE4SoTuJq09sTduGfMPNiIYOFL/JmOxTzsMpw8eTJI24K4mzgxLZIQG7yXXn7ZpjOuO5D+xMEtBJ65eXk270RSZ7zykhbsX7QNJ+Nu+DMt0TQW2AbQqKWlRdk0IK6hQlxraW2LTpMFG2FcTcB4tOcPazyCN73qN/mF41GFFp/jO/DL0+ufVuMx0k3iTPzCOdYLP6R3dHa6rsNmKtvtPdwDs81miDgFDBACun07mzQIYTmvMHS2NWsWGgsmr035fHLs+HFlLJFtYL+xLtSNNgKYhpDtRkj8mBfCqrS9e5UmnFkf6MDn7BMnXMtk/fjPghHMSGiHOc3ElTibYY1hMDSSspN5w1sDJen050enaAQIXt/GRbBgnxT6xqW+7VElUNAChOVSUL1ScqqWS07VjdoTwxxvSJyCDLjVy6lcqa3QK1xWSkdfmuuEeHmg2jaCl5q1VDILfymj412ueed+gHIT5ZfJutNS8n/+WhtrxCn6AgIvwQLoCQNw+OPCnyjcITlPrfinxw3E3PSBX/xTE9LwwyXKUKai9ReulpGjH8w7X/h95Ikr0taZro2OKsHCEskrvUfg6jWYRn6pa3tIGS91jpNEeoZmEW0ynKz9jrR0bhafXxujRHtwbYlXl4LbF96fBlSauUjnosZclMU6zg0A6sLiDsa23njzTWVDBKqfsNwObR3e/SWfq7ZawsTZtHM236BujC+o1BeXlChciTfHJkIuVhHHe7aR6c5NOYwiwhOD04I564tFW0k3hmjDuXPn5NXXXrMXyWZbiDsX3MAZ75mOEGlsC95t2fKKNDe3CLxHkL6sDyHjfBdJCLrze+B+8tQp+1oY6gYewMnEj/Qmrjt27FB4sZxI6o9nXtIm1FUI9g2EbIl2FQK0IU33Hzhg8wn7gyHagBNhPCPEWAfPR0tb8ENRcbHSxsEJL8Yb5zDURdohBDDNxAffgF/wPfA6e+6c7dXFxI/tNNPCjfNbbExJEzMkvwKXS11diqb8Jtw6mA/f8VteTWD5aDfGC555pQQaEvw22vD8+Vb76phZF9qFZ9Q7G40Ftof44RnC3qNHjwpcDauyLY8hoCvbyHaz3/Gs8LI8OiAOA5/oF1zRYT1eayn8F8HeBspjWQgB4DuEGzZsiIieWN8BDwD5l8+oB+XW1AQ8kZAGyTC8dU2STkk6ufGAl3AgmvQ4CBbwB+uT/uFiKT9zszYEV6VdOMKmAjQWbFdyc+zSzm1zlF+zXAkWAu9WSs/gMdcJsbM7T9KyrtN31bOWSHbR72RyatA1r1sHxjctsInsO/CBFH/5s58qwQL+6LZu3Sq33367stRu+mTv6uqW/fv3yxNPPqGsucPfPVQF+ecYV7oruxY+aX34d/Z1iNPXXCUdG+gthJNZoH/iio9xr9Fsf09fqdK02ZOxVFIzF8nx07+R8Ynp95TPdm6wtIoSV1tBG3m9QV1dgoAS2k/1rY/LyHiz+CwtjNkKFkAzLNRgIFRBd3cgzrQYhVjIdnV3qzurcF9o8oVzQWf2pZkPcbwjON/F4pllmziYcYw1bGo+/PBD5doRp5zQPIBK+4OrVqkFIa4wIY60p59+WjZt3qwMpcEwI4wSmu01y44F/uaGnOWxTXzGJqawsFA++vgj2bptmzy7YYNqA3BetWqVrUoN6+k4UYfHiKfXr5ctW7bIzl07lQbERcfVFLMdjDvrZf0zhW5twDc4SW5obFRaJBAabH9nu7z++uuy5ZUt8tZbb8nb29+WtLQ0deqMObOvv39u5kVjHpqpbeZ7bFh6entdx9ylS13S3d2tAPnM7+Y7bvYv+gTj2p5DjPkCfGa/Q1t6emxXprNtA+vG94j3YzwWFckHH36ovJiATzEe4RkFXgKwQbv//vuVUArjEV4B4CXinXffsfjk3DTasg6EjM8WX3wHTQtX+mBO7OoSuImMdR+jXPCP6gOrTzAHA5BO+kXTLn4L3NEGtoVtZX14no1ACbT3mitRXmlpmezZs0dee+01dVUC/Qu45557VL8/8OADsmbNGqWJAje87HNTiMP+ZeikC9Mh8A7iZ9LU4HfSI5yQ5WGcs4845kEv0A4CNNYfTpnJPFx/JsMkL7jzQDQCBK9v4yBY8Mul/n1S1PBDya2GVoK+XqCvQMBAIwyxwQK8w0jbPGku4PQzp/IG6yqE3kxdHnY34NPacVhSMr+uTn5TsxZLbund4vMlkjEsvXnteGWjci+p7vwvIG0FnPaH0lhobGpS1obNe5CQrkOlGRJySs9f3vJy0L3m+E4ooLlfOra9EOQdounmH8kV35T4ffO4APbzhNMvQ6OtsidjkbKxkJZ1raQX/JeMjk5XNb3Qs31BXIXQwgVoGlkCkJqVUtL4P3J56KReIM5yY0Nemc/FC+tmSJxChZHkDVWO17twykceLPwGB4cEghJsmrBgh4tFLAwRh6o73kEDI5wyTXwizc9vnd85n5kPId7BOB7mGAhMgDNw7+zslLa2NrsdODHH+/HxCdd2mIt/Z/nmcyRxZ5le7cCmJrkAd19ERULvSPN69YezHOZj6Hwfq2eUj3GG8QbA2As1HmNV70zlhGp3qHczlcv30ZQRzbes3xm6lemW5vwu1LPze+czhFtYG6G/AZi/MA8jDleQ4AfMEc45JVSdM71z4jBT/kjfxxLXSOtO5p/7+TRJ87mhuZdwIJr0qAQLpsoxJpXxyW5pvvi8nKyFhgLcRy4AQ3AKz2VK0MFNSt9whSWxDz5lbj6/W/ZmfV0bwMtYKgUV98mVK9rzxfwPAuskwe+TtodutU/PF9I1CFOw0Htw17RTEzca7/hoR5BK5d133y0VlZVqsQ+ejPefHXHq/2SHFH/5c0owgnbUf/8/xNfPU5D54hHyr18mp/qVpg2MN8IrxKGc7yj7IPTYotrhvyKX+lOUxoIWACaw1gIFCkHhSimsu1Eu9O6UyamBIP7Rc5U/jCsSWlDEfg0Yg5ybST5Qb7K+JC2SPJDkgSQPJHkgyQNJHkjyQJIH4sMD0QgQvL6NSrCARbdPeX7AiWi1VJy5U/mdhxYANun62kPib060jYXlUlBzoxTUrJDBEfd7XPVn3pOUjGuV4UZY2D9V+VjQ5mX+Gd+vTslbfvYfUvTFqxeUbQUKQEJpLDjpC8k77/PBovUjq1cHCRWc+ePybKnej5RmS8k//KXgGgQ8Q9Re/68ydaElyEtBXOoP82Te55+UtKylStsGvLv/+Lekfwj4cbLSQoiugU+UxoLWNkr8sRu4woQ5R7usza+5UerbHpOJqW7Rxhx1G/X1CApb2G4z1EIFLYxivvkSCpl4xSbuLmjTbQ7wQai6SJNQeZLvgmmZpFkwPZL8kRj04Lg3w2TfxK5vkuM+drQMny/1fxw0z8L/Zj7wTNaZ7J9E4QEv4UA06TEQLExKz+BxOV3/X4YgQXt/yK36jtZaqNa2FSBoSDTAlQwIFnIr9dWMwtobZXDU3Zptbctbsuco7qgvEVjXL6lZb2wcE2OgwJBg9XX/YHkoWFiGG02NhZ4wNBZwl3Tv3n2yc+dOdTfU9AvuvomKXx9NnKuR0n/6Gy1Y+PxVUrX4KzLeXJVA/OGXgyeutwULaVlfl8sDDYZgQdOmZzBTCQVPVC5LuLE649xhaUnlWVebipr+S/qHSpS6JwUMDL0ndb80nX9PSmrXSXHNOimpfVJK6p6UUhuektI6wNNSVg9YL2X1z1jwrJTXb7Bgo5TXb5QKG56T8vrnpcKAysYXRcMmqWwkbJaqppemQXXTy6Jhi1Q3BaC2eatyHQr3oTq+TerOvC51ZwlvSN1ZwJsK6s++JQ3n3rZguzScA7wjDecB70rD+fcUNJ5/TzS8L43n35fG1g+k6fz70nQe4YfSdH6HDc3nP5Jp0LZLmhXsluY2DS3te+TshRQ5Z8HZC6ly9kKanL2wV4XnLqTJuQt75dyFfXLuIuCAAw7K+YuEQ3K+4xMLDguuqQXgiDJWCoOlGo5KWycgQ0F7V6a0d2XJha5jckGFiB+fBhe7sqWjO0fBxe4c0ZArHT15cqknX0FnT7509hQo6OotFAWXT0qXDaek6zLgtAVF0nW5SLoVFEt3H6DEglLp7gOUGVAuPX3l0t1XEQQ9/VXS218tvf01Voh4tVwerJsGfYP1EgwN0jcIaDSgSfoGm6RvANCoYbBJ+gebXaBF+gcBxruhFiWohLBywIYzMjA0E5yVgSEXGD4nAw4YHD4vbjAw5J4eyNuqtLOGRlolGNpkaCQ0DI+0yfBIewBG22V4GlyQ4VE3uCgjoxcsQPyijIw5oUNGxjxgtEOGR/muU0bGNIyOdUowXJLRMS/oktExFxjvUoanYXyaMDbeLU4YHe+W0bEeGR3jux4ZGw8FvTI23itjE70yPiNcVnZ+YOsnAPiOz30yPuENExP9Mj4ZDBOT/eIOAzIxGQ4MKm03aLxpwLMJQzI5ZQLemc+MD8vkVHgwNTUi08A3KnBvHgn4fGNCmPKNCYDPOsTVBw/wj4tvGkyIzz8d/P5JcQdcCyMwz5Rydw2X1zZcmRK/K/jEfyU80JrCplAsVDx+6z7vdUSi1ZkUdC2cvpor3tE8EY0AwevbqAQLE5O9cqZjixTWfU+dcsLDgtqoWy4l86qut64YLJe8mhWJCUqVWl+FwOnnydqbZHi0edqGC0xZ0/KGpGQsUm770rIWS3ndC6755oOB9SnrFfFPjEvZP/7lgnQ1GalgwUlnmwZzailfD05fX5eU/dPfajsLn79Kyv/v38hIVVHC8AdodbTgp7ZgAdchevqrp+F3eSRHGVzFJj5hx6zXXFINrQXtOhZXsWAk9lTDT6Wj90O1wCJ/OPmGz9Bo8Pn9kld6t+w+ulhSMr4mezIWy56jiyz4mhUibbHKg3yAQB7mdYb6G3znnnem92Z5gby7jy6SYAjGK4Bf4Jvg+pnO8nUbd6fjGe+YjtBsv05XdacvEuQPgiC8AjgFl8eyiYNZPutGGtORf0kIvFiezh+gS6B+pLnj4JZOHMx3cNeK/wAA+MPiEcUnbAdD4upWjlmmW5zt/prsTgcsNoB9znrMEGWZz151u6drfiE+GANLtHvlDMb5fK3W3oPr5YxrJTXz6wbg+RuSFgTflLRMwHVBsPfYdTId/kP2HiN8S/Ye07Dv2PWy79i3bdh//HoJhmWy/7gF2Xi3TA5kA1bIgeyVOjyxXA4oWCEHTqyUAyduUOHBEyvlYPYNcvBEAA6duEFdGcO1sdBwkxzK+a4B35NDOd+Tw7n/aQHi5jPTvy+Hc38gh3N/aIWI/0CO5Dnhh3IkD/BjC34kR/IISPuJpCv4sRX+l6TnA35ihYj/1Iaj+T+VjIL/doGfSUaBCT+XjIKfS0bhLySjEKGGzMJfSObJXwZB1slfSjD8j2Sd/JVknfy1FSLOZ6QxnfFfy7FTv5Fjp34lx04hfrMBv1HGho+f/q0Ewy1y/PR0yC66VabDbZJdRPidZBfdruBE0e8kGG6XE0W3y4liwO8tuENOFN8hOdPgTskpucMCxP9ggY7nlvxBckvussCMM80KS/8ouSXBkFd6r/LcBO9NAbhX8sruk7yyeyVfwX2SX0ZAGuL3S37ZAxYgfr/klz8gBUFwv/X8oBSUr9JQ8aAUVKySgoqHbCiseEjc4WEprAA8YsPJykfkZOVq0SHjeH50GpyqekxOVT1qAeKPW4A4AWlr5VTVGuM94hpOV62R01Vrg6F6rZyuXjcdqp6Q0zY8KaervKG4Zr0EwzNSUvOslNYCNhiwUUprn7OhrPZ5Ka19XsrqXjDgRSmr01Bev0kAFfWbbais3yyVjS9JZeOWIKhqfEWqGl8NhqbXpFrBVqluImyTmubXHfCG1LYA3jTgLalteVvqz1hw9m2pP7td6s++Iw1n35HGc+9a8J40niO8L43ngkEdKrR+KE0KdkhT6w5pbt0hLa0fT4e2ndLSvmsanG1PkemQKmfb0wJgHTacv7hPArBfzl88YIE+XGi9eEgUdByS1o5PjIMFHjLggEFDe+cRae9M13ApXdovHZX2SxkOyJT2S1lBcLHruGjIFhw0EDq6TkgQdOdIZ0+uBXnS2RMAt0OIzp5CueQCXb0nBXCp95QN3ZdP64OIviLrIEIfSPT0lQiMsgdDmfT0TYfe/gqZDlXSO1DtJRuIKj0qwULX5WNSUH635JXcIblld0he2e+loPwOKSi7XYflf5B8PJdb6SqO58SB/LI7pKDiTskv+70Ult8h+eV/VKca3GyYYU3zNmNjtkQq6hNHsEA8JzvOqs0trhRAJZ9XDBZKGMlVCLaZ2gkwRgTLyDBcxE1k3A3+UIgxNSkV//4lTe9rrpaSr3xOBk/nTdu4E+e5CwOS6uOnf23zL2wt4GQUeCj7A0p10C+9/YWSV3anFCbwmPWaP/LKMH7vkLzyu9Sck1v6eykou1NOV98rPQMlVltBjwBNpveDT/JK/yg7j+gN2i61wcYGEcANVyxCc7McXB6FAWaoN9fTvwnazFube42rG77crBr1YUM8DZYYadYmWm3uw6dDitqIYjNKwIbUfTMboCvxYzunt8GkiRkPr39YvtH+WfQpeMINAu1A+ayLobPO6W0L/h75w6E3aBpOWc76SWNnunsf7T66RAJAYVo4+Dk2gQFPAAAgAElEQVTLj+2z5i+39jvTKJxZIrvTAaYgzC0N7ynUCYQBoRKFSwwpZOIzQlMIZaa7xF370NkXXrwEmpIPnN9EQG9bYOaYE1zHCOjrrIs4sM5Q+DKPM3Qr15knls9OPkHZSDPTZ9MOs5wZ2jRt/nXSNdDewJwH4eLXFAT63sQZ37iVwz4y34G/zfEQOj59nvLOr3FAXYsl5egiSQFOrnUBB45DCFFZJuLO8cp3kYbGOLbHC/uaIehm9jf7zkwjDZmGMNBHwf+n+C/F3Mkxz7GF9EAfBtrL+o3yzLKD4uxv4oFviK9ZDuduztssm3nN71kG8/DZzIs00gBlgw9N4b2zHrMsM44yWa6ZjjjL1Tyu6rB4Ylf61wQwnWZsh6M/FM10XbuPLnX0r1Gvy/xn1jEtrtpNHgQ9zPqJA+pFHXxm2wJ9H8Q70/oX37NcA1e7TLNc1sP8gdC9fxbL3uPXRSVA8Po4KsHC1NS4XLiUqSzMq8HvOKUiwXDawnhihlbnZyyRtEx3FXGoUNe0vC6pOMHJXCKJprHADdJk+bEFKVCg4GM2ggW4eYPLt+eef17WrlunXN4dPHhQ+vuDDfiRRrEP9Ua1+lv/pF18XnOVFH/hahnIy04YwQKEB9mnb7YEC9rlJAULNj38V5REV//hOSexxHlWE7xapGBy5sRt/XGnL1JaRfgjT81YKtnFv5PuvnK5AjddSggUSqigvQLkl91l/XHGat4yy+EfgTON6ZHQ2e0btzSWadYJ2gU/h5qb9Um/W363NNbnDImb+Q3TkNdM57dI0+mR4cvvzDLd0lhPvELWObvy3elutgnlmjQMVY/5Xbjf6AUQ+2AmHnHHFzhFRwf3ekO1wXw327pNerENZrmhaI13Xnm90lleKHwx3znfO5/NclDXTPUxf7hhqDLNuoiXV34zL+v2ysv3DFE245GExInfmDiwzHBxYBlmyPLNcs33kcaJE75zKxPvnenEwa0uZ17kMevgszMtVDreoVy3svEuXPAqI5xyiW84eUPh46Qdy2P5ob6N5zvi4awjErzc8kII4CwTz046uOWJd1q4OCAf5kVjLWi1CQIJd/5zo0W07XHD1y3Njb7Ec3obgvFnPieukbcH6+i0Y9/0kg1ElR6VYAEbEmxYBofbJbvoZ7IrfbGkKuECpE1aQrkzfak2dujKvE7izM8zNycIUzOvlcsD9a4bwpqWNyVVSbWulbSsr0lx9UbXfPZGzTaMN1d3Zq7IWOaHf1aCBbh8W/3oauVuki4nb/vdbfKb3/xGnn/+eRkZGYmpSyX3vtWb1frvL9ZeISxNkf5jh43T8dAbWvdyY8Q38I5x5YpM11goD+JfGDxqvbBfqVwHT2bzMy69cMB1pF1HF8nO9CWSmvFv+o8DJ+P4Y4FqevpSdcqRV3aXjE9q4ZK2rRBeH/QO1lr34QvlUi/uzxfa9+j1nXqt5oa79h09uY57+CfkYjfu5gOOy8XuYxq6jsnFoDv9Wda9f9oBoNreYWnrODQNAmqAVAdEuF+0XQLYJtAAuwVn2lMs2CNn23fLmbZdCoJVFj+SltaPlCoj1BmbWz+04H1pboUtBahBUi1Sq0pCdVKrUEKVMgDafsMbUnfGBNh6MGGr1J15TWpaXjFgi9S0mPCy1DRvtmCTVDcBXrTgBalqek4qGjZKuQ0bpLwBNi1o2+JZKa9br+xfwAaGtoUB+xhPBEFJ7RohFFvx4urVUuSEqtVyuuphCx6S01UaTlbcLycr7pNAeJ8UVtwrhRX3WPBHKay4SwqV5swfpKAccKfSnskvvUPyS38veTbcLnkltynIKb5NcopvteAWOVFE+K2cKLpZThT92oJfybGT/yNZhb8UpZZe+HPJtCCgyh5QdU/P+y9LRd5UmYcKvaViD/X7XKjlf08+USr7WnX/k9zvyuHcm+Rw7nfkYPaNFtygrwxk32BdL8AVg+UWXC8Hsq+Xvce+bUHgGkNa1jclLesbAtsuJriPcSyS3BaKTGNozkvmggyLr0AentYE0sxFWHBejQ/SiAPqwDMAcZRrfm/iYOZlfvM9Tt+g7bLEADwHn74hjz4FXCR70nW7AqdlKDfQtgC+EKzyNFQLWXU5waeVAVqYeM0UZ30alwAdmG7Sw8xDejCfsx6mO7/ns5PuLI+05ffOOp31mDRjXpaNupBm1sk8LId5dTr6gqemwd8xH7RXXLS+7P5hP+mQfaJDaiGgLNbvbDfTdX0aH1OLSp/oUltM8YXNw2xvoAy9+WKbjTYE0cRM57cBvPRVLWocGBoG6iRb7wfYPuCDK1aaRqQTeB6nycADYPUHaKaeWSfxIL5Mx8kxr4vxFFmHwXS08qu+YN3B/RGMF/kiUI+eC77qgRfymbhZ+Kp26DL02NbaE4G5he1CaNYV/7jSJCRv2vQnPmb9WpPEiV9gbgqmu1t6oH/Zz2b54cYDuHHsBNOR5Zj9QD4y05gv3JD1BvdRAIdwy3HmIy0QutVBnM02mGMqoC3i7Jvpz4HyMYelHfuPqAQIXh9HJVjARgQbFmyKxsYvS0XDC7L3+LeVuhOInQIiQd1HqRM7iZlIz+gk4KPVdXv73b1C1LW8K6mZaBPulS6SkxVrgjZmcd0chimkGHh/vRYswDvB5xceRKqx0NraKk89/bTtchJChdtuu03Wr18vtXV1c9M/1nWIpv/5lhR9IXAFpf+T3Vb94W1o48Y/Fn7p+T9Wf+h0OQnDb846z7alRHSSPX3iiv+4xlhNtf+8FyuBpp7c9UJ8f/YyaTy/Q3xTk5ZXCNA//D7gnMbQSaNPw7Oauz+1lrPD7W/mC583YtH3vKYVi7Lmpoxw6BNrWprl6bi7YTeHITjLsJwyOuebCDJWN+UbVwbtaNjO3TDeiEz5CMMy5XPCkEz5BmVqKgAw8jcx1T8NAkYIaYwQodOoYY+MTzihW8YnuhSMTXSJhksyNq5hdKxDpsNFGbUNQ16QkbELMgywDU22yfBoAIZGW8UJg8PnZDqclcHhM9Ogf6hZCANDzaKhSfqHTGiU/qFG6R9ssMBpRLRO+gYBtdPg8kCNBAEMk/ZXBUFvf6UEIHCHONj4qWUI9XKJdF8utQBxQLEBNKgK46o0tGqGp6Srl4A70AAIngkFSgitBdEF0tGdLx3deQ4ICKFpFBbhxW4Ioy3oOiEXu05YhmRhXNYBl7Lkgg2ZcsG+J4474yZQYJ0urR1HDOD9c4S4l65BG8KFQVzAwQBAeK0E2Pu0Ud0LEGbDwK4JaXKm3RRoQ7C9R0FL2x4JwG5padstLa27pDkIdkpz68fSdB7wkQE7pPEc4UNpOAv4wAHvS8NZDfVn3xN4bqs/824Q1J3ZLk6AzYGa5rcMeFNqmt+U6qbXPWCbVDVtk+omhFsteE2qmgCvamh8RSoBDVsMeFkqGwJQ0fCSlNdvlrK6zVKGMAg2SZmyxfCilNcDXrBAP5fVvyDToO45KXNAad1zEgwbpbRug5TWITQBac/aUFL3rJTUPqMBcQXPSEndeimpfdqG4tqnxYSimqdEw5NSVAPA85NSVP2EC6yTomrA2iCYZi/DsqURsKnxuJyuAjwmpyoftwBxbcMDHvoCsFpOVQJo6+MROVmBuAZtG4R2Qgw7IuWrpNABtg0SZYsENkkAD0hB2f3TIGDvhHZPEMIuigVB9lJoO+WPyqYX7HppwDPT7pK80rskt/QPrpBTAlsud0pOsQm/lxNFbmDZjoH9GAWwM/M7Vb6XcCCa9KgEC3pRoxcdWIT7fJPS3nFU9mXjxHCROtXHfapgCV78Nx6RbXYgwYFECFJLSE0XKevabgu2pnO7lEaDkgRnLpGC8vsj2rC4lRnrtP631tjq+J92wQIX6NBKKC0rk127d8tHH38s5RUVMjw8PG3THGta6/I0/2Pj2vKbZZr2EOhcc5UMHPw4MQQLllDqQPa3tWAhY5GkZn1DWYQnTbiJxobcPi2YY8l5+ON2qezO+Fd1DWKXZWQxNQMChiVyOP/70jdQLT5YoVaWp6n1obU20E9sK9ueDEkj9/DTLYRwb3NseIJzg75iQ1swnLdiU0c88U+WnZh9pAUtWlhqxhdafxH3hYZ3Et/EHBef9n7heJk5hIamCXquCHjc0F414Eo7kOYuuLXe+33iV2B491CePuD9w5kW6pneQmYO4SKdEPBCMt1LiZvnEjtNCZchYA4WMge8o8BzioenFNd07WklIJzW3lfcn+nVxczDNJdwalSmZoSAB5nJqREJH4ZdvdRMTA5GIz/w/DZqwYJWMbYGtFK59ktPX52cKL5FLfTD3yzMt8DBUoc6ulhZ43SbOFsvHlSWr3nim1v6R8WwbnnnK2344BuWAcGFp60AQUikGgswzsiF+vwu3P3S+IvrbHeTSrBwJCVhBAuYPOEJQqsgLlbW0uEKjnzKcVzTsk2r1CasUEHPE7i2pGy34GqSUptcKicrH5Sh0XbVJthT0AIE/glz0eF8ZroOyUugi44jf3CeyJ6j/T6aupPfRtZXiUmv+RTscE6dvol142vn2OKzW9540Hqu6okH7vEqc25pAl6d7zGneRbzdwDmG6dk/fPPFwulD0y+ZXyh4L5Q8QzMW3P9nzW/4wJzZTx+UQkWAid/fjWJc/GBdPhOLq9fL6mZljZAAm9U9B0zS7CQvljau465/jle7MpRxh1hvBH3sOCmCD6ME2kwTZRlLcgrENSuiFSwAC8QsLNgen/QG0JuDOdg4Poh+b0i9T9aogULlkeOgcyDCcIbfoFrWGjkQCi2J3Op4P40fLoH8a7/ilQ0bLA0d9zuFs638E/XD+vSO2EQVtlVWKTc1TWd2yGTk3os6v7XgoWAcCE8PoDUHjQJ8FB43wXRMSpBRLK+JC2TPJDkgSQPJHkgyQNJHkjyQJIH4scDCSlY8OpwIEtoPP+hHDi+zLpq8FXbijvuRCeMNkO6ZQvCOgU92743eMNlbRTgBxRGqJSwJGOJ8rk8NtHtmteLNvFO910886m4CtF7cJdNV27yQDszfrGjw7atcO9998rBQ4eUkMHMZ+aPJ+1RT9U3/l+L9lcrrxCDBfPrFYJthzR2YLjZ8kevtRYyCn8mo6OXrKs8gVOtU5UPaQOIMK6UQMJAXHOAYUbOG3Qb9EneD6S986hS04tV/075fIqP+vv7pX9gQAYHcZ96yubH2dYzNDQkKBOCMIQQipm8OttyE/U78h/bDVr29fcHCQFN3JnfK835HsJE9A37CXSNRT+Z9SdSHO0HwJ2uajP4sx+8pPkpEGfaTCG+Jz8OzOH1sfgtlOLVXwFe07R2CrNjWe/k5KR0dHRIcUmJ7Nu/X/bu2ytpaXslJzdXqqqrgvqJPBHL+pNlTedP0Nmea6zxNtu5BmWBxgjNuQvxsfHxqP9nFkL/mfMO/hfMgyEv/Ek3r/dM1/00oP67UY+z7HDLYXkLISQv6bWFnvcD8cAcH+5/hP5W/z+40XAh0CSJ4/R5zI0mCaex4IYk7uEgHSeFYHbYXejqK5djp3+tLLWrzYqlvqwNJs7/KaiyXqoEHdqIY8O5d10n96GR85KWdZ0SLMDOQnrBj5VBJDc6zFeaf2xUSr7y2QXrGcJLYwG85PxDwB/7unXrlHDh/2fvPfzkOo573/dHEHK6vn4WSdvXQU7XV0SiREu2ri053WtJT7ZsWWKUxCSSIChmEgQzAQaQBCNAEhm7yGETFjntLnLOAJEjERfYnYHqfb59zu9MT+PM7GxehPl8zqfP9Kmurq6uTtXV1ThtvOPOO+zFl16yEydOpNZf59RJ1l1lePFCo6368xsSvq/4o9+00w2LPTpyi/fOoSOlE4knMJyjw9kUCrHIP0gfm1d/l11o+sKjL0o/Z9mPk8V7j1EsYGmBkgPv6c5rbqSUXLzyF3byzE4nF6FstIfHhw8fsSFDh9hzg5+zZwc9a6+99prt3bcv4VVb8mJyM/KTkfbsoEE26LnnHO7a2tpLZLo9dPfEtJR7xMgRjo/wc/Dzz9vRo0cTXkKzz0//vbGR84z5R538MtLO3x3+rg16bpDDP2ToUKPufJgr4R2eiC+EGzdudHL0zLPPOse1gwYNimT12WddPDJWyoMcgoMQ+E8//fSK411H1T+yNuztYY5XyNsbb75pZ2PFYEflQd02NTc7X0EPD3zYnCPieFxjbNMYh8NiXx46Kv9reFLG0HhTCeXo2++8k9Q//diePZ+3qr2oznw+0/4GPz/YtV/kasnSpa3C6eO6nN6jPnuQPef6nmeTDaFCZRDvULqFigI/Dd8/+PDDaLyJx1kWxj7MlfhOudXnw9OEv4MH2zPPPpP08YJpKcyNC8+6Ojp+/PgVz8MrUS5KKdNloVigIE2Z6JxKxp1xixQNZ88dNHwSlFd/zTlI7ClKBRZPE7BY8CwoVm9Kv0ayOXPaJs/9RrTzW93bptb+vZ04ublHNbhsU5Ot6X1DziT/MrsZopBiAbnCSeOp06eTSRVxW7Zusfvuv89dN8nEiysnx40f52A0GBUbiEppeMVhIoVB5ug+W/lnv2vLY36v/svftXPr6nOyESvciuMqPLFpb7odeyfZJHeEJ7r+FcejmUy0Y57DnbUpNX/rLBVkGdD9ygVdXdXbJsbHqiZV32INGwc7ZzTQLmVmrhzt4+P+/QfsFw/8wu766V3uGfDwANu5a1ee3LUlr5deftnhk5xOnDgxJx9X4PEJtT+UfVok3Xb7bXYkVizoO6He4Ss78hs2brAnnnzC8Set/RJ39Ngxe/yJJxxPf/qzn7p+YP/+/S6Nj68tddUT06hMK1eudGVmsckDT+n34IHiSg1JQ1rq57Uhr13R8tieOkUZhjzCJ3j20IABeZYD7cGttCjKR40anbQVXZ9MXfJOPdMnYekkWQhD4boWtm8MCPnHDu5jjz/u6p46oD62bdvWpvaiOiMPjQUaa6qqq9uEM6S3p/9Hpv2yHzt+rGi5GRN27txp7w4f7qzeCpWPcQFFKfwUfo03hdJcCfHwx+ep+nRuSIMXpY4HgoN34h9xhw8fLlo/VwIPr9YyXDaKBXwtOI+kickXnXzG+SPYvOsTm1IbL144J93t5tbQwJ203NGKuXUfYyc0XciyVrnke+46TfwslFX3t4PHlheA7diBLZ2eIA/43dxkW/7pq5ftcYg0xYIG4gkTJtgLL7xgs2fPNjS0xDOQLF221AYOHJh0hGhsMYeDZ0pbEv/atLiLLBYaN9XZij/+bed8En8R677+x3ZhF9ddRkq2zss/kIGwDK4NZt01SFyRivPGsqr+1rDhxUtuNGlqPhMdg3Btsie0TW5pgY74/uSKPjZ9wXds174ZdtF5KI6VOpQx7ms6gs8sTh8a8JCTJwblBx960CkW2iNPyCGKBQZrDd6YN7cHZ0eUtbNw+O3OVyy4ScqRwlYFu3btso9HfOz4BK98+nycxB89esyeevqpZELFcah9sWLBT3clvcODFStWuEWmrxSQTLUnfPXVV/P4fSXxra1lkcwdOXLEHn/i8WTBMvCRgXa6g28eWrp0adI3qB5RJmiST19EvpQlTdnW1jJeS9fCGHrxottRR7FEvVAf1MXWNioWxG9kS3WrsLKq6qpog5JvhcV2xD///HMbMXKk4/mTTz1Z1CIV5Ry79eIn+FFAi+dXYogchYoF5DNUTIrXpYZKT3hNsdByH3G5ytZloVhAyLFUiBZUFy3jdmpjR2rOgiFrh48ttSlzv+XMsrtfscBRjN42sYLFC4uY/lax6PsFO6KVmwZHTuOq+htX3G3fM64gbJcLGourTMZ2/ey7TrGg3XM5RrwcwmKKhRdefCEZMBhodMYRmePhmskZM2fZ0mXL7PyFC4lSgW+dWhfZjJ2aN8Ua/vA3I8XC9b1s43f6WuZIdENBlH8n0xAqFOL/5M1VO0tXP+4UCjgdLa9BbsfGDldzHSb3midHDXqIj4Uyd/Qh8s0yZ9kP7PSp6EgC5XLHrTJcbZTp0Ik2xx5QJjA5YWKPxQIL3vbKkCwWGPR5Jk1O9+XS3nx6WvqXX3klWZBR7kNFdj/4zsQH3hNG8htZvYXlYsLIRFOwTrHgHVkJ4a+E/ywoV65a6XZOtehk4nf3PXfbz37+M/v53T8v+QH+nnvvcfCEQ4YMabeMXwk8TisDFgvsWEs2WeB35JXG1OtHH3+UjG/ULYqjwYMHG7vYy5YtswULF1rNnHzH0tcUDLnxK63eOioOPwD0Nap/6qYtFgvRXEDHhDOujum/6Pdox1VXiWJBi1bKzvuxAot/fPLAa/jO8+RTTxU9NkF7kMUCPAV/ePSuo2SiJ+FBsQAfNRbyzpjAeHDXXXfZvffeW/K44NL89C4HjzUw/1GsSnZ7Urmv0dL+/u+yUCxEFZ2yiAoWdydPb7dFKx+y8mqOIrC4zzmLi/6zyM8/otB5Soi+7niG8E+uucW4BzW/LFGZPj8w1bBWQKnAIq1h/TPJZCzyQN/+im5XY8lmbO/ggZHFwmV2DALFR5piQfzgDLAGGCbCa9eudZ1dT+jwDn/2rtXd+KXIx8INvWzLD75j2cYz0U56IPsqT9eEnNs9bXOW3ebamlMsVPezw8fro4W5p5A4+sVKpzTrvmNKkZVEmXPSiLUC/UJfK6+62VZufNHONB4MLEBS+hmvPG3hL7KEU1AWqZrwPfjQQx2mWACnnvJJk5K+oxRae4Kcl0JnCPPSy7mjELTfYooFvvsTpBCX/sMLJqNPPhkpFuApdaajEILzw5B/4X8ftie+i16OQkiGCLGu2bR5s7Gzx7nv1jxKs3vPHjt0qOPMXUVrT+RjGk0t0Yt1DBYL8JsFCz4QOtJiAX8ir7/xRlKvtIMRI0a4ncg0etPiipUh/Bb+T8N3LS43l0Ox8ITX1yAD27Ztb1X/LX76vPfbMe9VVVfHUQjKqrkcYSGLheMnTuS1Cfp7HBCKl2EoxYLP186wWPDrMKSh2P+2piuGk28oFvwy875m7dpoLPj8c6N/b/24QJo9Li0Wwi3R0BllE06FLdFQ6vfW4GsNbKn59yS4y0ixkOuQCzMQy4YLtnrrMGeePb7iJpvALqlTMvR11gyYQUc7qF3v4PFsI7vNWrjkwtON+42Fz8TKmw3T8opF/9db7ERwHX3muzAPQz6Tf9YOfzbc6m5gkXvdZXf1ZDHFwo4dO9yig4GIgX3c+NzNEfCo2zqATMb2Pocyp1fs2+I62/3onYF5vmQorLPO+h9ZDsGTxvNHoptZqrkRor+VV/e+xHEjcHsOzPIcNyLjXdfuUNaNr/iqO4o0bnZv1ydMrOhnk2v/2nbtn23ZbHQrQ1co7/Cx8MCDkcUCAzQLt46yWACfdlJao1hI25ksJu98S0uT1peUCpeWtpS4l1+JjoBQdtpuS4oFwQFbDL9TLMQWCygjOPeON33K3hJviuHVtxBHe/kkfAqVT2vDULHQ0YvcNHpEs0Jg/Pe0/2l42hKXlk8YJ7ytqaNCsLKE87/7PhakWOhIiwX8B7362qvJ4oBdwg0bOUpX2vjg88N/V3q/LIojTINVnELS6j1MI175OP33Qvn6MC29Kw9oED6fnpbSd8T3SLEQ+digf+Jpq2LBp0e4FJaiWFDZxQsfH+/6rnj9V6j4toR+nu3BR9/uP4V8LPiKBdodx1GKOWOEPiwW4KfGWVlDQK9Ps979MhXiiWSQ7z6eUtIKp/Ljv49P34Xb/1/qe6hYoOxdZamhcikslWbgxD+FrUkrWOWrMIzXf4V+XqRJS0ecD0faEM6PS/sW5icYhfru4/HjSn0P6VQ6yZjy0399V3iFKRaiATOTabZd+6fZzPn/FDuNi3Yq2a2cEFsxTKjo36WLHBZUB48uigd1LQgRwIjmmfP/Ib5yMlKAnGvEYZjgOP6Re1fldX4Y55nN2tkls51Z/pWmWKCBjBkzxg0YLCSGvf123sRLDajzeR1M9pqbbPt//m+ru6FX4tviiwlv5clEl9OkoxAXs7b/yAIrr0ZWUSr0s5qlP3J8kzxDG7xbt/VdG++OA+lYUNcpFpx1UnydJDdXTKzqa9xQcfDoYnfUIXsxc4mFRWfxtCcqFqifUuXbh/Pf0/gVftd/hWEaxSsMv6f9l28JJntMJoud1/Qnm7wXy8dXLDCRwuHmvlYehSiEn3j/UbkKwet7V4TdoVigXKWWXXDiX1t44uMI0+ubH58W53/339NgFVcoZJIeWiy0R7GgfEQXuF559ZVEsXD77bcbivQQTvCFwhCe/2FcobSKLwafho84Jrdp6dLilE+xsFA6xSv0caTF+d/b896TFAsqR2vL21r4Qvm0FY/wEYb9vBQLPm7euY1FCgLCULEgeIXIYahY0AJbMKKD/2GcvhHqW6HQh23Pu/C3B0dXKxag2ae70HuhMvnwggnj+B/GFYJVfGvCQrjBoW8KC+Hle0swpA0X/0qntAoL5dNSvJ/ef09LF36/AhUL0WI4k222s437bG7dXTa+ond8zKB37MuARQbOFbtykdPHtu4enSwMVREKF696OFYsRAu13QdmxLDRue+oMrtPucDZ/pV/9uXEkeDl4FtBNBazWICveMRmp5dFyscjRiQNVnWT1pA6Ny5rXPG58i9/J7oRAiuRG3pZ8841kdIj9jHSuTQEig6UColyK2srNjxnZdXR0Z2JVf1t6+5Pk85QFgBYBCxf96yzxnFKPWc51HVtDuufyEKJtt7flq551M41YpqdsWymtM67o3jcExUL/sBUSNYVL1iFLfFF6VqCa+v3ULHAec1CuFAY+g9whejzFQv0B5FiIboVIsQf4kjjTQgT5p32Pcwn/O+n0bvCELbU/92lWCiVPnjbnjL6aXn3/4c0+N/T6tSH9/EI1k/vfw/fOQrx2GOPJTuhWIm0RbHg5+fTBi75ImHRhTyjWPBhSnkP6Q7T6HsYCk7x/Nc7oR7B+aHg/Lj2voc4/foCd/i9GH3tpYX0PWu8Y20AACAASURBVEWxkFZuv3zh9zRe+fClvIv3pcACU2hn1E+fplgQ7QqBxzoBWJQKhBxH4YYOvglOIXHQGioWuBXCh/HfRVNaGdPgBO9/U1o/TnClhu1JSx5dpVhoL50+P0rBBYz466f130M84X/BFornO3kU+q54hcD772n/FRfCKS/Cjnp8/oT56ZviFfp5X3GKhXDH9Pz5I1a/4Rkrr/7r2JFin2QHlR3MrlQuLF/zuLvZwq8A98494js+iHd/+zgFw/K1jyZX3nEbxiVpOlCIiuOW1ULGtv/glsvuGEQxHwtqEAqZ6HEWvjg/Oq7xFsvn7ILJEa+v7+XCDd/4I+dEkzSi17doKYaro781NTfajHnfsglVfa28ur+V1/SzL05v8eiCRiYDZ21+w/3ueE/k46TrlAq0a5QZ4yv62bR537YN29+x5ubGZPIAfShAIkugzm9fPVGxgFxwDpsz8UuWLLGZM2famLFjbey4cTZt2jTn3I3jGufPn0/4VqosSUbhL/e1b9++3eGrqKy0CRMn2pgxY23cuHHO2eT8BfPdrQTHjh1vccBX/v5RCBZM/lEIBj4UBDycheW7Fla8u/ij0Xd2r0QruH3FAmk4sqJbIYDDvHzT5k1WW1tr4ydMcNfQTpkyxfEPywb46eMTvcTxnDx1ypmTij54I5hSw6bmZlcu+ivwtAVHmFd3KBZCPh07ftw2bNjgnM1NmjzJySIyUl1T7eTjwMGDiXxochOWo9h/8qP+kEXkffKUKU4Gx40bb9OmT7fFS5a46+eow2J40r6pLIQs6Ddv3mzI9fjxEwz8OFXl5g1/QYIyjN1SZJJFTlsVCz49OBhG5pGLvXv32vMvPJ/IP/K8ctWqWP6PurCYCTh4LzQ1OYuduro643aB8ePHu+OClGfOnDm2ecvmxIxcPCCd/+7TxzvO83z5B5YHfsybP9/1P5MnT7bFixe7Y0jhorIY7jAv/ffTcLab4034U8JxJWUZO3acKxd1hWPL+oZ61y+q7xOejgx7kmJB/CGkzLt273b99bTp02K+jLPpM2bYosWL3Bl5/3rStvDk7Nlz9vnevba8brnVzq21iWVlrp0w9pSVl9vcuXOtoaHBDh065G7rUh6iU//9EPn2H1ksAEN/gawjd1zzDBztjufRxx613bt3JzKJbwa/f+E9VCzQV4EXemjvGzdudGPC2Hj8nD59hi1aFPGqkAyRlkd0+W3CL1cp7ygBsKIAB+0fRUkxXpWKUzxSHyVLjVLStxUG2YK/Kg+3sZVSFmDgtdIRFuvfxHf4hW8b1Tnp6Ic4Fj15ymRbsHCBHThwsEXlFtfWb9261RYuWmiMX+MnjHd9Ge1mydIlzh+F5gellIc6lUwQ+kpn+jD6d/pI5lOMk2Vl5bZw4UKnPC4kc6XWCXRyFSvjJGOj6x/HjbMZM2e6OPxkFCvLFadYgHGqNEKe5sx5wwJgau23YudtOHXsKieOucVU9dJbrTlzNnXSsvdgrU2q+Xp8dV8/q1zyAzt/4Vi8S8zVd12zoM0XPBZcEQ+JP1n21hWlWMgva3fwt3Ce2/7ta86/Qj3WCtdfZ0eGDHDXISbKhMR6oDCOji9ftAA/9sUK5xiV4wX4MahcjKyejGU0khnybjx/1CoX/TBy3oi1Qhcr8riVZdbCb9uBI0uSo0RSPLo+ogt52BMVC0yGhgwdYgMefthNtLSDwyRCE7SHHnrILU6AVb9K3frvheSMwW/69On2zLPP2P2/uD/BifWA8PshZuGTJ08pyYGdr1iAbiagooMBHk/fTzzxhFu4+XnwzmKOB4/8HH3ynUgxgPu3QnCThxQLnE9//oUX7N777nUT0rAcXE/74UcfGmd4RUvIq1WrVjn8jr4nn7B33nknD9ZPV+idXWd4BZ2Uo7oD7qnvDsWCeMOEqby83F3ziR8AWZeo3jSpfeSXj9h7773n6lqTwEI8CuOR1xUrV9pzg58zvJILNyH5aQL9wAMPuFsT1q5b52S8FDn382pYscK1F2REeJUHnugfe/wxt2BD5pjAdrRiYePGTZF8PxHJN/xUWSkjN088HrcLwvc/eD9V/uAvCse33nrLXbssL/rik8J77rnHte+Zs2a5iaZ4Ad8K8e6DDz90NHKtK/0DcCh7oMfnmehFvqGnED7lWUqIwoc+75eP/jLvZoBbb7vVyYB4RYiDXRQzHeH3II22nqZYgMebN28xbsqi3/N54dcLCjB8d8DLtHIViyMPrvLmZhJdvwxu5SW5IiSe9jJixEinjAJvMRkQDoUoFgTP4pS+ln7z0cceS6wVgP3pT3/qlAsaL14b8lqe40doDhULKAihB7l9+eWX3S0H4NIYKhrw0fPWsGFFj+rV1dVHbTYel1goFuNh2rdNmzZH48qTTzqesdBU2dPgS4nrKouFkBYUsPQFjG+M0WPGjskbo0N4/ae8jK/0qdQz4euvv+54mcYL+iHlw+IfmO07dtijjz6ajAe6JemRX/7SKRzT8MCnZcuXuytJw7EFOXCyfPvt9vDAge6WJNpNiCf8T5mgZfDzz0dj/ZNPWnV1jSsL+aH0oP1IzvwQK0vaJ7Ip3pQaIuvr1q+3wc8Ptvvvvz+vT/TbKX0A/SgKyDTcV6RiIa2gLMyPHF9lVYv/zZlFc2OEPMRPxGTa+VyIjkp0lhXD7EXft7Pn9rmd0mSBGHeWp87stJkL/sHKKvs5i4Xp8/7ejn2xNjLbRjnSHDmaSy1bp1ovxLu5DOznTtmqP/ktW3b9deYWvJz/dz4Aol11HT3oaaGOQhybnu+Yset5GSoBUBjF/MUqJcMVeFm7sGdT5Ffhhshx44r/8Rt2fuMq+1VGMuCl6dS6T6H3YtbWbxvubi/BxwLHIJavfcKamr1d7bhMp87ssSlz/ianUKjKKdna2sYmVOQrBN1Rh+SIRdSmiUPpsWjlfXbmXLzgLDLR7Qo5CBULHXErBIMRC2wmM5qQleK8EU3z1KnTkkFDk7g778wpFDRQaTBhYYFFg78IL8Q36Nq5a2c0oHrXVZGP8BIqX96VD3FPP/N0MhFLG3DJ11cskF4WC8CzWxPm5eerd2CeefbZvDL5igW+cysECywmLKJRofLgf/iORj+NP/iCuPe+aGFLGh7fe3mh8goXA/+bb77p0pGW6x0bVjSk5qU0pYQoFuCLaGIB2hZLCNGvUHnrP/Qrjnd2RVjsk6/yF39VT2EI7JKlS129Ca9wEhLnx2OV8tFHH+XJnl9n4Oe/H0ceo0aNytsl8vMI32lTU6ZOzcvDp5vr2fz/7IhxYwYLJ/G8PRYLKi9yKl6qXH7ofyP+xZdezOMV5aIs8+bPS+hSfSgt/U3IK3BxUwvyLVpCHun/K6/mHEqyQ438Dxo0KOEPk3nRTJ5YEIR1KlylhKRlYTlh4oQEL/h5tHBQ/ROncuqdK/bYCVRe7aFFOAjpp1j8kA885dm6bVuSjw/b0rvPc9FP6Pjn3Qrhw/k4mV9ipfbzn+cUUdClepYMhHGzZs1yR0mFKw2/4rBIGfTcoDz+gk8P5VfdK07583/LlpxVpHAqX0KlUegrFtidfm7wYFcevqveFRKnMtIm/aN19FOhYgE5R4movMTz2267La98imehe/DgwdS2gWxyIxm4VGet2XGGvlGjRyVlgo8rVqxskxz5/AwVC8wB2N33YVr7nlZvIQ4sx8QHwneHD88bo0N4/z9KK19mUF763/13vx/CUpN+6NlBgxI5IG/JBHWDxZafnnfGlrffeSepuzvuyPUfpJd8hCFWOVjPhfj8/9zKhKJCvMDC7lxjo6EQAR/1LPpU5rD9LFiwIOGdeO+PwYojX+p74sSJbk4BPuEU7X559J2wpqbGpfVxXTWKhUwm2kk9e26/Nax/OlIqVHHF4002oQILhn7OZLutC55S0k2d+y077pQF0YJNZ9Gp1ObMBatZ8qPIc71ziHez7do31Qledx2FiAQl4psT+GzWdv38X51SgcW6c+QY76j3NGWCT48UC0d7mGIh4S8Lce859OGrVndDZKmAAmfTP/ez5mNcixgu9Lv6f9aamk7bwhV324TK/s5aAYuFzTs/if2B5NNz4Mgid9TIXfXoHDh2xK0QKA9uin0nCN/NsfKC/72tvPoW27DtPTt/HnPFyEEjIfzzO7+u5GeoWGAng2MG7aGHtBocGWQYAAopFpQPigEWTCxIgWewYDDyBykNTorTIALssLeHJSaDafwjn8NHjhi7y6TXxI1QAxWh6FWowUshO6XCL9r1n9BXLIBDigW+sRMovP5geMn7HXe4iYSvLEGxoF1k4NH+jx4zOuGV6OMb5eC/+OV/gz5MOn2aeWfwfvudtx3fRSPmhT6cX97wnV1udlvJCxqglYmpn74t7ygWRA94Bzw8oCTLkdbmpfIQYl7Pos3nm8qlOELxGbr0H4uA2rlz88oNTh8/tLEAYPeFtKonXw6FU/nxHyeH4sUrr7ySWo9+uckTc3rSgFtPiJs8/LgZM2a63SjieNqjWBA9q1avTvil/FRu/RcNhCgDlJaQSSeTbPoH8Yn0KB35Dw7Fh/9ZeDz99NPuKjm/Lnz8vNNnAUt68vrggw8SeQY/fBTN7Jq1xS8E+fiyMHr0aMdjlZ18xA/qW2VRfBhCB314WJb2/I8sFp7M0XHH7bZ9e/t8YEAPZfSfYrdCwCP6pGHDhiV0qOzilUJ4JD4RRx3RflEOFeMDebCIenbQs4nskIdwKT8W5WpDhMpX35955pmibVFwCqVYIH8UC+Svb5IxlcPP65FHHnHWRCqTr1gAjmfOnNrE8kmyCm7RD4zK59Lceacba3wlMvihDfwjRo5waYEFz8JFixL5FR2FQsYZFsQ+z2SmrjwKpS0W7ysWwA1djI/QXCxdS9+UXmEI35WKBcoEz8eOG2vvvf9eIh/EU3+qR+YBWBBAq+hmwwHLQ9WZq+87cooycAi/3iUTKJKGvzfcbRgLX8gHKRbE+0mTJrsjD6JJuIRbof+dfnbuvHl5dCsf5UuIvLz+xusJveAW/vBd9BDPO1ZxKD18vFeNYuFiNmPcFsEinasbt+waZZNrvmHjK262suqvmruasqKfRTui7d9ZTVM0sIu6+yB3CkcNM3eFZLRTvX77O7GfBRw49nU7waospcn9z1/EdUZ8Nt5dcubjzmHgRTs+cYQ1/P6X8pwK+ov4nvjesxUL+fWYOX3Ctv7oOzmLhS9fZ3ufus8uYq0Q10Fn1HWpOE+d2W2zFvyTs1RAqYBMHz+5PulUIjyRw9F1W98y51vBHYHoa2Xu+FH72hbWCPhNKEO5UHFz5COl6qYorqq3TZ/7L7b/cLTgYMCWD4XoCERu4VFqeTsKLlIsPOAGITp+dsIxiaND52Fy0Nh4vlUPuxpaNNHJsxgopFigHPCDs8vhQMExBY4rcJauvqHBncNm9wrLARZwDE4aPG+99Va3oGMw0sDk84hFOrugbjEST8J4Z6GKKWpFZZXb6amrr7eamjn2/vvvJyZ9ygP6GCQ5ryjcYV6+80bS+YoFFtqY8sJjHnAJp3h/3/33OxjwpCkW/EFaiyDSYn744ksv2eLFS4wywCdMJ30TfnhE+nXr1jmeh7TPnz8/McNmYH7n3Xfc5F5l9cMwLTsQ4BZNTEhDGD99qe/+UQhokmIBmSkVh+BaoofvLDTYxSMv6gbeErKAwwQW2eDoAueUWfRQn8CoXghZEHJkIcxX+dOmdCsC8KTnYTFEHkzUMENm53HUqNGuzJJ1TONJA33IaDGLQXZSwUu9E4KD58EHH3QTrvr6BuN5++23naJKdEA/O1yirb2KBeoKfkjumQxDP4/ooz1z7S07YbR7X4FHGRctXuzoUZ2Qln4FuUchidw3NKyw2RUV7lgFvAQGeBaGhCzg0pRqqie/TpSWdNA7/L33XLuqqqpy8sFkt6WdPeEtFGLaKx4Tkhd0Y5XD2f6ly5bZ6jVr3BGViRPLnBxop9BPh7JQslUor9bEo1jAFBsekA8hx61aOw40nmfciMYRQtEsOWtJsYDfDPUnpOXBcoExASsc+jnaCQpQrIuwuIKH4Cekf587d14qbzQGf/Lpp0kZSUMetGkUW9Omz3AyRTtcuHCRffbZZ67twA/yAFY8wuS8EI9Fu0L5WKDOTp48ZUOGDnUyhtyDF5zQTki/Q7tBBjnuhgJX+VAGLC3AK3ooAw9tg3LQR6HoZPzEvwJWD4wJgldYM6fGjQng9vtWzP+hg4e6QLnBuOTDiJ4wZJwkHX0WabFGFEwp6QUbhlIsgFv0o1gQXHvaQrG0Xa1YoF5Vn5ST+sRKgj4bn1DMgzge4/dDZ86etdffeMPxnTSkh08oDFCA0VZQnNNXfjZqlOs/gZEMUVfA06cWGltQLNBfkwZY+mr6Jd6pZ8aLN996y7VPeDZ8+HAnw6or8uMdGceygnoT3xUSh4x8+OGHSR2Thoe2gKJ45sxZboykLFOnTnVHFuk/gVGZoBF/DMJ71SgWKDAWAtr9x0Jg/+EFVr30+86ZY7m7jo4jEZ3p0LG3rd36RlTBwe4z9J0+t9PKq2+28uo+bjd42txvWVPz6YRmNeiuDWWuT5ixC9vX2Zq+fxhbK8RWC1++rkf7XuipioVcPcZWIUy4Vy2ylV/5b7Y8vgmCsLE+OluVg5cyon2a40vxCW/hcO/B2ZGlQlV/p1zgStdMJjoGkYcve9Fqlv4wPm6EI0WsCbAMap9iQemxMopw9nUhN0AsaLjXjp/kbDTncelEw3J0Pb/Ek/379yeLXDphBgbO73JObejQofbGG2+4kDOBpTxDYziZUDLYgLeYYgFFBoOFBkHSvPHmG7Zz565kYauBAbqZ2Gzbts3RwyACfkKcXRXaJccUGzhwKw0TVxwN+rj9dwa9isoKN6CrHIQff/xxwUmMr1gA1lcsMFDDb3wjEEKPaIemKP6AC0nn0+JbLCidyjNhwsTUIxpM7HFkJzjy4KFOfdzwlP84phJvoJ1FvHbXJC9p6fj26aefJrxFhnBCB2wILzylhjoKIf6zkFy/fr3t2LGzTQ87hD5NeiekfpBfnwfwjht5sOKBZuD8NJgmo8QBTukIkWd/EaDykra+vt4tIIHjoWwsjNasXZvqkJTFMJMjrEDEB9KxEPGVXMqDkHaAHxLloRDnc5qI+mVBvkaNHp0ooiiPytQexYJ4dfbcOdu3L5J9dvo5o6s8kBcWZjgZxUkx7eDIkdwCih04lVsh5cHUNa29MyHF2SYTbJdHbAZM/8LisNCEWVZW4FbZWWBCk8oBb1nY4KDMj/N5X8o7psMPP/xwXv2gGIRuX6HoL8BQ2G7atMnt4EGjeEGbaK8puE8zRyFQLEhmyIcxoZT+XzC0o6GvD3UPcbz7fIW/xRQL9H/IHXDkT9ohQ4a4Ixk+f0Q3cbQFjmMJnjQoaQpdy0s834HX2PPWsLdc34UjWuEmVFtRW3z88Uj5iAKO9CitCsmDk8G4PfEuxQJ4qV+sl5B5xkHoEN+xrkM5yDdoDR1GkjZULICf9DjwDY84QB+yy3EiKTGUF31cGv30b/h4EF7S0R593hR6f/fd4Y4W+MN84OChQwkfC6UpJV6KBdEOfsaJHTsZE3bET+njAzv+Gk/AXYiG7lAsiO8vvfSSmzNQR+oTkHn6If2HbhSw4gshvEEBwZgJvF/HvONHCCfEKNPJS/ndd999rq9J44UsFgSvkH4cR43y80Fa5YccccxCsNDFw+1A0OWXQXky5qJsphykA572SR2TxsdPPsTRhqQgVvmx3tBYfNUoFjgKIQuB3IIDL6KnbMmq+208O6A4o+uAXVUtfsIQ8/Gapf/lzLNlgSCBkKn2vPrb3fl1doJxdvf5gWmxT4ac8EggOj9MX4jtuvf7uRsL3FGIy8PHQk87CuHqT2ZlTKQzWdv+7/2d0sYdNbmhl23557+KO2DVBaHew4Vz5/5HMbd45c9tYuXXbFLNTVZe1ce27RkVWwFFSrvoeE/WzjYesolVX3X+TLAumFiJAqD9SgXnP6GytzsKQf78nzynvzWsf84ymXMWHXmirWChFB9/SJR43cM36jlULKBF1iRLIR0076U8DADskDLIgEsDSTHFAib9GgTIA5N6JnD0Qbl+KJqE6T8hAwmTTc6JM+iQdk5t7SUTA/j90ccfORgmgtCG4yp/EuHn5ecBj2ZXzE54Ap1MIpVWdak+75KjEJ7zRsEoBBcPfOJRPKFoUFykWHjSwVNOykBanDsJJkyjeBxPkgYekYa0ottPQxxeloGDHmDZrRMeP1Q6QtIJP2Ehx3t++lLfdRTCPyMMfT/+8Y8T2ZKMFQspC99RtChvlUH/cTAIb4ATrz4bxVXMuf4rTKP/y5Yty0tH+lmzZ6WmRQEGPaIJJQQTLz+ftHcWCj5tvOPQDljRoRALEuoQOlQWbhtIw6s40uJ8S/CisT2KBeH2Q5yYvjZkSCJj5Oeb2kOHHmRr5CcjE17h0I5yM7kVTpVZ/wmVHln0ecZRr7379iVp/TQoFuAZ8Mgxi6iNmzYlsNCivAj5r7x8PKW8YwEgPhOyK43/Ez8PH4/yIo4+W0oj0rJow0meD9+ed5RvKBb8nW3xBL6U8gCP/ABLCF/VtvjGk3Y2HLopK8pbyiYZZmEl3hcrG+MGFg30F+ojCx3pwj+FYAhZyONfpBh+1QMO6LDsUXrK6XvH92lVeRX6igU/L/juywSKROLEEx9WcfINobZKWFFRWbQMpP3gww9cvZAftGMNQbzoVkgcY5pPF8p2/zsw4cN4pd1vaOK8f6ExM0zb0n/wqLySRXgLjeTJN/G61FByilKtUP5dqVhQ+SgT/RCKAeiS/IU0Eo/CGHhk8ic/+Yl7p/zcLBHC67/qEaUMCkrglffIT3JXtQuekL5XFpeCJ+QYjuCE1/8PjViUSZbIB8saHeUQrEIcWKs8wLIhUkgpTBrlSR+AdYfyoQ+ZFx+7uGoUC2JiblGmyXTWGi+csHVb3zUsBMbHFguR5YKsFxS2b2HEDmtZ9c12/gK7BPEiJ15YRpWVtc07P7Xyqn6Rc7yqfjav/k7LZApr93LlurTT6ZhvWsjmFmWNm+psxR/+RrwAjnwB9MQjEKKpR1ss6HhDNmOn506OnWHC017W8Ie/YWfrmKDneN8xddoWWcna6bO7bNKcflZWjXPEfs4x44UmTKywBpKcRNc4YtngHKQmjhXbZw2EAsHd5IJfFPKvjpyczl70L7Z9T5llsultRJ0gfPN9mnQ1H0PFAgMEDwMtoSbaGmxaCpWeEFjhKaRYYBD4xS9+kQxoaNdb45yPXRx2nUQXA54mMOIl/9mp5JvgWGT5dSDYtJBJpL/D8/Qzzxg7sGmwvmKBvPxbIUL4kFfhd/8/EzXM5EU/abGOCCcaaWUirUwESU9aXUvm58E7OyB816CMl/RigzlpFi1a7CYzSse1ViHetv6XxQK4eSRPKofiSw0xC07jEXF4+Va5yYddWk3sQ/pDHMjYyE8+cfUDLdDHTm0Ix46zaGcCiEkpO4AhXJif/qP8IA30idbQIScKNxYOfBctKAyK1aPyR558GQZHRysWmADjI0L0ww9fsaCyEmKRgCNTYHhIw9GoUO79NP47/RsLRqUl5DiDD6N332KBfH75SxSc+Vd8ik9K09YQRRT9iHiAAkS7cC3hRNaoI9UtioV168Jjf20ZS6M0ct4onvu88+OKvfvtUcoBZFbtl++hYkG8ZXdR6cmD3dTQB0AxHmEBEI4pwAu/QhZCAx95xNFEPtU1NQ5G34vlwRglp4viQyEaVRaFhRQLXHcKjPChWCi20KUNhM4baStpfVZYJsYl5SMZTCsv6bbERxoEjzWhDxvi5tus2bMT/KTDmSZwabA+rlLekX/xUiF5IFuEimttSHrqoBANXaVY4OYE8Rqa2GjhKFEhuhTPOExdUm5CZBtltL63FKKMliwIT5r8MYZx9EH5EHLrVFqfrPpWiPINKwWVj3wmlk28RDawWBIM+FEWMlekDMJVrDxcAY3VBTjIA4tA4Dvj9/+0B2mxQnTGt4wzl+ZKyowdOLzAps/7Gxs/u0+0eKnsbeOThVH7lQsTMAWv6GN7Dk6JKy1ajPmLsiPHVzoFBwu3iZwZn/f39sUpzhq3/qxrZ/Arwpm1fQ//0Jnr19/4JbcI1iK+J4Y9VrEga4WLWcucOm5bf/jt2BLkOufDYset/2jZM+13zNYWOVCnEoWR7K3f9raVV/c3jg0hn4tXPZTamSLP9euetglVWCrgaLFtCjmn3Kv+qlOyYfHAcQcseTguNLGyv81e9B07fnKTXczmm1O2pbydnSZULNAR05Fr0PAngopvKWTBxI6RD1dIsbBq1eq8wZDr4VpTZibjcm6kgSjtOiMGZiaDlJcJAun8gdB/D/NnkPK1+Sg/NMiFsP6iDHqKKRZC3oa4/P++YgG+wuMZnrWCDxu+U/bnnnsumTRAl842+rDwAL74ixZg/WMNan9KxySPhSdwDOCc4QVe39sbolgQnwg14eG9tQ801sYWLWE5KDfn5oHhgb9Llix1MhLCFioTdST6SM97uJhnJxb8ahscP/DxtZQXdYRzLXBTfnBxFMNPx8L9qaeecnlAB3kV2qX389Y7Z3BJA27y6QzFwqveDQzkU8gRIkoXnxZg/Z1h0VwohC84o4RX8IJF7oiRI/N4rrSvvvaay4syA9eW6/WEKwz9+onaWbPzpM5idP2GDfZ5fLTChwtx8F/9FOa+0Ak/IsVCzqdHWrrWxLGYwHwYnpGHZLU1IXSRXmkkq/pPGCoWRCP9M/lKdjlmBV9a4g3pBYOVC+mhg7wwwxd+wdDmaSscI8Eyy7/xQDBhGrVn+lSOe4hG6A2v81Vav8y8F1MsQK+eJ5580jn8FZ4wRBZCxQIKdMlIWAY/PTB+/UCXyqZ0wkM8i1vRRZnDI0iCJQ+fN6RhV7o1/Y9PZ9p7qFgA/09u2jmLpAAAIABJREFUze3QU67WPtCJpWXaQlo0dJ1i4bWE19TLhAkTErkWLWEI/1FOUm71C/hJ8OslTBP+p96HDo3GQHDwhL5DgJGPBeSA/LAO4NrvEF/4X3IFH9UmSI9lAnXqwzNO+21r0qRJ7rtw+LCF3t97//2k/6I/R2HZGb/LSrHgzmK73cyoQz1xaos7q11e1d/GY2HgnMW1X6kQHYvo63w4LGi4x7J5i6Gc/4fzF45b9dLc7RCTqvvb1t097JpEfAE0LLRVf/m7ka+Faz4W8hproQZ4abz8V1y0L2aOs4Y/+s2cxcKNX7ITkz+N8CYKiLbvjlyad2m41MGcb/rC5iz/sTueg0VNec3NtnXPmNRyn79wzGqW/ji+wpXjCvhW0A0OrVEy0F50hWSEB8XCpJqbrWHD03b+AlrvnmDN0TIvcd7IwKBJA5porpxjl4Izq9wfzlVjW7eW+mx150JZ2DAwMYCAu5BiAceJfBcsnoJZjJf6MGEcOXJkMqCSX2VVvimoP7hKbsLQl0N9UxxmggO889DsNBZSLPg+FihXZygWwIsFAmf1Q1pFsx8yaHP0Q3VBGJ6/FTz4pkyZ4iaD5AMsjpH8fPz3bdu251lDcMZZkwQfTvhbG+ooBHTwMInE/B/TaHY+Sn5eftntkjc0pF+BSX367YC80nb+QvpVRoU404JvmhRt3rIl6YtYyMgDPPIOzPK6uoS3whHm4f8HBlNk0qvNcH5diwJgkTm+QQcTNxYFPo60dz9vbk957LHouknwdKdiAaeMlEMPbT2N/mJxyLp4BR7uoE+Dx2JBfAOOmyzS4NoS5/OX9PpfKCyWB+0L3w/IKHR2tGJBzhvBL35g6VP6GBCNFYwh0TiyzYXQKpp5T/OxQF/tH30BjqMMyDR9fSnjAorgqZ7fE3Bw9hxei98+fwvFhzCqN+DpG5AXmftTrp6gWMDZouj06U97x6IK3lDHPL5iJYRfsHChg5VMzJ5dkeQT8o/2JmUz+FF++GNwiLu1/5F/8EqWCLEuo03woBgveVxwY8jLzvoPSwEpTNLkpDsUC5Rz5apVLfZDjF+vvfaaq0fVEU4NW8vb6urqhK/kjdNaHwd8kY8FvvNwdSYKOh+u2Dv+c1R3jOdYJInvpENW3nwr5yuFcZIjjAcPRu2/5X7gsOsrsNJTPtDJfKkzfpeXYsFbmDjnjtmsnW86Yas2v+IczUVe7ftYWRt3XX0/C3I2N33eP9q58zKdiRZGvt+HdVvfjHaGY5PzhSvui4WpZyyifoVzvPONtuOu79myL19n9Tdc87FQrIEX/BYfg8gc22+rv3qj1Tnrj+uccmHLP/5PyzaejQboblAs5I4NIHMZO3JitbPmmVDR3ybVcAzim3biVO5crF/GEye32LS5f+csDFAqlOFrwVngtEapwNGJ3i7deOefAeXeTTZlztdt577J1tRMB6sjGC0v7H36uuPdKRZiBzl0vuzMt/e6ScrBAptOXQusNMUCA4iOMQDLIojz5kxKSn1wMCgPxdAPnk8+5ZrRfN6nTRSACSdFxLFIYwK7bNlydzMCu/Dg1SS7mMVCVygWoIMy79kTOdEqVDbxgIkYXprhj3iEUzB9D9Pv2r3b1Rv5UG52R7VLLFiF7JYLDtjlRbyjK7/WhCgWRDchcoGpMxOZM2da85xx8CzuRbtPB7sZyJ/4wxEQ/3uhd3D5+PBCDw5wIfu1tbmrJ1mM+MdZOO9fqiM0P39MUVEsSSaZTPtHc3BsyjceaMGDPul9On18etd3Z+Ey+DmXlrqF56p/wbYnpO5KtVjAaoAyqF7WrCnuJyKNLspFGcAhWU1bRPlOv+BdIad/aXm0Js5fZInnLaVHdjZv2epu82An2z/a1NGKBXZtyQNewTPkGAViSzS29F28V32mKRboq1A2+/JLX8c48fBAnvSxgXGAb8DxPPDAA8kxPtoiDm5DXvPff4rRDxzWJdzSgXKLxRB8V1mgtycoFhi3VKZi5eEbt1FQJ/AH+kmrNODQOyHKAv9IEeN02mKSdPMXLEjaK7ixyPFxtfddigXxnvDzz/e6PgqasExs1djgxhLGhzOXyIhPa1cpFvwjWZStFEexHOHwHXnCd8ZJn/5S3jkiymIfueBBKe0rrcGhoxDQBgy3R4XyEublf6f/U/uGTvqXo8dyznqpQ/pivoEfWI6iciMJGzxq5+l9QdRH0AfoyKDkhLlKZ/wuG8WCHM1pEYUJNxWjytm5d5LNmPfPid8FX0nQ1nfMwsurv277jyxI8omOY2iCnrXTZ3Y5XwyYe2P+PXnOLdZ4/mA33w4h+hRm7MKmOneDQR0OHHuw1UKPPQrBJPTcGdv5wA+dckY3Qaz689+xpl3r7KIGHa6aDBZwnf0/Op6jur5oG7a97ZybTqru426DmLv8NstkI4+x0KI2w2J/575pzg9D6GNhYlXrFAu59Dh+7GvVS//DDh5ZbM20UY6POKdehF3Pn9byP7puMmexgGJh586d7a5Xdgw0KBCmKRZwKsQAgBMsOn8NNq0JlY4QPOSFlp06yNV9Tl4Ux+IJL/Vr1621+QvmG0cwPv3sM3clJfkzqBH6+EVXMcVCVxyFgCa8JXOsQ+UpVO98ZzGNYgHekJaBnMkBadIWOUzcuJqK8pLm3nvvdTIR5kVadnkEx7lmJnU+nP9eiMZi8bJY0DltJhMtTQAL4StGy85du5JyUOYRI3I74z6P0nD7eDGphh/wGJrxtq40hw8fcUdF+E49UBasA/z0gi0UAotCyV/UMKH0FzXsLlIGyTBXZBbCp/iQBskxeMRzwbY3bI1i4Z1333W8YrIL33RkoLU0YLZOeh7K5C+ihIsJvb5TP/6NLoJpayj+hiH4iGPyzg0127Zvc9fBYSHAlZMs/lg0qy6hC/qhk3fCu+/Bx0LHHoXwb4Ugn9YqFlROtR3+i15CHikWBAsv2HnlSIqDuTN/V5qyFnqEm+95vLor6vNw8qu6U34KVQf0e9Q5iysUpBUVFTZ6zBh35MFvT+Th/yc/8vfboPIiDGnuzKMQvkd+n4a0d45+qSyUB0WazxM/TXS8Yajr10hDe0TmQnjkGOUp+OAJshvC+Hjb8p6mWOAYGrg6Iq9COLpKsZDIf9xOSumHcP77y0dzToHhP2Nxa/nrO3FErtlUCRVIvsUCstDSkUyfn7zzMEdzbTzuw3wFOxZTXFcethu16zA+7b9wEyrde++91xl6BbtsFAuRMKAxjLSGucWUFAwZO/bFeqtd/iO3sGmrMiFJV8EZcfw29LP123LaJyk4HD2xQCxZPcB50i+vYce3r63YUNrOTmsFvE3wWvBms3bkg5euWSy0edGftRMzx9mKP/ntPGuFA68+5nVU+RrtNtVXO+ijbTRlGm3G/O84vyP4WMC/wr7DsXO2S650vGiLVt0TtRfnCDXyFdL2WyE4CtHPlq99ws6c3RMPaNHRoRwvupNHucV0jp5L40LFAubg7VUsMHCwMGFwo9Oncy+kWGDikTYwlBqnQcOHf/udtws6QmNRWllZ5czpdbzBTwut+q93DU763zMUCw84xUixutU3JmKYFkK/yuCb6Gvg90OODAiWevRvUxBeJjx4jmcRDeykyZOT/kG4BNvWUBYLmqiyyA2VF23F7adjl1/yStgaXx9+WVEs+Hz78KOPEp6wg+RP/pi0afLn4/DpSnvf8/nnbjeGfHg4XiGfGeCpmTMnoYHvOKkjvqU8/O8vvvSiwwEveoJiQWU9dbr1vn0oF2bfkiFwcYWkz1tgNKGn/QOTpnzw07Tm3eetn454Juo4s2QXnKNo5K1+jXfo4X/4LhisFzpasSCLBfGC9uHT3dp3yqn2RTl4pFjwcTmT7iGRrwuVm5C0Ki//05607+IbO55+PlJ4EEf/uHTpUmdGz40tpPFx+e+qA5SGvCsEpicoFlpz7SjXsaouCFvyjaOri4Glz5fTPZ+v+EoRTuoIc/RCsu+na817IcVCR+cT0tRdigWsRaClWPlQLDwaH19T/RSDD8um/1y7yRxQfeUjv/zlJbdK+BYL5MWYVywv/5ve8X+AfJCevLhmVzRgMSXfIX7bU5tPi9M34RQM+PWN47md8bvMFAuXLgJyxxL4lrXG86esfv1T7nhCdDQiujrPOZdzu7CcBY8cy41358nTd2Yjz/bs+PazOUv/q4iQZO3QsUVWXvN1K3c7xP1sSm1/O3NO1zfpbH43LaiyWeM4BDvqmWMHbct3b4l8LWC5wLGI6+Onh1gxyGLh2PSe4KtCE8+sXdi73VbfdH1ydefyG3rZ+m/8uTXv3x5ZK0iB02bFwKWyrU6llJDOCaXX9j0To5sgqvvZpOp+VrHouxa2EV3z2Hj+qFNAJMq0Eo4QJe1CjlKr+th4l46rJL9pa7e+YU3N6bcDlFKOngATKhZ0FKK9tOlIgAaoVMXC6dNu0aLBgEGARQzejDG7jMxaH3EmcIrnW/4z0MEyAAJPOs7oskuvMjh5yWbdjswLL0YLJg08GnTI2x+EiNdkFpM6/1tHKRaUt0LRmxb6zhuhhRsuqLs02DCOidhb3lEI0uM7I4QL/1NueAB98DY0ifxs1KiELyxuUEj5E/YQX1v+S7EAzTxOsVDk+qy25EEarrxSHpQZr+ZtwdWwIlLICFdoseA7QWMRoyMGmnCVkidmv74pPJ7gpVggPYoFyS50VFVXt6os0MLxCtKCpzsVC1xTJxmEHvGrFD75MFgsqE4IiykWBOc7/PNxdcQ7PG48f95wSsZ1ubQx8lVfoFBxstghlDJPfVhHKxbYMeRGAvGBsLUWC2k88vHxXkixICea4kmu74+OOeT3/9F4kBsvBjrz7WjsiN75hvItpIk6oF/94IMPHd/hJ3T5oepBtIjn9953n3H1KfWhb5ebYuGSNrF//yU88nlG25OZPGVmVxlLBsHAz48++iiR47vvLt0PkHCUEoaKBfoHjrKVkrY9MCgW/L7o3eHD8+YZxXCjuEK24BsyhF+CQvBScKq94DOkEKziI8VCZLFAHtBJfeh7qSFj+IMPPeRoBQdtLbyuMlIs3O9goHHNmjWtzgfFgspHyPW7ohHFArc4qB1SHjaBonZPH5CbG6b2Bd78kfGW/oM+YOjQoZ2hV7jcLBbSF1+yIpAVw4Wm07bt83KbseDbzhEdTuVyiyc839/sjkxwdCEXH773debkfC+r7m9fnNSdyJcK5rnzR6xm2X/axKqvuesny2v625Zdoy3D7RBOkKNFn45xSFi6LISGWLlwev5Mi26HiK+eRMGgpwcoF6RYONqNioWo81E9Z61p/w7b/K9fdzdriFcrvvJbdm7J7FipwE0MOfguq9dYiSF6LzSdtDnLfuQUC1groBTbtCO3OwiNUjKQZvOOj9t4CwQ+FPoaxyV0tWTF4u/avkPznKNT2mG3yXoHKHa6U7HARAVFBgOYG8QGDnQ7b+wUcp+4QnZ6eaK4tPBQ/D0KWWSFgyp+I7COYBDjxgoNahqENUHkPwPRG2++6UyRFy1a5Haz/Ksq/auPQvmXCbnwF9v11CSVPHlCXP7/7lAsjJ8wIZk0U57Nm6NxAeUBPFYZCX0/DD7d7X3vLsXCJ5/GDmpb2Cnyy4fM1dXXO1mGJxzNGTNmbFKvyDBWCnyjvpn04MgqlFUfZ9o7ZqMchQAHMsS1d76jyYWLFrl42hQwNTU1joaW8vG/S47B0d2KBcoAHfCN4z9pPCkWh7zi4JL04n24s0vZwwl9RyoWxFuFLMiwoqBsft/D/7Tn+RdesM8+G+XM81esXOEm3uLJladYiK7bo3zIN9YYLY0BfHdO3QgPHkzGA40jae0Mnwmhopn8yJc6kKzwn/aGczyORtTOrbXVq1c7qzfBAXOlKxZoY1ggqB0R7t69O+m/KP/TTz+dHJfAD8OpU/lH44q101K/dadigTJLPt4d/m5JigXa/NJlS50sIy/IWGcoFnxrOCxKfL87pfKWG7V8J8YsyLEi8tOjWODYo9oHFnH+9/BdfZ4fchQCPkqW/H5dFguUAX7Rv3HNMnMp184PHkzmhulzwtx80P9+7VaIoguGaMFEJWWkkco229ETq2zqvH+2MneVHoqCfrH3+7+KPebHC6TUnVq+9Y483Vf0s/p1j3qLx1DBkbWVG151+ZRV97EJVf0NJ47NmUbXwTiaYud/oYB12f9YwUF+x95/2ikXVvzBr7urEuuvv87Yge8Jvhd6gmLBKWHc5DljFy+ct72P/yy27IiUMChmjn7wciQPefWKckEKhlBGOu+/FvGHji2zqbW3WFnV12xSTV+bOvfv7NjJtaZrWn1Za2o+bXOW/kesGEDWQ8Va+n/n4LHyJsPaJ7rqtb9VL/6hnTmLhU7OwkMdpp/n5fLenYoFJtfsLDHAMLlm8V7o2rlC/NQOuXbT9V/w1A2O2t4a9pYbpBjUNTlgRwXN+PQZM5wH+H379+dNFEjLw+4mSgkNhMUUC7LU0IB5OSsW8DAuaw3Kw7WeknWuodIRCL59NuqzopML1Udrw65SLLDjQzk08XvxxRfbVJ7qmhqHBzljZ3n+/AUJHpQx3LYgviFTWB+0lifr16939QKtyCR+LuSMkPoJ753HAaLqrZS8gH3hhReSdtKdioWJE8uSeqG8bdkdozyk1UM9h/0EfPGdNwLTkYoFn+/Qww6mJs6qR+SFifwHH35odXX1hlmyzo6H6XXUDDpZ9HbkUYjusFiQfDIm4A+G9gNf4JEczQrG54Xei30DJqxv/s+YOSNR6sBHHvo7dkc51rVk6VLn00NnzP08nGLIO0oAnVe6YoHyf77386T/on7GjhuX9F8oW+AhdQc/pk+fkfQ7Pu9UZ20Nu1OxoDkAIdf++paRxcqzJL5iEf7At2KKhdB5YykWCyiW8bUjOaYOWIQXoyntGzcnQB8POLBcCusOxYKsGalnfMGEMGm4FUfbAzcP+cBL33kjxwM5iqdvfG/P8VxoE32dYbJw2R+FUMVEC7rcTmk2XvCdPrvXlq15wrAiiI5DRM7lnLO5ypsKLqhk8j2+AvjeNrX2G3a20d8ZyF9AcvVlWfXNbpeYIxGTa79hx75YGztxjCpRFZmjufMWm34e7iiEW/BGC98MTgjv/oEtS45D9ByHjj1DsRAdX+Gmh30vDbT63/tSTgHz5etsx23/YJljnsm1swiRUiFfLvx66Oz3lZtedj4VuGKyrLqfza//mTUnxxKQwUjekEOUblPmfCuyPChRqeCsd7BSqOjvLB0mV/e1NVvesvNNp1wnJfmW5VBnl7ez8HenYoEy+c7/GEgWLMwtxEotc1IXUrQGilkc8/kLZAbf8ePHX3Lloo9H79CwZ88e+8UDD1xVigXKz84Bi0oGduqGM4osjplMffRxZPKqiQwWIaXWV2vgukqxwK6MdmE0+fOvwCqFZng2ZOiQZHIHz5iESZaYEIfXTeLLQt8VFsqL7zyzKyry8iBP6kTpDx85nHynLCxWw4VVoTyIP3nqlKE8Iy11352KBawv4CMTWEJ2jIvRnvaNCbY/iWVnLw2OvkjyTNiRigXVDeGFpiZnEaV2RV44vMN7frhQSas3lKgvv/xyQuuVoFhQfVBev2+BR1OnRbeaCKZYCH/Fa+DC/0pLe3/wwegsOXlQB5i2l6LYBifKBuoAmeQh/dWgWIBvcnJKmWmX6idZYBLHA09a40hS9VJK2J2KBcqldivFgi9vhejnaJ3kDBxYdhSCDS2nSlEsnD17Lu+mHfJC0VMoj7R4ysGxOdUf4dtvv30JDt95IzAoNMJ+K8SvdkiIspR0ergqFOtV8ZH+DceifBfPauZEVnch3lL+Cy+wnfG7AhQL0YIuWjTxfqlZOh7xN25/z8rn4IwxskRgkSTlQfpuLbA4v+trZe4avr62c58683jxmLdbfdGWrn3YyqowQe/r0i1ZdXfiBZ9dZe0sl1LxHQXzK88L/6+cZ34Wl1lrOrjLVn/lt9wxiOUcgcDXwrWjEHGHkbVsc7MdeHuw1f/er0W+KJw/iuts3dd+3zJnTsZ+K5C1iJ+qr0iJ0zUKI+WJXJ2/cNamzf1mrNiKFAv7Doeez6O2Qv2v3/aBlVVyLAglQekWCxyBKKv+X1Ze8zd26OjCuONDoRe1PddZpuyGiNbLIexuxcKc2lo3CWEA4Xn/g/dbtQiiDnBm53u0dvUSKxl4Jw9wO8/yd9zhtPD+QAgMdVUorKuvc7uCWFUw2BWzWJAJuQbNy9ViQbzQdX9MhljAsFvOJADzeyaVlLPY7kt720BXKRaQBxboyAllpWzs3rDQES/SyqJvhCxgSQtPxBtZEigtnqmRQ2DIC9NifSMUPj9O73yDHm5KAL/onDx5cpIOGCb/zz33nIMhD/LC27fwFAqV99atW531kGjsTsUCptZ33BHxlLLwsFtcqAxp8ew+i+eUifO9aXDhTmFHKhb8/FiIQc9PfvKTpF/aujVyjqg68OHDd3b0UFBJxq4ExYJf7pkzZyZtiDJibXb+woXUOgt5IzzcHsKRIVmyAecraVDiqK0SYknEgjXEV+g/iyMs7CST4LjSFQvwAv6OHj3aKeooOwo7ruDkG21LPB0+fLiL83leiJetje9OxYL6RNov/bA/jyhUDniGrx3xBhwdrViAzx9++KHrUzQ2jB03NhkXCtEWxkupobpdtHjxJW1CioVbb73VyT/+rbD4U9sLcSpesrBo0WJnKSReotDz+3TgJ0yYkCdPH3/8sWu/whHm4f9XfrR/+gH/2zXFQrDrBnMKL9bjxb+X5vODtVa5+PuRlQJO5/J8L2D67S+woneunGThhcPH5WsesabM+bxKiSoo2g0+9sU6mzr3m5EyopobInrbkeMr3KKruxQLjr5AARLFZa1p20pb/82/SPexgDVDNygaut5iQYvtWBmAdr/pvB3+5A1b8ae/nbNUuP46W/f1r9i5tUtzfjMK7AZHMtE5yoVC8r5u25uJtQw3QcxZ/l+WyTS59hF1KnF74Kq95vNWtej7kVxX9i5otRMp3CJfClK+TajobQvqf2pHv1gdt71L21lnlr8rcHe3YoHzsBpwCRnQWLxqcGiJB+ygY66nwZSjDStXrsrrt2bEE1UmQeCfNau4Yz7lTchA9sabb7h0DIQ87Nyzm59GW2sUCyzYKLOeNHyKYyKLp3bRwKSWutP3YiETsbY4bwQnNz8oT0JuS8A6gXd4Ce3suhfKX7ws9L2l+K5SLEDnmLFjknpGVl566aXk1oaW6GSCiV8G8Qq+IAtKJz7gNBPcgsNbPd7Y9V3whULMwkkLfuHYtn17Xj4spj4e8XEeHBOzlhZOomHs2LEJfuq4OxULLKJ9E1/KzTWApUww4SH9i45biWcVlRV5/BKvu1KxQN1J2QFdLdWNaCTkGAVyQzrqBzzLli9LyuTDtuW9O45C+HQiz5JtQqzNwqMeklU/nd5R3NBXwh+Ol2ANsjG+XlfpdOsN/CMP38mq8Pih0hHHO4tr8V+0+ufE/bTA+U+h6yZRCAoX8JQhHGd8OmgD8p6vcoS+Q3w6wvfWOm9U3rt27076fuj86OOP3c0mooGxeO7cuYk8ltpWQ/oK/Q8VC/CsNeUuhDeMV3kVvyo+6qE6Qrkuaw3BhCE4UDjRXkkHvwg7WrFAvhy3UB0Q4hyYBX9IU6H/HP2BNtKKzmPHjyfpxQ8UCyoPsPQ/abdG+fkorbP0eeWVZL5G+tkpjpKx9OObeE0fsHNnzipS+Pw8/HfqRT4n6APY/OBmm874XQEWC6Uv4DLZjJ1tPGDzGn7uFv/OsqDyJmeRgPIA6wQpErSQ8kOOQ5xp9B1L5ZuYXWg+a4tX/sLws4DlAufQV2x4yrCYKLQg9Cu+O95Pz59mq7/y390CWpYL+BDQe1crF7pcsZDJxFYl8e0ZzU124K1nrf73f82c7wksFr58na248Ut2ZuE0u9jcZNlMdy+mlX8UckRn2ty/TfyGIHs565qLkeNON/hHbWXfoYpYuRb5EPFlPO+dIxX4GeGoREV/m1jT21ZtfNnONmoBqaNHstwovS12h6yXmmd3KxYYIPD8roGMENNt3WscTkqA16DCt2HDhrkByB+EOLrgw7AYZoBigGFR9+JLL6UuTJRGvGMCM3LkyGRwE41c61RIQ98axYJMaTWYK19/l01xDPAMjqKhqxQL5M/1nUwWoXPI0KE2a3aFowNamLzoDLJo7ciwMxULYX2vXbcumfAwWWKnfPz4CcnEinKFaVRWrBtIIwUXvJoydYqTMz8NCohHHnkkUS4Az8IdR3KCUyjcCrGIYEKHrGM9Q4gzSOQlbCdMgiUrwEHbkqVLXFlCWD8/dpNU15SBpzsVC9CKkoSyqDw489rqXX/o0y9eERKPQsXVZbwIp91wA4gPp/fOVCyIRkImvfCVepGSCQWIYESPQsUTsujGQoH0P7n1Jy4ER2VVZWqZhKM1YXcoFiibykmdP/nkk3n9OtdwauEuOJVJ/wmxEHr++efz2iG8okyCI119fUMiT9QDyumwXQi/H9LWKiornUyBV/XH+5YtW10dkI+fl2RXYSHFAvkIH2PVE0884Zyy+riAEZ2EXaVY8GngXcp8+grazYgRIxKZxnfM3r26Ka7j50mhYoG+sJC1iF93pbz75RS84ug31AcRUnZuM+C7YMI07MTDK+QDOcNxNGmLWfnJaoA0PKUchSBflLDkQRpZVzJenDl7tsW+AcswOdKGPvC88847iaypXIQoFnS0FDjg+c8mBN9DXkheiZ80aXLSNkWrrDp9PpKGuQUw6r9xBhr6jQjzIn/mI7Qd0qo9UVf4oeiM31WlWIj8MFy0pqbTtnrz6za55pZ41xaLBHZu+zuHjSgc8hZY8Rl0FlirN78aCUkWYYksJlxFut3rrO3YOzWntKjuZ7MW/h87dXZPtzj18wU/7x1aeeKjESenj7Q1vX8v33LBXUPZ9VYLXa1YkC+T5rz0AAAgAElEQVQOdx3n6RN2aPhL1vDHv5V3A8Tqv7rBTleOCywVdI1oxw8SeXXlWdxExw2kVFBnlbWte8ZYWfXXnF8FboKoWvw9O3MuzR8IZ1nP2pzlOG1EaYDCIF3WE/l3baGfTZ/7Hduy67PIIam79UF0KOw6PhTiT0fFd7digQGERRADEwOUBtOnnn7ali1blpjIhYMOgxHmlhrYlJZzj+KNBh3M+cALjOCYHJ5rjBzOCp6QNAxMq9estpdfeSXCf0dux4n80IQX2gkoxXmjysKEDHyaCMhBkej26cKjcXcpFliQis+Ejz/xuKOZdxZuzcmxs45vF52pWFB9K2TRj9MoyYrqZtToUXmLGtUPIRYz/v3ubkJ3551OAeBfaag6J8TxJY5DJeuEWEdwBIFJs2BV/0xOOS/LLpfqgcnWz+++29asXZvAk05pWGBxDaXglRdnVVnYarIneI634N2bRbvaiNpLdyoWoA8LGZVDtFEedujSlFqUjbPy7777bsJjpcOTe5rijnw6U7EgPlNH8BoFB2WgXEx6Bw0alMiYYBVCL0e9OPLCgpN0TJjFE96rqqtSJ/XC0ZqwOxQLok8yTF+IAkX1Rlnpd1Hgqc59GeadPtK31JH84pcjbFPbt0fXy4qHwGKxdOKLL5I2JFqgjaMYm7dsSUzagffrgP8cZ1EahaQVHQqLKRYEo5uLtu/YnuD0ywte/neVYoH8/DKtXr3GlYv+DlmmP0IuoZ/bM0o5IgDOtjyhYoH2gyUXY3JbHharLIqV9vDhI6l9BO3WlxfeWYyjkG5qak7KAp9os3v37XNKeeQEvlCnpOF/ZygWyHfevHkuL9FJiGUF18VCk1+H8B4rGaydmG9Rf6pD2t7atWuTMvn1pKMQrlzx3Ih3lH84fPbrXvnhb2PixIkJ/0Tfp/HtS4IjH955NmzckChRoYt6xoqHozf0AYJTWtoDdclGiMrh+H377e5aX3B3xu8qUyzkKqip+ZwdOrrYZsz/jpUlRyDkgyHdIz63RJRXf91OO0VBjMt1BDpjzsLtpM1Y8Lfu2kmuqcR6Yf32d1OF0RfMrn1nshUrFpzAZuxUTbmt/svfjRbUN/S6KiwWfpVpShQs2VPHbPfA2yJHjddfZ/XOp0Iva7ihl30xZYRdbPLPGuYmq11fb7mBJ+pEmqx2+e02ZU7klHRSVT9bvXmIJQqTvFsqMnbw6EIrq77FJlZhrcAxh2JHIfra+Io+VrXkB3bsizXewBLLz8VMj7XEaU+9dLdiAdpZBMlUnwFYAxyDFf4MysrLra6+wS2i5s2f7+4jZrGjwQl4YDknq51fDTbgZ4BHceEGwli5wAKKhRca9PqGBjdYsVDBCz2ms9KSa6LnBqh4Mu+8+e/de8kgTV6lKBaAg77QCz07G7W1cx0tWGz4ZWDSrJ0PytuVFgsocR5+ODq24fOQM5bL6+ouWaRSvo56Olux4NMJv9nVwCIFHjNppry8Dxw40F555RVbsHChm0hSbpQqKFmY8AAHPHKDrOB00K8/3vWfSVGaAuPee+91DuFmzZplq1atdvJeXj7JKRSQV+jgkUy++dabru0Ir18W3plkQQv1pHTQx6SWM6wcGWKSRvvizD6LVnBzdIBJovLrbsUC5ZNTMdUHtMETyhL1D/W2Zs1a1344DsXuFmWnTigT7+yC0z+EfNL/zlQsqI4ImXij4BBdLDiQIdoYV1AuXrLElQUZmDZtmvP9QR1QZu14qlyShWnTpyXypfK0NewJigUWCVISUG7qnTpkwUM9siBBIY38LliwwIa9PcztcMIPwcIj+moUU+K/eMIii0WhcBOCn/Y8btw416+Bn9s5pk+f7sYhmX8LP6H4zzuLqjAf8hOMwmKKBeQAWvRgkTR/wQJ3GwrjmL9o62rFgnhHyOKe8Ug8gF74DQ8bGlYUbGM+jra+S7EAP12+t91mAx95xFk6Yu2IAoqrfFvzPPb44y49cwh2ygv1Exx38+ufd/ptnA2ygYE8clQJS0poEY2Dnx/s+lXoJa6YYiHsh0q1WICfKApeGzLE7ror2rAQrQ88+KBzlM2tRatWrXL9S1lZmRtbJJfAQh8hFiihfyDVF4oFKf2ob+B5wEMbof/leAM3+KBEHzFyhKsLZBsYpcFpI3nQZtLaDfUMH4WbtNBH3k8/87Rz5Eufj3J97tx5rg5oL8D7/SN1ikUY9HfG76pSLOgqShZdHE3g/4mT661m+Y+ctUJ0HAKv9+mKBedrobK3rd82PFm4OauF2HLhovO6n7XPD8608mqc3N1s5dX9bErtN+zU2b3xjnfHTTAl1K0OncWCnFzmFsmnq8fZ2n5/7Bw5upsQusHPQpdaLMSWGxf2brM99/8gcmQppcINvWzVX91o5yo+jeotmzXnCDNOA8+7w1FjVNda2GftwJF5Tta45YSbILiN5ORpnJJF9RodwcnVcf36QdGtDhz7Qc6r0mUdi4Xy6q/ZktW/sHONh3PXuOYpKiTLOfytlsUOXHB1VN49QbHAoMJuAIMFg4cGEg1yGowZLHhXCJwPWzNnTt4AxcQL3AxQn3z6iUvr0sfmiMKjgU4DFzBJnrfd5nZgWKgojoENPxBpddDSUQgNoIS6Exw6/HJADwO079Ao8rEQmVRCR1cqFpjMovhxEwPPeoOFnX8GM40f7Y3rKsWCXy+LFi1KduAkI9SP6l9yojrjv+JYuLOzTLnBiQz6PFA+OAZkEUM68PBoUUEcE0PhFe7bb8/JOztMWEv4uMN38sKaQgqDBI+3260y+WUZPWa0U3wghzzdqVgQv+CjzK2hFbq1qyvaFR+GwHI3OztgIY/8/+GEvrOcN1IWJvfwVvKlUHWkuod2v3zICEofnICSnu88Y8aOLVo2v5wtvXe3YkFtBiUf1576vBF/xBP9hwe800Z4RzbgU6131p9yS554nztvXsJD4SG89bacIs6P510PymcWUPxXPUydKofn8UZcbEGkNAqLKRY++eRTh5MyA69yQhMKP5zRqQzwqbssFqCBfgJ5hFZ4AL2Mk/641ZKsteU747l4Sai6J4QO8cyHKfYewiM7aUcrKDM+L+hLQpn06QCfHuJRcLAYR5kguM7wsSD5xtrn4YEDEz745ROviNM7of5Tn9BZSKlAHpTFV7IxPtB3UjblpZA4yYYfh1IvzW+KL9vkxfwCpTdpfTx33plTNtI2xFfgKA/lIA7LQCxfwcvTGb+rSrHgGBl0pCy8zp8/Zqs2v2plVTe7IxDuTHnqFXy9bWJ1X6te8p92/gITGC2ost65+6w1Z87bnOU/tnJuh6juZ+XV/W3Fxpctk82ZBrWl8+jYNPmm/BKyc6sX2ca/+1+xxcIVfhQim7XTS6ps47e/Gh99iG/GuP46W/Xn/93O1E6xrLtVI59XuXrXwrqrQslbNEhzpGf2on+xsuq+xhWnWMis3vRqIpe56yUj+hovHLWptd+yCRVcsxod/+FIRHLsIZD5LbtHWXPzGUNhhnxI/i71F5L7JpjLOewJigXxj115PAQzIPBoINJgof8aEDWYMLCxAGUXSrjCkEnq8OHvJQOo8lA+wqm8FD9z5ixnHjtmzJhk8AK2uro6Na+WFAvQpf4HmrUTrfx8ujDNlCw6xUJ8bpD8u1KxAA2Ye4pHhAzyH48YmcqDkPft+d/ZigXxV4sZaOV9xcoVzgJG9UGZJX9+XFhv3ECiibVwK1Tdix9YgmC5IJkTfoXCre/i/4cffZhnsi18YUi+TBAxdRXNwqkJuHAqxN8Ju14vvfySq2/gulOx4POMIxzTpk1P2qHKJNoJfd7p++Dnn7cdO3ck7S7kk/53lWKBekFZt3jx4jx6/YmzaCf0y8Vu5OYtm+3AgYPJRJt07P6pHO0Nu0OxoDZCqHfKwblxjrypDUhx4Nez3iUHLPqQ2brYmsrH5/MGOdcVifBZeNJC4QYOSwpM57GUUP0QMnb5FgXKi2/+U0yxgMk6sNSpr1wg/5/+7GfuSJTK09WKBZVH4cpVqxJlqGR38uQpiRyKTsF3VBgqFuAXdaZ24teVz/dC70qn7+AqpDCnTFgm+BaNft7gED7icfSM/wKs1FBG8Y2nMxUL0IiVw5AhQxL5FI2iT2UNQ479hQ5Dw3qTYkFp2RDCwpKxTHGElFOh8id8dtAg5yvGlw/e/f9+nszdsAjxcYfv4rny5DuWK1iQCC9hZ/yuKsWCXzF6zy2+Mrbj87E2de7/dn4WtJtbVhXdClFWxdV8LN76uV1eHOBdusCKFnDZixnbtmdcZLFQ1dcmzelnMxf8q50+k/PgeTHtpobu3r2NF4/N+7bY5m9/1ep+L3LiiBPDOo5HsJt//XWGVUFnOXXEaWT9//h1OzaNK8dYsOqJF++OxsILWf9KzXwFgNJEO2aZ0yft2LhhtupPftOW+ddt3tDL1n39T6x5B170c34oJC/dGSadAT4OslnbvW+a8xHCLRA4bJw+99t25uweJ5e+pQKWOdlss9Wte9z5VUCZ4GQZ5YJzWoqDRnwtcDSir81a9H/t2ImVyWDYnWXujrwxEUNDPeDhh53ZKANeaIbfFrreGjbMBgwY4CZ44OZmhlLxLFiw0Dmlu/e++9wEi8GIiYsGJwYPHnYOMDE8evRYMnj4C8QwPyZ9WC5gHkt6doXBGQ5SLNoZLPF+jezx4BASLTsTVtKP/OQTVx7JqfLiarQEbsCAond5O1O/t4fZfffddwkN0LRuXc4qgh0UFnvkDX7qSeZ9yrtQSLk//OgjR/tDAwY4HExggQ/pT8MBTFNzczKJdLz76V15fiZKwZOGOy0OXMK3dt3ahJ8PPvSQuyEA65a0dB0ZR/5YBHAjCPfdswOSJivE833o0KHG2dzW0oAyDMd7OHSUHCgf+CyZZ4cIE10m8+Qh/pSaHzudTPzAI5yEKhc7jbQN7VQhx8ga8s6tDKU4ACuVlrPnzrlzsOBWe9q1a3eLvKPMtG+uCmQXi7JAP3zioc0oRGHHDu+UKVOSMrVEH0oV6KF90XfJGVlL6drzHfN5THU5qiULDNU75aGOKAt1j0WWrzzlaI76A0Im4O2hRWlR4ODgFlNueAEfOU6g76WEkk+FpIFG+KqxhvPgLeGivnk4HsIRJawQ4Am88XeNxTP67qGvDy2JF6KtqqrKlRPLHnBrkSxZIiRf8sf0WmMMit+oPFGZUPqkLcr8OoKfxSyNqF/OomMVR74ql8Y/+ADP1BZwppsbZwfkLYhVvkI8fv+DD3Ly/vAAkxO9QvCKBy8PZYUv1AXtkMU2zgwF11kh45kbxwYwFrb/Uf1EuB5yslCsjij7vv373Xjs1xN8UJu95557nEXa3vi6Q5RYr776alJX+NQpxB/6IeTE9Y0DBtjhEm92UH0rJM+p06a59kvd+PIkOgnpR+njN2/e7OpV6QvRh2KBehc+5kr06YwdH330Ud4xCeWD/DJ+438jrY0UykvxtLn58xe4Pgl6wSvceieEJnjHuJ2WzzXFQictvFEEREcasnboaJ3VLONoRGQiLgUDpubR4ov4vjZr4b/Y+QucTdSCNX/X+uy5fTZz/rfdQm1idX+bVN3XNu0cETUcOqEC6SQ03RPmduabD++1zx+93R2LQKFQJ2eOsZKhsxQL5MONDJFigRsNRJNCX8GQz/OIZ4EiwskMaeOjH9mMNW5dadvv+q41/MGvR8c+yPP666zhxl625f/7up3bsCL/mIO3W9899eKVMz52c6HptM1fcXdsZYNVTB+rX/+sZZLrUKOBLhubHR89sSpSinlWCYlSoYIbUTgW0c8Wr3zQTp7e5h198PLupPbX7TwNysUgjckvi1QeJhfnz/s+NtrGE5z1gI+r9AhbO+ll8chxg8qqKptYNtGd0xv5yUh3zdeUqVOd4zasLTTJg68tDYh8Z+LGWVXM3adOm+pufeDmB85OsghhF2r37j0JXtLwkI/KQr6UKS1PrC7YLeABBuVBWOc+neDlaqXZFbOdY7CRIz9xIYqYfftyTkmpJ87MiwbqiTgfV5iP/gODxQO7nKoTLSAFUygkLQ+78Pffn7vijklSoTQdGc/kCPnEIzy0wwO/zjsyL+HyeUpe5Ik5JZO0UaNH24gRsbxMnWKLlyx2HtCpC9KLX8JVakj74ExqZWWlcd3jiJEjnWyyyMA6BsdwsoQoFWcIB43I2qzZs905cvLgIU+cHVJWlZ0dO/jNwwK7I3kOLuRR+GkrpcojZZI8btm61TkrmzRpUsKvsePGuesouU4QR3wqTxiGvOE/bVdyBm2q0zTYjoyj7teuXWczZ8006Fe9TJg4wXC2ia8FFvthnpRP/Qz9gpwahnCt/e9k/siRNtdPWn7wX/VNCN1YI6TBKk51pv/Ab9y4yWpqagzeYDnAmED/PWPmDJs7b66xkPPlWGkLheQBPEoC2jj+TTgTHtXBCOe/o7a21jlu9GVUeTAW0K+qHtJkRn02MDy+csinS+UFB84IKRPjErR8NmqUTZ8x3e1+k7fSQbfjZzzOpuUv2DCMxoRoLIOutLEqTMN/6OTBD4GOCLJwHDx4cIt1moavtXHkLX4r9GWrte+qH8nlwYPR2JpGl8pOiDzQnzJH+WzUZ27c/vSzz1y94fjQ56eTMc2JDh60I0eOJnUY5lPKHCJMk/YfGomnnvAXQj+PRQKbIhwrmzR5slXXVBv9KOOs4NNw+XGFFAvAOCenm7fYzJkzo3xGjnS3I6FExJmx2o2Pr9R36Dt1+rQ7QoGvCI6S0ja4Kha+T58xw+YvmO/6cGBVHr+9XFMsBAuAUplfDE6MRrkguObMOVuy+mGbUIlju69bWeVX4/PomJD3dxYLEyr626Yd7xdULKBw2L5npFusldegjPiacV3luQto0HN5ZWK/DMq7R4RaSOO466NnbMUf/WZircDuvrNgYJe/kx4UC0emjrNmrnZsS50nSgQaUnydJH41zp6yw+88Hd9+0cvqv3ydc87YcMOXrOH3f80ODPxhVJ8qvzsG0bZFZGfVI4oCLBAOH6+3STX9naUCSgWUXUdOrEw6jij/SM6aM03WsOEFm1iBZQK3QUTWN+MrOAbRO7rFpPKvbe3mN10bQOmldtFZ5ejJeFV2hdDqd8Rtob2U9C3BhJMv6NPTFprCNH55W/PNh/VpBF+hMqXlFZYlhNF/QuFVKBp8GMWlhaXCpaVV3LJly5OdKXYFqqqrkgmy8Au2I8POxF2MzpDXgiXer/dCcIJvb1io/K3JV7Dg0lOMrrQ80+KK4eisbyEdftmUp+qHb355lTYMSac44ejKUGVIy1NlaYlG0a8wDVd74tqDl7TtTV+IdvGutfgL0ZSGp1RYwaXhKER/GF8srf+Nd5U9xNHW/63FhyKGK3llTTF2XMf5+Ugrg8qvMA2mrXGl4vTbY6G8QphScQNXqA5KxeHTFKYRboXACkZ5+//97z7eYooFH7efpiPeRVspuIANH9J1xu+qPwqRq5BIk6WjEU3NZ2zTjk9s6txvOEsFp2Soirzk4/BuQkU/q1z0AzvbeCBRSORwRYvRpqYzVrP039xiDmeOKCVWbnzBMtxG0OMWb/FOvxbVhCzQM812as4U2/h3f+GOQ3AkorMUCuB1xy3+4NftqDsKETdyR0tUP4mFiOhMUzy4b4K/aM2H9tjRkW/Y5n/pY3U39kqsMOpv/JLVX9/L1vW50Y6OeN2yZ9jNYTHuWUfof1o+3RKXMWSzetl/OKVCdDSnvy1f80vLSBES0+yscC5etJOnt9v0eX+fWOGMx6+Cc9rIzRB9bPai79rufTOdbxDX8bjOtWcpVMK21Vn/0zpqdcYdkWch/O3B3RJ9LX0nb2AKDYAhzfqv0Kc9La7Yd+D1iI60ENp8uBDGz9d/9/PWe0vfBVcsZGfmhRdfSEwfMUXk3KifpiPyEb40XGlxgu8pITS2ls5S4X04/729Zfdx6V1he3F3ZPrW0hTCh/9FG/GFvgmms8Mwf/1XGOYfxuu/whD+SvqfVkY/jnc97Sl3Gk7w+fHCr7gwX8ULrjWh0paCU7CtwR/ClopDcIxR3IqDUkEm6Oz8h3iv5P/iBaHG7GLl9eccSlsMnm8hXPg/TM/3NJgwTv/D0M9T38I8iikWQljhUOjjD2GL/ffT+3CKJ9ST9l1x1xQLnbaQazYsB3RrBAznP4vMY6c22uyF/8fGzY4sFcqSIxE3WXlVH9u08zOv49BiVuFF27pnok2u6WflNZyD72dTa//Jvji1OUrjrBVYwOXgVdndEroFadxw8xbnWcs0nrN9j95qDb/PYrzzrBXq4mMXq/v/gW378Tft1JhX7eLJnImUu5nByUEBnsVlQCnSfOKwHXrtflvxld+2uhsifxFSjDg/EddfZ1v/ua817dsRKVF080MiZ1Ee3Xf7Q7i4j+jZtW+KszJwN49U3WTT5v6NnTsXmaFnnMIqVo44ucrawhU/j5QKVTfZ+Mq+zqno+IreNrHqZqup+6GdPrM7UUpgIRK1gwL8TXgT0nbtfylt1h9IS4EvBqMBJA2m2LdS4JXeD/Xup/fjtCtRqIzA8ui7nxacivfxF3oHVvgKwXRm/O49e5yzSCwVmERy3hua4IHKpbCj6fDL3Vl5tJdmvy7bQmOxND7ukM62fvPx+Hn77z5Md763haZifAnLIvwKw++d/V/5KkzLz/+msvlxpNF/hWl4WhvX3biUv8JC9Pvf9a6wUJowXvAK+c67/19xSsu3QvUhmPaE4A7zB5/yFO7wv+JLCdPwp6UDzofFdB6lAmMC5/c/+OCDvO9pOC6HOL+MpdIb8qaldK2pL3ALvi20tURLW3AWUyyI1pbybe93Px+fR+ANy+T/v6ZY6IZFDbu+J89st8WrHrTy6pttfGXsUb8ycuo4tfZv7fTZaKcqNNsn7dlz+2324u+5hWB0Q0Q/W7P59VgZQcfU0xZkaQvKOO5Co30x/RPb8r1vGrv9znKhJSVDoe8F4rFYiHw64NchtmC48Uu27YfftEPvD7Ez9XOdZUF+I4zoyxw7YGfra+3wp+/Yrnu+Zyv+9L8l1glSKEQ097L13/wLO/zuYMtIaSELiDDsBpnLL1u+fDReOG61dT+JnYhyG0R/d8xBVjCuE/E6kr0HqyI/H5VY23C0p4+Nr+hrU+Z801ZsfMEaG48mx00ivx/5g2UxWq59y6+btvJDnbzClvAAVwqsYBS2hLeU763BJViFpeAvBaYj8AmHwlLyFczRY8fszTffdJNI7U7h5EnfuzJsC/1dSV9b81K5FKbhCb+F/9PStBRXCEcYr/8KW8Jbyncfl/9eStoQpr3pOxtfiN//X4h2f+Lsw19t7z5//PfO5ENH5dMReHwcelfYmTwohJu88euAo0qUClIsdIXTxkI0dVR8R7W5ttaP0insqHK1hKdYfmnf8CuB1aLqX84bi+WThqcYfGu/lYr/mmKhyxd50cKfBVdT81lbv+19mzq3vzva4HwtYFJe3c+WrHnYmpojh2SRoiBa6Ebv3DYxJj4OEXnvnzbvm3a2ESdkaYv4jlmstFYIi8Ini+1oJ7z5+BE7Pvp1W/Wnv+WOErgbI27oZQ0oG2JlALc7uMX89b3iqyt1lWN0FEHHKRIlgn/EwlktRIoFZ8EgXDf0shV/9v/aulv+wg4M/rk1LpxsjfUVduTdJ2zzD//W1vT/iq3889+xuhtj6wTScZMFuKELnwp/8Gt26Lm7rOnAntihYw/ktyfnKKuwnFEnsXPfDJs852Zn/YKzxbKar9mR4yvcogYYKbcyzmnMF1Zb99Pk2tOyapRhWM30MfA0Nzd2y2KoqKx5Zb8G17Nl82qoHxxCcl3YkiVLbMWKle4qNu7glud9rBWGvT0s2UG5GnhyrYzX2uU1GbgmA1erDODgEae1S5YutZUrV1l5ebm7ZUCLSm7SePW115zzv6uVR1dbuSOLhfsTixWnWDh7Npm392R+XFMsdOWiQyb1LOyceTnmVs2258BMm73oe1ZehSf+yKwcq4X9Rxa6RZ2/66tFXnP2gs1Z9iMrq85531++9gFrShZ2PVjBIKVCbFbv/C7AG8yRju6zAy8OtA1/91fuJgenBIgX8XU3RMclnILB3SgR+GZAecAVlvHiP7F+kIIhtmhAKYAfBKeAkIIgThspLqIbK9zxDMV7ygTRtPZrf2y77vsvu7Bhqf0q23wZLKh9meA9Y+cvnLTKxf/qLBDKqns7q4Xl6x5LOi9fscD77v2TnJUNVg1lVcheX6td/hM79sW6uPx+HtcmSj25879GW/fIJzdx3HrrrW4nQle6oUzgnYertVbF1x1eq6PuqaNrfL/G92sycE0GOlsGtLnDNcdPPPmEOwInXwqMBSgWNEbU1dW5eZmbkyVz6Gt11Nl11F34N27a5K7HRQaQiWeefabDbqTp7DJdUyx0pWLB5ZU7qiAlAZV84uQWm1t3u1MuuF3j6r5WW3ebZd2CVed/fHPlrO07XGuTa26JFRJ9rLzmG3bg8ALjTHyPt1xIOsYcrYnfgWyzNR/YZV9MH22bv9fX3bIg6wBClALuqkqUAk4xkFMwoAxAceCUBjf2sobf+5Jt//db7ET5x3Zm6QI7MfYd2/bvf51Lj+Lg/2/vzJ/jOM87nz8itbW1P+69tT9utmLOAR6SqFuO5I29ViI5dmkdO3FZXsl27JUcH9LGzlp2yXKyjr3OWtHaloi5AJIiMd09OEiCF0QCvECCBEAQBAiCuO+Z6R5/t5737Z4BKEIDzoU5vqpi9Wi63z6e9/O+g/fbz+H+y3o6eN+5goQSKlSCxt9Hz7/9Zxh48g8w9du/x9pwPzJSZcItS+R4iQ4rztRWf1z0on+9UHXh6luQ0qUiEMSsJhw68iRWk3P3KF3qYGFpGK0dj6hjQ0bQDZn4HpZWbqkcCvpHMsd3uScvnn+r/c7jqokVGSfyx4LUh5e42RdeeEG9lZCt/AGx/8CBipXgqx6aS54AACAASURBVCa78F44TskAGWg0BuT3QEqYvvb6a2r+9xaS3lZ+E6Ss4PpcO41mo0Z83v7+fiUsiLAk4ZHf/s63a8ZjhcJCBReBeuGVybrLrxcWZOCIG/mZ/r9FzNqjPBfkDfLFwX9U4sLGuCS9QFxLzqL99J+r8pNhM6jc04/2flUdX315FnI/mJ6A8Du1INfPorwWpC9EcFCig7t1bCQvn8bYd7+I/ieC6PvDf4Oef/fPlVfCKU9AUB4KOjRBeSz8q9/H2f/0L3HtucexdOKwqkKhJ6bcue3xq5h485vo/3gT+v7zv1ahDp4nQva8EibxH/8Fzgf+A/qfasKtH7yI5LmuDefTzyLCTy15LGibS2WHg12fQNQMQEIaxAvhwrWfb/A88CpapNIrOH7268qjQY5rSTyAK8Nvw7blXA5s1xtHlzrN9XUj/iDwmdn/+RiQmtDyx8L6t1IvvfwSDhw4oMZf9reigr9P+e6Z+8k1GSADZKB4Bu6e3+X/3/jRG1pwdgVmERbkNyESjW4Ii5Nj727PPim+T6rFhl7/Dg4O4rXXX8er33oVr7zyCn7y1lsUFgpVLKqlc8t/H3pBdvcEkU4v48atQ2htf0x5IrS0P5yNd9deCHpR6MF3606XGw4huRn8iFq7cWuyowbc8r2JQNsh62GxPlxEVdHITaLOwjRWL53GbFsMkz/9DkY+/zjO7/z3ykNBvBjk35WnP4bJv38Ny73dcNZWNvXc8Owu51w5dwIzkXcw/r0vYfhzj2Dos3sx9o3P4M7bb2G+8xCSV3vhLM26gofct+6D7NYTQrLfe89WjVvv3jM4f/WnbmURSdgYwIGuJ7C4NLxOWNB9I+LB+KSJlsQehOIBWCeew+RsD2xHSpy62WHXeaBoj4hqfHbeU/nnNdp4KzYeHR2FaVl497338N57+2AlEpA/JLwqGFs5B48ha2SADJCB2mTA+xte+k8+Dw0Nqd+Bfc3NePfdd2FZlvouldJ/Z7Gfa7OfC+k34WEtmcTU1JT6d+fOFGZmZrKhMIWcs5JtCl3/f1S73/uonfn2VfLhq/la80tDsE4+j1BbEMf7XkLalkSOelGo8zPkFoinzn0d4poeivuV90Ks/QEkUzPqeDV51UJoxH2/mfOe30FmeR6Zyev4XWrtHov/xpmMtsazFmqWlkeUCCWCguTpEC+EK8O//JAgJaLCWnIGBzqfQsQI4sjZv8TSqi5DKWxt7ZrsA9qJDJABMkAGyAAZIANkgAzUMwP51vmF7KewcN+L5A8PMlm0La+M4cylv0EssUdVj5BwAVsSHLoLOgmlkH+zCwM42PUkopZfLRJFZLg0+AuknZRO/lhTb9Q/bIt7D0BZ1N61sM0udNd/v/7zVs9dx8c5DlKpRXT3fkUnbFQJGIMqAaNUKVFClOdq59hIpRdxvPcbOND5EC4N/SOSd+Vf0KESdWyvEozle/NLm9EuZIAMkAEyQAbIABkgA/XDQCHCQb42FBZKtBhxbCn1l8bA9d+gpXMXbk0eV7FW3ptiJSw4DtJ2Gj0XfuAKC1I20I/DR5/B6uqUG4ulF+HVnHeh8ElF8iZIycr1g1I/r/6OwsJ62wgz45MJRM2dyktBcnPErF24eduC7VW28ISFTAZDN1pwoGs3xiePrUvoqEtQehyuPz8/r+eQn8kDGSADZIAMkAEyQAbIQGMwkE8kKGQ/hYUNi9zCQBIRwPNMkDfzt6eOoffKD7CyNr3xrbJbunJxeRQHOh9Vb6GjVkBtT597xU0q2AiL6/ViQmE2b4RJz7aT6Dz9eRUyo8IgjAC6Pvgikqn5rAilvBYyGcwtDODs5dcxt3DFFW60oCA8am+ZRuCKLDXCuOAzknMyQAbIABkgA2SADBTHQCHCQb42FBZKICwI2F4SPM89fWVtEsPjv0U67SXNs12RQSBwcONWG2IJP96LBxAz/dgXD2Lsdpu7YCwOlOocaBQT7qtfHAeDN95ByGhCzPpDhI0AIpYPs7PnlVAg5/KqjyRTcxgefQ+p1DIyGTvHoogKjuZNXftD3iL1yBmf6b44K9H8x2uSOzJABsgAGSADZIAM1A4D+USCQvZTWCjRH9YbkjRm8yrYSNsr7uJuI2jp9AqOnnkR4rHQbARUGUHr1AtYXZu+K1RgY7v6GLDe23NvW4/PWPgziRgwtziAaEKXMm2ON6l8HOcG3tSlIl2BQDwRhAfNmA4x8TwYNCfavgyDKLwv6mO88fnZj2SADJABMkAGyAAZIAM5BgoRDvK1obBQImFhq6DmBAgHt6a6EYrvVHkWomYQEbMJV0d+rYQILgZz4G/VtrV9nK4AYauknyn0XPqfiKhkjSIq+HD42KewuHwjG+ZQ28/aaH3L5yWvZIAMkAEyQAbIABkgA9XDQD6RoJD9FBYqLCzIgNLiQgYZJ43TF/5a51pISK6FAPZ3PIi5xaG7SjF6b/a9bfVAyQmi2L5Y71WgP9+Z7UNru3gr7HSrQfhwefhX90h8Wey12Z78kgEyQAbIABkgA2SADJCBRmOgEOEgXxsKCxUWFta7qkvCx1RyFsbxZxGKSwy9H2HDh2O9X0MqvfThEo0VvtdGG2Db9bw68ackWXSwujaDtu5nVBWIkOlDOB5AZ8/nVNnJjfdHkWmjPfiDSHuQATJABsgAGSADZIAMkIGtMJBPJChkP4WFii/W9QLSS7wni8rBmxEVBqHEBTOAWPse3Jyw7nJ750JyK4OkJo/xcnLYKVwa/BmkrKSUId3XFsT+jocxPX+pAfJu8EegJtmt+PxJTsgJGSADZIAMkAEyQAaKZaAQ4SBfGwoLFf7DeH3pPy/fwlpyDu2nP4eI6Veu7xEjgPixT2EtNZMtK1gsPGxfrROQVxYyg4XFIbx/5GnltSJVIEJxP3ovvwHbSVJYqPA45Xip1vHC+yKbZIAMkAEyQAbIABkoloF8IkEh+yksVMmCZWFpGC3texAy/YgY8sY6gBN9fwXbyZWrLBYgtq+2ScjLryClI1M40fcVhKXvhQEzgJaO3VhcvqlEBV02strun/fDMUUGyAAZIANkgAyQATJABmqNgUKEg3xtKCxUibCQyTjoH3obMUsn7FMLy/YHMHa7QyXts213EZphSEStDdx89yuVIAZHmxEypDKI67Vi7sTobeOepUrznY/7+eNGBsgAGSADZIAMkAEyQAbIwGYM5BMJCtlPYaFqhIUMVpNTaOt+VsXXh80A5F/i5HPZXAs6yR8HyGYDpBa/t50MFpdHcejYJxA1pbSk9lg43vcKHNdbRY6pxWfjPbPfyAAZIANkgAyQATJABshA9TFQiHCQrw2FhSoRFhzbVlUBJqaOoyXxgCo9qdziDT/O9r8BJ5OC57XAwVl9g/P++sTzOnHgODZ6Lr6mQh9ESAoZPrR27MXMXJ/KryFVROTcDIWo9T7n/d/fGKG9aC8yQAbIABkgA2SADJSLgXwiQSH7KSxUibAg0KhSlI6DC9d+BkngGIr7lMDQktiJW3faIYkfywUXz1sh2zrpbB9Kf4+M70fUDCJqBdAc36EEhivD/wTHScPzVLAzdrYN+6lC/cSxRubIABkgA2SADJABMkAG6pSBQoSDfG0oLFQTLPJ22nGwvDoB6+Tz2bfYksix/eR/QzI1f9fg9t58c7FVGwtu6S+vzxzML13H4aOfUCEv0sdRy4ejZ15UOTVyz+Mdzz7O2YS2oC3IABkgA2SADJABMkAGyEChDOQTCQrZT2GhmoSFdYvOm7c7dYUAd8EZNptw5uL3kJF4e0dc6GXBabtbDqpCB1Ul2+lwBhuSrFGue7b/+6oCiCTqDBs+7O98DHdmztwlHrFvK9lHvBZ5IwNkgAyQATJABsgAGah3BgoRDvK1obBQRcKC4woLEncvb7bPD/zI9VqQ8pN+VYpydMKEJHF0lHu8bD2RgRNAtU8AtttXIgqN3TZc4UiHu0SMJpy/+hOVc4EhL2S52lnm/ZFRMkAGyAAZIANkgAzULgP5RIJC9lNYqBphQbu8y6JSv9l2sLo2jfbTL0Dc5KUMoVQMkCoRq6t3tLigvBYoLNTMpOb21/ziNRw88kcImz4lHEVMH46e/TJS6SVXKKrdSapm+qJqxj37msyQATJABsgAGSADZIAMVJaBQoSDfG0oLFTVAsOLp3dFBieDW3e6EDV3Imz6VSLHkBHAB5d+ANtJKXFBx+x77SoLJCeA+7O3Fo2kCsT3lLeCCoGw/CoEYnruAmw7dVd+hfs7P/uD9iIDZIAMkAEyQAbIABkgA2QgHwP5RIJC9lNYqBphwRUH1Fvt3GCQ6gCXBn+mvBYkuZ+UJIyYQVy7EVbhEl4liXzwcH/OpttlC+mr62MxRK3dKlGjiETSn5cGf6FEBREeJMwll+Bx++95u2zF67LvyQAZIANkgAyQATJABshAeRgoRDjI14bCQtUIC/eCRudaSKWT6Or5okr0FzJ8iFhBHDr6DOYXh9xEf66Hg4RRqOeR6hIsUbjdE5Hkv7Bt3YciGMwtXEGzocWhsLlD9WPXBy/ATnneJ7rk6HbfN69/r7HI78gFGSADZIAMkAEyQAbIQH0wkE8kKGQ/hYWqFhYEXMmhkMadmR5EE3sQMQIqJELi8o+dfQnJ1LISF7Sg4B7vPpOuHFEf8NfeJCb95vWfg5S9guO9LyNkBhA1AwjFRRx6GrPzV5QY5PWVt6295yVn7DMyQAbIABkgA2SADJABMlALDBQiHORrQ2GhioUFXR1CD0554z04EtaighFEzAog1ObDhWtvul4KcpyUn5StA9vd1gLY9XiPKp9Cth8yuDL8/1TyzZi5Q+fLiAdxdeQdZDLpdYk4vYmYOTPqkQk+k8c3t2SBDJABMkAGyAAZIAPbyUA+kaCQ/RQWqlhYkHAGVYIyu3Vw+uK3VI6FZiOAqBVAa8ejmLjTrd96e6UnVTlKLk63c7Dq0qHitWBjfPIoYpYk3wyi2fCrfBknzn0Ntr2KDR4Kqt84yW5nv/Ha5I8MkAEyQAbIABkgA2Sg3hkoRDjI14bCQhULC+J9IAtPvUjVnxeWrmN/xxNKXAgZfoTiPhjHP43V5JIOiXCTP25YsFbxM9bzoBUvk5XVSZgnPgvxVBAhKBQPwDr5LFbWJt38CzJxr0/YuP4zJ/V65oPPRr7JABkgA2SADJABMkAGtoOBfCJBIfspLFT5oltEhaxI4L7RvjVpoSXxoHKplwoRYSOAUxe+hmRqAWk3aWO2TZU/33YMpFJfM5ffQk+MnhgkJUF7r/wQYcOHkNmkKkBIFYgb44eVJ0Ou+oOIR9LW23KCLXUf8XxkigyQATJABsgAGSADZIAMaAYKEQ7ytaGwUIML77Rt49LgPyBsNin3+rDhR9TchYGR32arEHDQVGri9EJOvK2+rnibDI2+i4jVhKgVRHNcJ928MPAT2HZyQ8JG9lWl+orXIWtkgAyQATJABsgAGSADZCCfSFDIfgoLNSgsyNvt1bUpdPZ8ASIqRMyA8lrY37EXs/MDG0pQcuIo98ShQxdyXgvaw2R2oR8Hu55G1PJD8mHErB3oOP35bGhL7vhy3x/PzzFABsgAGSADZIAMkAEyQAbIQI6BQoSDfG0oLNSgsKAHhYP5has40PWkdrE3RFzw4/Cx/4LF5RGKCxXr17tzIjhIpVdx9MyXEDJ8CBtBRCwfWtsfwuR0T1ZYkPwLuVCI3CDnhEdbkAEyQAbIABkgA2SADJABMlBOBvKJBIXsp7BQsQVoKQeHnU3UeOvOEcQSuxGOS7WBICLGDpy88B3Y9tq6MpSlvDbPde9BrkMhJMyh7/LrCMcDiJo+SILNiLkLV0d+rcUeNweGPoduc+/z0c60CxkgA2SADJABMkAGyAAZIAOlZ6AQ4SBfGwoLNSgs5KpFZJBOr6Lvyo9VtYGwqcWFWGIXBq6/k60mwcFY+sG4waZZ7wMHI+Pvo6X9QRWaIoka5V/PxdeQydjI9pt7PBNslrlfanBsb+CK9+96XpETckEGyAAZIANkgAyQgVIykE8kKGQ/hYW6+OM9CaP702ox25Lwq7fksfYmjN3ugu2+Ic+53vMteSkHpW179pTSkndwsOtRNMf9bsJGP+LHPonF5TE42eM4KZbS/jwXeSIDZIAMkAEyQAbIABkgA/fHQCHCQb42FBbqQlhwsLg0jHj3J1Vcv5SgbI77YJ54FgtLI67nggM7k2F4RIn7W8qBykS2sjqBxKnPqhKgUv5TQiEOdD6CyelTcGwdusIJ7/4mPNqL9iIDZIAMkAEyQAbIABkgA6VnIJ9IUMh+CgslXmhuF/i2bWP01mGEjSaVLDBi+CACg3XyM8g4qawbPhMGln5girhw9vIPlceI2Dxiao+FodEWlaxRbC5hENvFBq9L25MBMkAGyAAZIANkgAyQATLgMVCIcJCvDYWFOhEWBBLHTuPS0M8QMZuUqCCJAyXvQt/Aj5G2V1iFoAx97ThpXB9rVQk0I0YAIdOPUDyI0xf+GqnUoq4Ckc3BwMnMm8y4JQtkgAyQATJABsgAGSADZGB7GMgnEhSyn8JCGRab2zFAbDulQh6kKsHJc68ilpDEgfrNuVSNuDnRhnQ6zTfnJe7vyenjiLY/iIjpQ7MRQNQKwDz5KaytzShRQXJbOCL60GOBHhslZm875hlec3t+/Gl32p0MkAEyQAbIABkoJQOFCAf52lBYqKM/9r0qAwtLwzjc/SmE4n5ErIAqQ7m/42FML5zb4LUgC14NqJeA0Pt/brcycFfWJK/C59DcpkUcCYE42PVHmF+6CsdNmkkbk6WtsMRjyAkZIANkgAyQATJABshApRjIJxIUsp/CQnZxXS8ga5Fgeua8qlAgi11V9tAIwjzxaYjooBe7Uv5QYv8pKmxpADs2JI+FspfjwLZXcfTsSwhLTgUVchJAxAxg6GY0Kyps6bx1x1+9jCM+B/klA2SADJABMkAGyAAZqE8GChEO8rWhsFA3Czvbrf4g8ItY4GDoZgwRayfC8aBKLBiKB3Dy/DeRTi9Dl0l0kFHiQkZtOXFsPnEoEcZlxbbXcO7qW5AEmSIsKHHBDKL38vcp1NTNeNqcBY4T2oYMkAEyQAbIABkgA2SglhnIJxIUsp/CQl0thLT3geeFkEov4/zAG1pYEM8FQ79VP3Pp+3DsNaTlDbwrQtTywKjUvWu7Ohi51YbWjoeVJ4gkyJRKEMfOvoxkemlDqEml7ovX4Q8bGSADZIAMkAEyQAbIABkgA1tloBDhIF8bCgt1IyxoLwWBSUId0m6ywN85aRzr/XJWVFBhEeZuDI2GkcnYXAhvuf8dSCLGmfkriFm7VElJyWEhYk1rxwNYWBpS9tRCDSe1rU5qPI6skAEyQAbIABkgA2SADJCByjKQTyQoZD+FhS0vLCvb2cUOLhEXvH8LSyMwT/yJWgSLsBCx/Hi/6ylMTp9WwoLn4VDsNeu9/eLSDZgnnkNYciq43h8HjzyOOzMfKDuK8KDDUGqLlXrvNz4feSQDZIAMkAEyQAbIABkgAzkGChEO8rWhsFCnwoI3cBxbh0dMz55H1JJ8AAGdGyAeREt7EPOLQx9RClG39c7VKFslyLgigRYL9CA80fs1RE2psuFD2GhCxGzCtRuhdZU1mAyzURjhc+Z+mGgL2oIMkAEyQAbIABkgA7XFQD6RoJD9FBbqXVjISCWDjEoqeOPWIbR27HVzA8gCOYCuD/4Ca8lp17vB0Vu3VGKjThA6UaMWCSS0IZlawrkrbyCkvBTEW0EEGj/O9H8fksdC7OSFQND7o7Ym1UZlnM9NTskAGSADZIAMkAEy0LgMFCIc5GtDYaHehQXvzbttw3bSuHTtp2huCyhxIdauq0V0970I206tK5Mo+QQaOf+CiAoiyIgNMiofRdjcg6jlg0rWaPnQ3ftVVXJSHyPHy8TUmB4e/FFq3B8l9j37ngyQATJABsgAGSADtcdAPpGgkP0UFupcWJDFbu4NfAbJ1ApOnfsfiJgBtUiWfAHi0n/h6luw06v6WCVG1N4AKdWkJt4HtuvlMTl9Cgc6HkXYlPAH8fLwwzj+nJuscX1OBW3nUt0Dz9O4/LHv2fdkgAyQATJABsgAGSAD5WSgEOEgXxsKCw0gLEieAPUGXlz2nQzWknPo7PkSWiy/cu8PGzvQ2v4ghm+2rBMWdFhEOYGu1nNrezmYnr+Ag12PqXKSEgYRNYOIJvZierZPJ73MsrNeYOAkWK39yvsim2SADJABMkAGyAAZIANkIJNPIyhoP4WF7OKwfgeZF/fvufbLYJpbuIyDR55U+QIkIaGUTmzp2I3x20eyIQBeu7offFkPDR3KoMWXaXSc/gIipoQ/aE+FlvaHMDph6pwKG/JQuCEQ2fPUL0t1z0IDzAfsQ45PMkAGyAAZIANkgAw0NgMFKQd5GlFYaMiFhA3btjE3fxEHu55YV4YyiENHn8HU7AU3X4C7YHZtpBMUbvyuticlN3zB8+hwJATCQSq1gKNnvqzCRSKmP5vs8tLQz2Hba0i7eSukekRtPz/vn/1HBsgAGSADZIAMkAEyQAYajYE8GkFBuyksNOriUC2mHYyMv4+WxAO60oEkJ2wLwDrxLNZW72RzM8hAk5wD9TbgVMJFSdKoqjroyhlpexW9l/8WzXEJEwmi2fAjavnRc+mbcOx0NkGjLkNZTyJL/fVvvfHK5yGjZIAMkAEyQAbIABkgA6VgoCDlIE8jCgsNKSw4sG0HGcdG2l7DleF/QsSSEora5V8W1J09f4nV1VuumLB+Ab3+c+0PbB3u4Sa4dBxcu/EbtLQ/gIihQyCi1g4c+eArWE3OuKU49fN75SVLMbB5jtrniH3IPiQDZIAMkAEyQAbIABmoFQbyaAQF7aaw0JDCQm7Qe3kX+gbeVCER4vov+RZilg89F1+D46RRt4toVVJS20LsMDrRprwUlMhiBFV+hVjiUayujq8TWFwRosG5qZVJk/eZG+u0BW1BBsgAGSADZIAMkAEyIAyU4z8KCw24QFTlJ91QCJUnwMlgNTmF430vI2LkPBekJGXv5R8ilV5RuQe80pX1NSHp6he3p0/h/SMfR9jwQYkrRgDx7j/GzHy/Wykjkw2ZyD1/fXlv5J6LEy5tQQbIABkgA2SADJABMkAG6pUBCgsNKAJUEmYnvYL2088jbPoRsfwIG35EzJ24cv1tZDJpJS7o3AJ6klE5ClSf2FWff8HzutD3nCulKSLL0vJN7O+UspIS/hDUXgvmLozfNtRzNUx1DI6vque4kvMBr8U/psgAGSADZIAMkAEyUJ8MUFjgwqeMCx/Ju2BjfnEIRvef6koRRgAhw4/9HXsxMn5YhUQ4kpshs/5NvYQGyIBb/111DkCvqoXnsSET5eLSKBKnPoOwsUMLKmYAscQeXLvxa9hSUnJDWcnqfC5O+OwXMkAGyAAZIANkgAyQATJABrbKAIUFCgtlFBZ0VQRZfM8u9CNq7UHYDLoCgx8tiT0Yn2zXi+1sP3hv/qvfY8ETPrycEqoShOPg6NkXEWrbqZ5VRBR55stDv0DatlUIxO+clBsGwolqqxMVjyMrZIAMkAEyQAbIABkgA2SgehmgsJBd0FZvJ9XyAJI3+V4ZxYmp4zjQ+bgSFiQ8IJoI4PCRZzA9d85N5uh6KDjV76kgfeKFM4igIM+4lpzDqfOvIirhDxL6YUroRxAnz7+KteRCNgRCt6uNZ6xl9njvnNPIABkgA2SADJABMkAGyEBlGKCwQGGhbB4L6g1+1r4S3pDG0GgEkYQsuAMIm5LUMIj3uz6O2YXL7kLd81iozAAobqLR4oAWTzI4P/ATxBKSTyGgqmBIqc2TfV9HMrXgJmvUHgvrc0oUd/1asBHvkX1MBsgAGSADZIAMkAEyQAbqnQEKC9mFL2EvB+wSJuC90VcVIDIZXBr8P2hpfwARo0nlW4haAVgnnsP80ojKq+B5AnihBuW4r5KdU3lkJHF1ZB9ESJDQBxFLxFuh4/RnsbQydleuCM9TwduSu5L1Bcdy2URC9hHHKRkgA2SADJABMkAGyMBHMUBhgYuRii9GbCeF89f+DmFjp6oSIZ4Lkoeg4/TnkUxOrRMXqmfx7VWA0GKH9qoQAUSEk8HRMGLtuxBx8ylI5Yu27j/G/OJgNlziowYh93GSJgNkgAyQATJABsgAGSADZKCWGaCwQGGh4sKCWpBnUjh29mWEldeCD1EJjTD8aO/5CySTsypnQa705PZOMuJx4Q1y7X2h/1+SMU7N92F/x0OIxCWvQgBRy48DEtqxOKBEBy0+5Np75+GWNiEDZIAMkAEyQAbIABkgA2SgXhigsLBu0VgvnVr9z6Hf9Nv2Ck6d/xYiEkKgwgcCiJpN6jvbXquat/1aCNEhHbnQDhsTU0exv/MxnaTRFGEkiKi1S1W6UMcpj4bq8bqofi74w8I+IgNkgAyQATJABsgAGSADtcgAhQUKC9m38ZUCWHsAOLAzNtaSszCOP49w3IewISER2nPhRO9/h4gLlbqnj7qO9pwQgUCLBLZjY2FxGPHuj2Nfmy6f2XzYj1iiCaO3O9VxkqBRnlNECdvh5PhR9uU+8kEGyAAZIANkgAyQATJABmqbAQoLFBYqvni3bXn7Lwtv8VxwsLQ8hq4zX0TEkIoKkvxQKkbswvmrb1b83u49obkigQgFmQzmFq7AOvmcqv6ghRC53yAGRt6B5I9QooIrJuRyM9T2RHFvu/CZaBcyQAbIABkgA2SADJABMkAGMuXQFfB7xZyVndKYA3NxeQRt3Z9U4QQh04+oCisI4vzAm8g4DiSfgWajvKEF2sNAX0uHQEh/6GumHQfLKxOwTvyZ9q4w/AjFdQWI/sGfw7bTVSKENCZDnDvY72SADJABMkAGyAAZIANkYHsYKEYD2KwthQV6QRS0wJ6Zv4i4Ky6ETc9zIYjL19+G48iiXXs4lHOy8DwMRFTIOK6YobwPHKysTuLo2a/oQFODNgAACgxJREFUEpnZnApB9F75UdXkgyinbXju7ZmkaXfanQyQATJABsgAGSADZKDaGdhMHCjmewoLFBYKEhacjI3ZhUs4fPQZRMwdKtQgan0MscSDuHrjvdw5ZdFfJhvr/A+ed4S3zWB1bRqdH3xB35MZhBI+DD+6e7+KVHqRwkKZ+qNc/czz8seZDJABMkAGyAAZIANkgAyUjoFiBITN2lJY4CKroIW/zrmQwcTUERzofFJVWwgZTaoMZdgIYGg0BNtOVmAR7+Z/cPsxmVpCz8XvQu5BVbAw/IhZQXSf/SrstK5eoTwc2O8F9Tsn9NJN6LQlbUkGyAAZIANkgAyQATKwHQxsJg4U8z2FBS4wC1pg5hbnDu7MnMLBrqfcBIl+ldixpf1h3Bg/VNC5tzq4vLwK3jaZXMDJc99A2BSBQyeXlOoVnT1/jsWVcXUvUiVCJaRk9Yey9s1W+5DH8ceUDJABMkAGyAAZIANkgAxUloFiBITN2lJYoLBQ8ALTK9Eo+RRGJw6jpf0B5bHQHNdeAhErgJsTpptzofSDxRM3HCUWJNF35ccIW0FElLeCDxErCOvEZ5BKz6vqDzJhybE6hKL098MJkTYlA2SADJABMkAGyAAZIANkoNoZ2EwcKOZ7CgsUFgoWFjYOGBs3b3fiQMejynMhYvqUyHCw63ElLuhqDTqhoycIbGy/+QTkOFI6Uudq2CAKiEjgZGDbqzjb/wZiid0IGXJd7a2QOPlnmF8cLtHzbX5/W30OHkcbkgEyQAbIABkgA2SADJABMrDdDBQjIGzWlsIChYUSLrwdDN9sQTSxB2FViUHCIqRiRBNuTx3T3gK2CAT3n9DRExa8trYbymA7KVwc+t+IWjsQivsRdZM1HjzylBIVcu04gW33BMbrk0EyQAbIABkgA2SADJABMrD9DGwmDhTzPYUFCgslExZUSIKTwvBYFC2JvZD8BiIwhIwA9nc8hrGJhHutQoQFGYA2bAlnkFKWmQxsJ42B4V8imnhIeUdELL/yVoh3/1fMzl/U4Q9lrErBSXH7J0X2AfuADJABMkAGyAAZIANkgAzcHwPFCAibtaWwQGGhZMKC9iLQi/7rY62IWDvdsAg/ms0diFq7MDPXpwSC+x/8+rzisWCLsODY6L/+tqr8EDX9aFYVKQKItTdhZv48UmkpP3n/Asb939f9DWKen/YiA2SADJABMkAGyAAZIANkYDsZ2EwcKOZ7CgsUFkomLMhiXw8QB7a9hoGR36AlsdsNiwiobWv7Ixi73X7f1/TyMtiOFhUGb4axv2OvW+YyABEXDh19BrenetxEjVpUyN0TJ6/tnLx4bfJHBsgAGSADZIAMkAEyQAaqg4FiBITN2lJYoLBw34v8rU4Ikv9gZLwVUUvEhR1KWIgYPrR2PIJp5bkgiRdFANBJHe8+ryRm9L6TMpHyWQSG62PN6pySvyFs+hEy/IglmjA+2U0vBfKcZcZjh9vcOKItaAsyQAbIABkgA2SADJCBzcSBYr6nsMCFWFkXYml7FZeHfomIuVuFLUi+BVUxwmzC6C0pRSmVHURY0KKBnui02LDxs/7u5kQc+zseQVgladT5G94/8hTGJtuzlSM4WXKyJANkgAyQATJABsgAGSADZIAM3JuBYgSEzdpSWKCwUFZhQeVEsNcwdDOKqNWEsLFTJXWMWj4c6HwMI+OGur7nkaAHvw5jyE4ErrfC+O0E9nc8roUJI4iwEVAlJkcn9Dk2lKJkv5a5X+89SWX7jPan/ckAGSADZIAMkAEyQAbIQFUysJk4UMz3FBYIexlgv0sYkAoOdhKXh36FWEKEhaBO6mj4lNggiR5tJ6k8F3IJF/U5vAoQE1PH0drxqBIlQqYIFBJSsRdDN8PIOA7SrP5Qhn6keEChhAyQATJABsgAGSADZIAM1BsDxQgIm7WlsEBhocQL0vWignzO5U8Q8WB4rAWt7Q8ocSFiBRExAmjteAjXbrzrCgt64tLeBw7Ek2F27hwOHX0aUVOXr5TcCrH2h7So4FZ+8JI71tug5/Pwh4wMkAEyQAbIABkgA2SADJCBUjKwmThQzPcUFigslFhY8AZ9TmBYn0PBydi4dqMZMWsXRCBoNoKIqnwJPgxc/xXS9kr2fsRbYXruAmJKiND5FCJWANHEbvQP/gMcJ5091rblurlrlnLg8Vxen3JLFsgAGSADZIAMkAEyQAbIQK0zUIyAsFlbCgsUFrKL8/INEG/Br7dOJo2xCRP7Ox/TpShNSegYRCyxBxeu/h0yTkp5LywuX4dx/E+Ud4NUf5AQCilfeWnw/0LOUb775WRJ25IBMkAGyAAZIANkgAyQATJQnwxsJg4U8z2FBQoL27JAF2+EsQkLLYm9SlRoNv2Imn5ErB042/8aFhavIpJ4CBH53tiBkBFExGzC2f7/BSljSe+E+pzk+OPFfiUDZIAMkAEyQAbIABkgA+VloBgBYbO2FBYoLGyTsGArceDWnS4cPvoJhAzxSPAjFPchYu5Ca/vDOlGjfGf6EDV2ou/Kj2Hba255Smlf3gHH89O+ZIAMkAEyQAbIABkgA2SADNQbA5uJA8V8T2GBi9NtWaDbTgYZx0batjEzfx6tHU9gX5sP+9oCCCtxwYd9cR+a4z7sO+zHB/1/41aO0IKEas++25a+q7eJlc/DPxbIABkgA2SADJABMkAGGomBYgSEzdpSWODidFsWp5LQ0XZLRMrnqdmzMI7/KUIq7EESNfoQiuvcC6cvfBvJ1Bx06UldZYJVIDj5N9Lkz2cl72SADJABMkAGyAAZIAOlYmAzcaCY7yksUFjYFmHhXoNiYWkI5onnETE+ppI6irDQc+G7SNurVXOP97pvfsdJngyQATJABsgAGSADZIAMkIFaYaAYAWGzthQWKCxU1aJ9cWkQiVMvIGrtRHfvX2Flbbqq7q9WJgveJ3/YyAAZIANkgAyQATJABsgAGbgXA5uJA8V8T2GBwkJVLdwlPGJldQJjkxbS9ooKf7jXYOB3nCTJABkgA2SADJABMkAGyAAZIAP3z0AxAsJmbYsSFjY7Kb+nBWgBWoAWoAVoAVqAFqAFaAFagBagBWiBxrAAhYXG6Gc+JS1AC9ACtAAtQAvQArQALUAL0AK0AC1QFgtQWCiLWXlSWoAWoAVoAVqAFqAFaAFagBagBWgBWqAxLEBhoTH6mU9JC9ACtAAtQAvQArQALUAL0AK0AC1AC5TFAhQWymJWnpQWoAVoAVqAFqAFaAFagBagBWgBWoAWaAwLUFhojH7mU9ICtAAtQAvQArQALUAL0AK0AC1AC9ACZbEAhYWymJUnpQVoAVqAFqAFaAFagBagBWgBWoAWoAUawwIUFhqjn/mUtAAtQAvQArQALUAL0AK0AC1AC9ACtEBZLEBhoSxm5UlpAVqAFqAFaAFagBagBWgBWoAWoAVogcawwP8HaJJ6Ft/l69k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
        <p:nvSpPr>
          <p:cNvPr id="11" name="Szövegdoboz 10"/>
          <p:cNvSpPr txBox="1"/>
          <p:nvPr/>
        </p:nvSpPr>
        <p:spPr>
          <a:xfrm>
            <a:off x="3381846" y="3194207"/>
            <a:ext cx="5796136" cy="1200329"/>
          </a:xfrm>
          <a:prstGeom prst="rect">
            <a:avLst/>
          </a:prstGeom>
          <a:noFill/>
        </p:spPr>
        <p:txBody>
          <a:bodyPr wrap="square" rtlCol="0">
            <a:spAutoFit/>
          </a:bodyPr>
          <a:lstStyle/>
          <a:p>
            <a:pPr algn="ctr"/>
            <a:r>
              <a:rPr lang="hu-HU" sz="3600" b="1" dirty="0" err="1">
                <a:solidFill>
                  <a:srgbClr val="456177"/>
                </a:solidFill>
                <a:latin typeface="Arial" pitchFamily="34" charset="0"/>
                <a:cs typeface="Arial" pitchFamily="34" charset="0"/>
              </a:rPr>
              <a:t>Thank</a:t>
            </a:r>
            <a:r>
              <a:rPr lang="hu-HU" sz="3600" b="1" dirty="0">
                <a:solidFill>
                  <a:srgbClr val="456177"/>
                </a:solidFill>
                <a:latin typeface="Arial" pitchFamily="34" charset="0"/>
                <a:cs typeface="Arial" pitchFamily="34" charset="0"/>
              </a:rPr>
              <a:t> </a:t>
            </a:r>
            <a:r>
              <a:rPr lang="hu-HU" sz="3600" b="1" dirty="0" err="1">
                <a:solidFill>
                  <a:srgbClr val="456177"/>
                </a:solidFill>
                <a:latin typeface="Arial" pitchFamily="34" charset="0"/>
                <a:cs typeface="Arial" pitchFamily="34" charset="0"/>
              </a:rPr>
              <a:t>you</a:t>
            </a:r>
            <a:r>
              <a:rPr lang="hu-HU" sz="3600" b="1" dirty="0">
                <a:solidFill>
                  <a:srgbClr val="456177"/>
                </a:solidFill>
                <a:latin typeface="Arial" pitchFamily="34" charset="0"/>
                <a:cs typeface="Arial" pitchFamily="34" charset="0"/>
              </a:rPr>
              <a:t> </a:t>
            </a:r>
          </a:p>
          <a:p>
            <a:pPr algn="ctr"/>
            <a:r>
              <a:rPr lang="hu-HU" sz="3600" b="1" dirty="0" err="1">
                <a:solidFill>
                  <a:srgbClr val="456177"/>
                </a:solidFill>
                <a:latin typeface="Arial" pitchFamily="34" charset="0"/>
                <a:cs typeface="Arial" pitchFamily="34" charset="0"/>
              </a:rPr>
              <a:t>for</a:t>
            </a:r>
            <a:r>
              <a:rPr lang="hu-HU" sz="3600" b="1" dirty="0">
                <a:solidFill>
                  <a:srgbClr val="456177"/>
                </a:solidFill>
                <a:latin typeface="Arial" pitchFamily="34" charset="0"/>
                <a:cs typeface="Arial" pitchFamily="34" charset="0"/>
              </a:rPr>
              <a:t> </a:t>
            </a:r>
            <a:r>
              <a:rPr lang="hu-HU" sz="3600" b="1" dirty="0" err="1">
                <a:solidFill>
                  <a:srgbClr val="456177"/>
                </a:solidFill>
                <a:latin typeface="Arial" pitchFamily="34" charset="0"/>
                <a:cs typeface="Arial" pitchFamily="34" charset="0"/>
              </a:rPr>
              <a:t>your</a:t>
            </a:r>
            <a:r>
              <a:rPr lang="hu-HU" sz="3600" b="1" dirty="0">
                <a:solidFill>
                  <a:srgbClr val="456177"/>
                </a:solidFill>
                <a:latin typeface="Arial" pitchFamily="34" charset="0"/>
                <a:cs typeface="Arial" pitchFamily="34" charset="0"/>
              </a:rPr>
              <a:t> </a:t>
            </a:r>
            <a:r>
              <a:rPr lang="hu-HU" sz="3600" b="1" dirty="0" err="1">
                <a:solidFill>
                  <a:srgbClr val="456177"/>
                </a:solidFill>
                <a:latin typeface="Arial" pitchFamily="34" charset="0"/>
                <a:cs typeface="Arial" pitchFamily="34" charset="0"/>
              </a:rPr>
              <a:t>attention</a:t>
            </a:r>
            <a:r>
              <a:rPr lang="hu-HU" sz="3600" b="1" dirty="0">
                <a:solidFill>
                  <a:srgbClr val="456177"/>
                </a:solidFill>
                <a:latin typeface="Arial" pitchFamily="34" charset="0"/>
                <a:cs typeface="Arial" pitchFamily="34" charset="0"/>
              </a:rPr>
              <a:t>!</a:t>
            </a:r>
          </a:p>
        </p:txBody>
      </p:sp>
      <p:sp>
        <p:nvSpPr>
          <p:cNvPr id="15" name="Title 6"/>
          <p:cNvSpPr txBox="1">
            <a:spLocks noChangeArrowheads="1"/>
          </p:cNvSpPr>
          <p:nvPr/>
        </p:nvSpPr>
        <p:spPr>
          <a:xfrm>
            <a:off x="2627784" y="5157192"/>
            <a:ext cx="6408712" cy="600061"/>
          </a:xfrm>
          <a:prstGeom prst="rect">
            <a:avLst/>
          </a:prstGeom>
        </p:spPr>
        <p:txBody>
          <a:bodyPr vert="horz" lIns="91440" tIns="45720" rIns="91440" bIns="45720" rtlCol="0" anchor="ctr">
            <a:normAutofit/>
          </a:bodyPr>
          <a:lstStyle/>
          <a:p>
            <a:pPr lvl="0" algn="r">
              <a:spcBef>
                <a:spcPct val="0"/>
              </a:spcBef>
              <a:defRPr/>
            </a:pPr>
            <a:r>
              <a:rPr lang="en-US" altLang="en-US" sz="1400" dirty="0">
                <a:solidFill>
                  <a:schemeClr val="tx1">
                    <a:lumMod val="65000"/>
                    <a:lumOff val="35000"/>
                  </a:schemeClr>
                </a:solidFill>
                <a:latin typeface="Arial" pitchFamily="34" charset="0"/>
                <a:cs typeface="Arial" pitchFamily="34" charset="0"/>
              </a:rPr>
              <a:t>The Joint Action focusing on the implementation of </a:t>
            </a:r>
            <a:endParaRPr lang="hu-HU" altLang="en-US" sz="1400" dirty="0">
              <a:solidFill>
                <a:schemeClr val="tx1">
                  <a:lumMod val="65000"/>
                  <a:lumOff val="35000"/>
                </a:schemeClr>
              </a:solidFill>
              <a:latin typeface="Arial" pitchFamily="34" charset="0"/>
              <a:cs typeface="Arial" pitchFamily="34" charset="0"/>
            </a:endParaRPr>
          </a:p>
          <a:p>
            <a:pPr lvl="0" algn="r">
              <a:spcBef>
                <a:spcPct val="0"/>
              </a:spcBef>
              <a:defRPr/>
            </a:pPr>
            <a:r>
              <a:rPr lang="en-US" altLang="en-US" sz="1400" dirty="0">
                <a:solidFill>
                  <a:schemeClr val="tx1">
                    <a:lumMod val="65000"/>
                    <a:lumOff val="35000"/>
                  </a:schemeClr>
                </a:solidFill>
                <a:latin typeface="Arial" pitchFamily="34" charset="0"/>
                <a:cs typeface="Arial" pitchFamily="34" charset="0"/>
              </a:rPr>
              <a:t>validated best practices in nutrition – Best-</a:t>
            </a:r>
            <a:r>
              <a:rPr lang="en-US" altLang="en-US" sz="1400" dirty="0" err="1">
                <a:solidFill>
                  <a:schemeClr val="tx1">
                    <a:lumMod val="65000"/>
                    <a:lumOff val="35000"/>
                  </a:schemeClr>
                </a:solidFill>
                <a:latin typeface="Arial" pitchFamily="34" charset="0"/>
                <a:cs typeface="Arial" pitchFamily="34" charset="0"/>
              </a:rPr>
              <a:t>ReMa</a:t>
            </a:r>
            <a:r>
              <a:rPr lang="sl-SI" altLang="en-US" sz="1400" dirty="0">
                <a:solidFill>
                  <a:schemeClr val="tx1">
                    <a:lumMod val="65000"/>
                    <a:lumOff val="35000"/>
                  </a:schemeClr>
                </a:solidFill>
                <a:latin typeface="Arial" pitchFamily="34" charset="0"/>
                <a:cs typeface="Arial" pitchFamily="34" charset="0"/>
              </a:rPr>
              <a:t>P</a:t>
            </a:r>
            <a:endParaRPr lang="en-US" altLang="en-US" sz="1600" dirty="0">
              <a:solidFill>
                <a:schemeClr val="tx1">
                  <a:lumMod val="65000"/>
                  <a:lumOff val="35000"/>
                </a:schemeClr>
              </a:solidFill>
              <a:latin typeface="Arial" pitchFamily="34" charset="0"/>
              <a:cs typeface="Arial" pitchFamily="34" charset="0"/>
            </a:endParaRPr>
          </a:p>
        </p:txBody>
      </p:sp>
      <p:sp>
        <p:nvSpPr>
          <p:cNvPr id="16" name="Rectangle 10"/>
          <p:cNvSpPr txBox="1">
            <a:spLocks noChangeArrowheads="1"/>
          </p:cNvSpPr>
          <p:nvPr/>
        </p:nvSpPr>
        <p:spPr>
          <a:xfrm>
            <a:off x="1547664" y="5661248"/>
            <a:ext cx="7488832" cy="111612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spcBef>
                <a:spcPct val="0"/>
              </a:spcBef>
              <a:spcAft>
                <a:spcPct val="0"/>
              </a:spcAft>
              <a:buFontTx/>
              <a:buNone/>
            </a:pPr>
            <a:r>
              <a:rPr lang="en-US" altLang="en-US" sz="800" dirty="0">
                <a:solidFill>
                  <a:schemeClr val="tx1">
                    <a:lumMod val="65000"/>
                    <a:lumOff val="35000"/>
                  </a:schemeClr>
                </a:solidFill>
                <a:latin typeface="Arial" pitchFamily="34" charset="0"/>
                <a:cs typeface="Arial" pitchFamily="34" charset="0"/>
              </a:rPr>
              <a:t>This presentation arises from the Joint Action Best-Re</a:t>
            </a:r>
            <a:r>
              <a:rPr lang="sl-SI" altLang="en-US" sz="800" dirty="0">
                <a:solidFill>
                  <a:schemeClr val="tx1">
                    <a:lumMod val="65000"/>
                    <a:lumOff val="35000"/>
                  </a:schemeClr>
                </a:solidFill>
                <a:latin typeface="Arial" pitchFamily="34" charset="0"/>
                <a:cs typeface="Arial" pitchFamily="34" charset="0"/>
              </a:rPr>
              <a:t>M</a:t>
            </a:r>
            <a:r>
              <a:rPr lang="en-US" altLang="en-US" sz="800" dirty="0">
                <a:solidFill>
                  <a:schemeClr val="tx1">
                    <a:lumMod val="65000"/>
                    <a:lumOff val="35000"/>
                  </a:schemeClr>
                </a:solidFill>
                <a:latin typeface="Arial" pitchFamily="34" charset="0"/>
                <a:cs typeface="Arial" pitchFamily="34" charset="0"/>
              </a:rPr>
              <a:t>a</a:t>
            </a:r>
            <a:r>
              <a:rPr lang="sl-SI" altLang="en-US" sz="800" dirty="0">
                <a:solidFill>
                  <a:schemeClr val="tx1">
                    <a:lumMod val="65000"/>
                    <a:lumOff val="35000"/>
                  </a:schemeClr>
                </a:solidFill>
                <a:latin typeface="Arial" pitchFamily="34" charset="0"/>
                <a:cs typeface="Arial" pitchFamily="34" charset="0"/>
              </a:rPr>
              <a:t>P</a:t>
            </a:r>
            <a:r>
              <a:rPr lang="en-US" altLang="en-US" sz="800" dirty="0">
                <a:solidFill>
                  <a:schemeClr val="tx1">
                    <a:lumMod val="65000"/>
                    <a:lumOff val="35000"/>
                  </a:schemeClr>
                </a:solidFill>
                <a:latin typeface="Arial" pitchFamily="34" charset="0"/>
                <a:cs typeface="Arial" pitchFamily="34" charset="0"/>
              </a:rPr>
              <a:t>. This J</a:t>
            </a:r>
            <a:r>
              <a:rPr lang="sl-SI" altLang="en-US" sz="800" dirty="0">
                <a:solidFill>
                  <a:schemeClr val="tx1">
                    <a:lumMod val="65000"/>
                    <a:lumOff val="35000"/>
                  </a:schemeClr>
                </a:solidFill>
                <a:latin typeface="Arial" pitchFamily="34" charset="0"/>
                <a:cs typeface="Arial" pitchFamily="34" charset="0"/>
              </a:rPr>
              <a:t>A</a:t>
            </a:r>
            <a:r>
              <a:rPr lang="en-US" altLang="en-US" sz="800" dirty="0">
                <a:solidFill>
                  <a:schemeClr val="tx1">
                    <a:lumMod val="65000"/>
                    <a:lumOff val="35000"/>
                  </a:schemeClr>
                </a:solidFill>
                <a:latin typeface="Arial" pitchFamily="34" charset="0"/>
                <a:cs typeface="Arial" pitchFamily="34" charset="0"/>
              </a:rPr>
              <a:t> is addressing the adaption, replication and implementation of effective health interventions, based on practices that have been proven to work in the areas of food reformulation, framing of food marketing and public procurement of healthy food in public</a:t>
            </a:r>
            <a:r>
              <a:rPr lang="sl-SI" altLang="en-US" sz="800" dirty="0">
                <a:solidFill>
                  <a:schemeClr val="tx1">
                    <a:lumMod val="65000"/>
                    <a:lumOff val="35000"/>
                  </a:schemeClr>
                </a:solidFill>
                <a:latin typeface="Arial" pitchFamily="34" charset="0"/>
                <a:cs typeface="Arial" pitchFamily="34" charset="0"/>
              </a:rPr>
              <a:t> </a:t>
            </a:r>
            <a:r>
              <a:rPr lang="en-US" altLang="en-US" sz="800" dirty="0">
                <a:solidFill>
                  <a:schemeClr val="tx1">
                    <a:lumMod val="65000"/>
                    <a:lumOff val="35000"/>
                  </a:schemeClr>
                </a:solidFill>
                <a:latin typeface="Arial" pitchFamily="34" charset="0"/>
                <a:cs typeface="Arial" pitchFamily="34" charset="0"/>
              </a:rPr>
              <a:t>settings</a:t>
            </a:r>
            <a:r>
              <a:rPr lang="sl-SI" altLang="en-US" sz="800" dirty="0">
                <a:solidFill>
                  <a:schemeClr val="tx1">
                    <a:lumMod val="65000"/>
                    <a:lumOff val="35000"/>
                  </a:schemeClr>
                </a:solidFill>
                <a:latin typeface="Arial" pitchFamily="34" charset="0"/>
                <a:cs typeface="Arial" pitchFamily="34" charset="0"/>
              </a:rPr>
              <a:t>. </a:t>
            </a:r>
            <a:r>
              <a:rPr lang="en-US" altLang="en-US" sz="800" dirty="0">
                <a:solidFill>
                  <a:schemeClr val="tx1">
                    <a:lumMod val="65000"/>
                    <a:lumOff val="35000"/>
                  </a:schemeClr>
                </a:solidFill>
                <a:latin typeface="Arial" pitchFamily="34" charset="0"/>
                <a:cs typeface="Arial" pitchFamily="34" charset="0"/>
              </a:rPr>
              <a:t>This</a:t>
            </a:r>
            <a:r>
              <a:rPr lang="sl-SI" altLang="en-US" sz="800" dirty="0">
                <a:solidFill>
                  <a:schemeClr val="tx1">
                    <a:lumMod val="65000"/>
                    <a:lumOff val="35000"/>
                  </a:schemeClr>
                </a:solidFill>
                <a:latin typeface="Arial" pitchFamily="34" charset="0"/>
                <a:cs typeface="Arial" pitchFamily="34" charset="0"/>
              </a:rPr>
              <a:t> </a:t>
            </a:r>
            <a:r>
              <a:rPr lang="sl-SI" altLang="en-US" sz="800" dirty="0" err="1">
                <a:solidFill>
                  <a:schemeClr val="tx1">
                    <a:lumMod val="65000"/>
                    <a:lumOff val="35000"/>
                  </a:schemeClr>
                </a:solidFill>
                <a:latin typeface="Arial" pitchFamily="34" charset="0"/>
                <a:cs typeface="Arial" pitchFamily="34" charset="0"/>
              </a:rPr>
              <a:t>presentation</a:t>
            </a:r>
            <a:r>
              <a:rPr lang="en-US" altLang="en-US" sz="800" dirty="0">
                <a:solidFill>
                  <a:schemeClr val="tx1">
                    <a:lumMod val="65000"/>
                    <a:lumOff val="35000"/>
                  </a:schemeClr>
                </a:solidFill>
                <a:latin typeface="Arial" pitchFamily="34" charset="0"/>
                <a:cs typeface="Arial" pitchFamily="34" charset="0"/>
              </a:rPr>
              <a:t> was funded by the European Union’s Health </a:t>
            </a:r>
            <a:r>
              <a:rPr lang="en-US" altLang="en-US" sz="800" dirty="0" err="1">
                <a:solidFill>
                  <a:schemeClr val="tx1">
                    <a:lumMod val="65000"/>
                    <a:lumOff val="35000"/>
                  </a:schemeClr>
                </a:solidFill>
                <a:latin typeface="Arial" pitchFamily="34" charset="0"/>
                <a:cs typeface="Arial" pitchFamily="34" charset="0"/>
              </a:rPr>
              <a:t>Programme</a:t>
            </a:r>
            <a:r>
              <a:rPr lang="en-US" altLang="en-US" sz="800" dirty="0">
                <a:solidFill>
                  <a:schemeClr val="tx1">
                    <a:lumMod val="65000"/>
                    <a:lumOff val="35000"/>
                  </a:schemeClr>
                </a:solidFill>
                <a:latin typeface="Arial" pitchFamily="34" charset="0"/>
                <a:cs typeface="Arial" pitchFamily="34" charset="0"/>
              </a:rPr>
              <a:t> (2014-2020).</a:t>
            </a:r>
            <a:r>
              <a:rPr lang="sl-SI" altLang="en-US" sz="800" dirty="0">
                <a:solidFill>
                  <a:schemeClr val="tx1">
                    <a:lumMod val="65000"/>
                    <a:lumOff val="35000"/>
                  </a:schemeClr>
                </a:solidFill>
                <a:latin typeface="Arial" pitchFamily="34" charset="0"/>
                <a:cs typeface="Arial" pitchFamily="34" charset="0"/>
              </a:rPr>
              <a:t> </a:t>
            </a:r>
            <a:r>
              <a:rPr lang="en-GB" sz="800" dirty="0">
                <a:solidFill>
                  <a:schemeClr val="tx1">
                    <a:lumMod val="65000"/>
                    <a:lumOff val="35000"/>
                  </a:schemeClr>
                </a:solidFill>
                <a:latin typeface="Arial" panose="020B0604020202020204" pitchFamily="34" charset="0"/>
                <a:cs typeface="Arial" panose="020B0604020202020204" pitchFamily="34" charset="0"/>
              </a:rPr>
              <a:t>The content of this </a:t>
            </a:r>
            <a:r>
              <a:rPr lang="sl-SI" sz="800" dirty="0" err="1">
                <a:solidFill>
                  <a:schemeClr val="tx1">
                    <a:lumMod val="65000"/>
                    <a:lumOff val="35000"/>
                  </a:schemeClr>
                </a:solidFill>
                <a:latin typeface="Arial" panose="020B0604020202020204" pitchFamily="34" charset="0"/>
                <a:cs typeface="Arial" panose="020B0604020202020204" pitchFamily="34" charset="0"/>
              </a:rPr>
              <a:t>presentation</a:t>
            </a:r>
            <a:r>
              <a:rPr lang="sl-SI" sz="800" dirty="0">
                <a:solidFill>
                  <a:schemeClr val="tx1">
                    <a:lumMod val="65000"/>
                    <a:lumOff val="35000"/>
                  </a:schemeClr>
                </a:solidFill>
                <a:latin typeface="Arial" panose="020B0604020202020204" pitchFamily="34" charset="0"/>
                <a:cs typeface="Arial" panose="020B0604020202020204" pitchFamily="34" charset="0"/>
              </a:rPr>
              <a:t> </a:t>
            </a:r>
            <a:r>
              <a:rPr lang="en-GB" sz="800" dirty="0">
                <a:solidFill>
                  <a:schemeClr val="tx1">
                    <a:lumMod val="65000"/>
                    <a:lumOff val="35000"/>
                  </a:schemeClr>
                </a:solidFill>
                <a:latin typeface="Arial" panose="020B0604020202020204" pitchFamily="34" charset="0"/>
                <a:cs typeface="Arial" panose="020B0604020202020204" pitchFamily="34" charset="0"/>
              </a:rPr>
              <a:t>represents the views of the author only and is his/her sole responsibility; it cannot be considered to reflect the views of the European Commission and/or the Consumers, Health, Agriculture and Food Executive Agency (CHAFEA) or any other body of the European Union. The European Commission and the Agency do not accept any responsibility for use that may be made of the information it contains.</a:t>
            </a:r>
            <a:endParaRPr lang="en-US" altLang="en-US" sz="800" dirty="0">
              <a:solidFill>
                <a:schemeClr val="tx1">
                  <a:lumMod val="65000"/>
                  <a:lumOff val="35000"/>
                </a:schemeClr>
              </a:solidFill>
              <a:latin typeface="Arial" pitchFamily="34" charset="0"/>
              <a:cs typeface="Arial" pitchFamily="34" charset="0"/>
            </a:endParaRPr>
          </a:p>
        </p:txBody>
      </p:sp>
      <p:sp>
        <p:nvSpPr>
          <p:cNvPr id="9" name="Title 6"/>
          <p:cNvSpPr txBox="1">
            <a:spLocks noChangeArrowheads="1"/>
          </p:cNvSpPr>
          <p:nvPr/>
        </p:nvSpPr>
        <p:spPr>
          <a:xfrm>
            <a:off x="3779912" y="4149080"/>
            <a:ext cx="2736304" cy="648072"/>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srgbClr val="A9C349"/>
              </a:solidFill>
              <a:effectLst/>
              <a:uLnTx/>
              <a:uFillTx/>
              <a:latin typeface="Arial" pitchFamily="34" charset="0"/>
              <a:ea typeface="+mj-ea"/>
              <a:cs typeface="Arial" pitchFamily="34" charset="0"/>
            </a:endParaRPr>
          </a:p>
        </p:txBody>
      </p:sp>
      <p:pic>
        <p:nvPicPr>
          <p:cNvPr id="2" name="Kép 1">
            <a:extLst>
              <a:ext uri="{FF2B5EF4-FFF2-40B4-BE49-F238E27FC236}">
                <a16:creationId xmlns:a16="http://schemas.microsoft.com/office/drawing/2014/main" id="{E7230C24-334A-4F56-1814-83AC3E85925B}"/>
              </a:ext>
            </a:extLst>
          </p:cNvPr>
          <p:cNvPicPr>
            <a:picLocks noChangeAspect="1"/>
          </p:cNvPicPr>
          <p:nvPr/>
        </p:nvPicPr>
        <p:blipFill>
          <a:blip r:embed="rId3"/>
          <a:stretch>
            <a:fillRect/>
          </a:stretch>
        </p:blipFill>
        <p:spPr>
          <a:xfrm rot="2682017">
            <a:off x="208689" y="6038758"/>
            <a:ext cx="559925" cy="55992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églalap 7"/>
          <p:cNvSpPr/>
          <p:nvPr/>
        </p:nvSpPr>
        <p:spPr>
          <a:xfrm>
            <a:off x="8006" y="1628800"/>
            <a:ext cx="6948264" cy="35283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 name="Dátum helye 14"/>
          <p:cNvSpPr>
            <a:spLocks noGrp="1"/>
          </p:cNvSpPr>
          <p:nvPr>
            <p:ph type="dt" sz="half" idx="10"/>
          </p:nvPr>
        </p:nvSpPr>
        <p:spPr>
          <a:xfrm>
            <a:off x="457200" y="6356350"/>
            <a:ext cx="2133600" cy="365125"/>
          </a:xfrm>
        </p:spPr>
        <p:txBody>
          <a:bodyPr/>
          <a:lstStyle/>
          <a:p>
            <a:fld id="{DB741657-CF10-4C17-B1AC-3E146F358EB1}" type="datetime1">
              <a:rPr lang="hu-HU" smtClean="0">
                <a:latin typeface="Arial" pitchFamily="34" charset="0"/>
                <a:cs typeface="Arial" pitchFamily="34" charset="0"/>
              </a:rPr>
              <a:pPr/>
              <a:t>2022. 11. 13.</a:t>
            </a:fld>
            <a:endParaRPr lang="hu-HU" dirty="0">
              <a:latin typeface="Arial" pitchFamily="34" charset="0"/>
              <a:cs typeface="Arial" pitchFamily="34" charset="0"/>
            </a:endParaRPr>
          </a:p>
        </p:txBody>
      </p:sp>
      <p:sp>
        <p:nvSpPr>
          <p:cNvPr id="14" name="Dia számának helye 15"/>
          <p:cNvSpPr>
            <a:spLocks noGrp="1"/>
          </p:cNvSpPr>
          <p:nvPr>
            <p:ph type="sldNum" sz="quarter" idx="12"/>
          </p:nvPr>
        </p:nvSpPr>
        <p:spPr>
          <a:xfrm>
            <a:off x="6553200" y="6356350"/>
            <a:ext cx="2133600" cy="365125"/>
          </a:xfrm>
        </p:spPr>
        <p:txBody>
          <a:bodyPr/>
          <a:lstStyle/>
          <a:p>
            <a:fld id="{D7919871-C9BF-4C3C-B3EF-FDF7F179A12B}" type="slidenum">
              <a:rPr lang="hu-HU" smtClean="0">
                <a:latin typeface="Arial" pitchFamily="34" charset="0"/>
                <a:cs typeface="Arial" pitchFamily="34" charset="0"/>
              </a:rPr>
              <a:pPr/>
              <a:t>2</a:t>
            </a:fld>
            <a:endParaRPr lang="hu-HU" dirty="0">
              <a:latin typeface="Arial" pitchFamily="34" charset="0"/>
              <a:cs typeface="Arial" pitchFamily="34" charset="0"/>
            </a:endParaRPr>
          </a:p>
        </p:txBody>
      </p:sp>
      <p:sp>
        <p:nvSpPr>
          <p:cNvPr id="24" name="Szövegdoboz 23"/>
          <p:cNvSpPr txBox="1"/>
          <p:nvPr/>
        </p:nvSpPr>
        <p:spPr>
          <a:xfrm>
            <a:off x="3275856" y="384919"/>
            <a:ext cx="5472608" cy="369332"/>
          </a:xfrm>
          <a:prstGeom prst="rect">
            <a:avLst/>
          </a:prstGeom>
          <a:noFill/>
        </p:spPr>
        <p:txBody>
          <a:bodyPr wrap="square" rtlCol="0">
            <a:spAutoFit/>
          </a:bodyPr>
          <a:lstStyle/>
          <a:p>
            <a:pPr algn="r"/>
            <a:r>
              <a:rPr lang="hu-HU" dirty="0" err="1">
                <a:solidFill>
                  <a:srgbClr val="456177"/>
                </a:solidFill>
                <a:latin typeface="Arial" pitchFamily="34" charset="0"/>
                <a:cs typeface="Arial" pitchFamily="34" charset="0"/>
              </a:rPr>
              <a:t>Introduction</a:t>
            </a:r>
            <a:endParaRPr lang="hu-HU" dirty="0">
              <a:solidFill>
                <a:srgbClr val="456177"/>
              </a:solidFill>
              <a:latin typeface="Arial" pitchFamily="34" charset="0"/>
              <a:cs typeface="Arial" pitchFamily="34" charset="0"/>
            </a:endParaRPr>
          </a:p>
        </p:txBody>
      </p:sp>
      <p:sp>
        <p:nvSpPr>
          <p:cNvPr id="11" name="Szövegdoboz 10"/>
          <p:cNvSpPr txBox="1"/>
          <p:nvPr/>
        </p:nvSpPr>
        <p:spPr>
          <a:xfrm>
            <a:off x="323528" y="1772816"/>
            <a:ext cx="5832648" cy="2893100"/>
          </a:xfrm>
          <a:prstGeom prst="rect">
            <a:avLst/>
          </a:prstGeom>
          <a:noFill/>
        </p:spPr>
        <p:txBody>
          <a:bodyPr wrap="square" rtlCol="0">
            <a:spAutoFit/>
          </a:bodyPr>
          <a:lstStyle/>
          <a:p>
            <a:r>
              <a:rPr lang="en-US" sz="1400" b="1" dirty="0">
                <a:latin typeface="Arial" pitchFamily="34" charset="0"/>
                <a:cs typeface="Arial" pitchFamily="34" charset="0"/>
              </a:rPr>
              <a:t>Nearly</a:t>
            </a:r>
            <a:r>
              <a:rPr lang="en-US" sz="1400" dirty="0">
                <a:latin typeface="Arial" pitchFamily="34" charset="0"/>
                <a:cs typeface="Arial" pitchFamily="34" charset="0"/>
              </a:rPr>
              <a:t> </a:t>
            </a:r>
            <a:r>
              <a:rPr lang="en-US" sz="1400" b="1" dirty="0">
                <a:latin typeface="Arial" pitchFamily="34" charset="0"/>
                <a:cs typeface="Arial" pitchFamily="34" charset="0"/>
              </a:rPr>
              <a:t>1 in 4 children in Europe are overweight or obese</a:t>
            </a:r>
            <a:r>
              <a:rPr lang="en-US" sz="1400" dirty="0">
                <a:latin typeface="Arial" pitchFamily="34" charset="0"/>
                <a:cs typeface="Arial" pitchFamily="34" charset="0"/>
              </a:rPr>
              <a:t>. One of the reasons for this is having an unhealthy diet. </a:t>
            </a:r>
          </a:p>
          <a:p>
            <a:endParaRPr lang="en-US" sz="1400" dirty="0">
              <a:latin typeface="Arial" pitchFamily="34" charset="0"/>
              <a:cs typeface="Arial" pitchFamily="34" charset="0"/>
            </a:endParaRPr>
          </a:p>
          <a:p>
            <a:r>
              <a:rPr lang="en-US" sz="1400" dirty="0">
                <a:latin typeface="Arial" pitchFamily="34" charset="0"/>
                <a:cs typeface="Arial" pitchFamily="34" charset="0"/>
              </a:rPr>
              <a:t>In the first years of life food preferences are also forming. Most are learned, but some are intuitive. A child’s food preferences directly affect eating </a:t>
            </a:r>
            <a:r>
              <a:rPr lang="en-US" sz="1400" dirty="0" err="1">
                <a:latin typeface="Arial" pitchFamily="34" charset="0"/>
                <a:cs typeface="Arial" pitchFamily="34" charset="0"/>
              </a:rPr>
              <a:t>behaviour</a:t>
            </a:r>
            <a:r>
              <a:rPr lang="en-US" sz="1400" dirty="0">
                <a:latin typeface="Arial" pitchFamily="34" charset="0"/>
                <a:cs typeface="Arial" pitchFamily="34" charset="0"/>
              </a:rPr>
              <a:t>, which then has a direct effect on overall health, wellness and the risk of obesity. </a:t>
            </a:r>
          </a:p>
          <a:p>
            <a:endParaRPr lang="en-US" sz="1400" b="1" dirty="0">
              <a:latin typeface="Arial" pitchFamily="34" charset="0"/>
              <a:cs typeface="Arial" pitchFamily="34" charset="0"/>
            </a:endParaRPr>
          </a:p>
          <a:p>
            <a:r>
              <a:rPr lang="en-US" sz="1400" b="1" dirty="0">
                <a:latin typeface="Arial" pitchFamily="34" charset="0"/>
                <a:cs typeface="Arial" pitchFamily="34" charset="0"/>
              </a:rPr>
              <a:t>As children get older, they are exposed to unhealthy foods</a:t>
            </a:r>
            <a:r>
              <a:rPr lang="en-US" sz="1400" dirty="0">
                <a:latin typeface="Arial" pitchFamily="34" charset="0"/>
                <a:cs typeface="Arial" pitchFamily="34" charset="0"/>
              </a:rPr>
              <a:t>, which is mainly caused by inappropriate advertising and the easy availability of processed and ultra processed foods</a:t>
            </a:r>
            <a:r>
              <a:rPr lang="en-US" sz="1400" b="1" dirty="0">
                <a:latin typeface="Arial" pitchFamily="34" charset="0"/>
                <a:cs typeface="Arial" pitchFamily="34" charset="0"/>
              </a:rPr>
              <a:t> high in salt, sugar and fat</a:t>
            </a:r>
            <a:r>
              <a:rPr lang="en-US" sz="1400" dirty="0">
                <a:latin typeface="Arial" pitchFamily="34" charset="0"/>
                <a:cs typeface="Arial" pitchFamily="34" charset="0"/>
              </a:rPr>
              <a:t> either at home or in public institutions where they spend a considerable amount of time.</a:t>
            </a:r>
            <a:endParaRPr lang="hu-HU" sz="1400" dirty="0">
              <a:latin typeface="Arial" pitchFamily="34" charset="0"/>
              <a:cs typeface="Arial" pitchFamily="34" charset="0"/>
            </a:endParaRPr>
          </a:p>
        </p:txBody>
      </p:sp>
      <p:sp>
        <p:nvSpPr>
          <p:cNvPr id="9" name="Title 1"/>
          <p:cNvSpPr txBox="1">
            <a:spLocks/>
          </p:cNvSpPr>
          <p:nvPr/>
        </p:nvSpPr>
        <p:spPr>
          <a:xfrm>
            <a:off x="1299677" y="861690"/>
            <a:ext cx="6544645" cy="794657"/>
          </a:xfrm>
          <a:prstGeom prst="rect">
            <a:avLst/>
          </a:prstGeom>
        </p:spPr>
        <p:txBody>
          <a:bodyPr vert="horz" lIns="91440" tIns="45720" rIns="91440" bIns="45720" rtlCol="0" anchor="ctr">
            <a:noAutofit/>
          </a:bodyPr>
          <a:lstStyle/>
          <a:p>
            <a:pPr marL="457200" marR="0" lvl="0" indent="-457200" algn="ctr" defTabSz="914400" rtl="0" eaLnBrk="1" fontAlgn="auto" latinLnBrk="0" hangingPunct="1">
              <a:lnSpc>
                <a:spcPct val="100000"/>
              </a:lnSpc>
              <a:spcBef>
                <a:spcPct val="0"/>
              </a:spcBef>
              <a:spcAft>
                <a:spcPts val="0"/>
              </a:spcAft>
              <a:buClrTx/>
              <a:buSzTx/>
              <a:tabLst/>
              <a:defRPr/>
            </a:pPr>
            <a:r>
              <a:rPr kumimoji="0" lang="hu-HU" sz="2000" b="1" i="0" u="none" strike="noStrike" kern="1200" cap="none" spc="0" normalizeH="0" baseline="0" noProof="0" dirty="0">
                <a:ln>
                  <a:noFill/>
                </a:ln>
                <a:solidFill>
                  <a:srgbClr val="456177"/>
                </a:solidFill>
                <a:effectLst/>
                <a:uLnTx/>
                <a:uFillTx/>
                <a:latin typeface="arial, sans-serif"/>
                <a:ea typeface="+mj-ea"/>
                <a:cs typeface="+mj-cs"/>
              </a:rPr>
              <a:t>THE CONTEXT</a:t>
            </a:r>
            <a:endParaRPr kumimoji="0" lang="sl-SI" sz="2000" b="0" i="0" u="none" strike="noStrike" kern="1200" cap="none" spc="0" normalizeH="0" baseline="0" noProof="0" dirty="0">
              <a:ln>
                <a:noFill/>
              </a:ln>
              <a:solidFill>
                <a:srgbClr val="456177"/>
              </a:solidFill>
              <a:effectLst/>
              <a:uLnTx/>
              <a:uFillTx/>
              <a:latin typeface="+mj-lt"/>
              <a:ea typeface="+mj-ea"/>
              <a:cs typeface="+mj-cs"/>
            </a:endParaRPr>
          </a:p>
        </p:txBody>
      </p:sp>
      <p:pic>
        <p:nvPicPr>
          <p:cNvPr id="2" name="Picture 2" descr="C:\Users\HPUser\Downloads\2_dia (1).png"/>
          <p:cNvPicPr>
            <a:picLocks noChangeAspect="1" noChangeArrowheads="1"/>
          </p:cNvPicPr>
          <p:nvPr/>
        </p:nvPicPr>
        <p:blipFill>
          <a:blip r:embed="rId2" cstate="print"/>
          <a:srcRect/>
          <a:stretch>
            <a:fillRect/>
          </a:stretch>
        </p:blipFill>
        <p:spPr bwMode="auto">
          <a:xfrm>
            <a:off x="6156176" y="2060848"/>
            <a:ext cx="2770188" cy="2630487"/>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data:image/png;base64,iVBORw0KGgoAAAANSUhEUgAABBYAAAE8CAYAAAB0LTJdAAAgAElEQVR4Aey9Z3cdx5U2Oj9iPPe9H+9rv3PvO1/uh7vWWESg7LFlkiAtp7HGYWyPFahgWRKVLYmSrCxROVtWjkRkEkXgACAyCBIkiAyCBAgQkcg5nIDZdz1VvfvUaZ4GTgDAc8B91upV3XW6K+x6qrrq6V17/wPF8VtaWiI5RAaCAcGAYEAwIBgQDAgGBAOCAcGAYEAwIBhIDgzEQQG4PvoPrv9E8IcAJzmAI+0k7SQYEAwIBgQDggHBgGBAMCAYEAwIBgQDwMBa/IRYEK0L0ToRDAgGBAOCAcGAYEAwIBgQDAgGBAOCgSsEA0IsXCENLUyiMImCAcGAYEAwIBgQDAgGBAOCAcGAYEAwsBYYEGJBiAVhEQUDggHBgGBAMCAYEAwIBgQDggHBgGBAMBAzBoRYEPDEDJ61YLokTWFQBQOCAcGAYEAwIBgQDAgGBAOCAcFAcmFAiAUhFoRYEAwIBgQDggHBgGBAMCAYEAwIBgQDggHBQMwYEGJBwBMzeIRFTC4WUdpL2kswIBgQDAgGBAOCAcGAYEAwIBhYCwwIsSDEghALggHBgGBAMCAYEAwIBgQDggHBgGBAMCAYiBkDQiwIeGIGz1owXZKmMKiCAcGAYEAwIBgQDAgGBAOCAcGAYCC5MCDEghALQiwIBgQDggHBgGBAMCAYEAwIBgQDggHBgGAgZgwIsSDgiRk8wiImF4so7SXtJRgQDAgGBAOCAcGAYEAwIBgQDKwFBoRYEGJBiAXBgGBAMCAYEAwIBgQDggHBgGBAMCAYEAzEjAEhFgQ8MYNnLZguSVMYVMGAYEAwIBgQDAgGBAOCAcGAYEAwkFwYEGJBiAUhFgQDggHBgGBAMCAYEAwIBgQDggHBgGBAMBAzBoRYEPDEDB5hEZOLRZT2kvYSDAgGBAOCAcGAYEAwIBgQDAgG1gIDQiwIsSDEgmBAMCAYEAwIBgQDggHBgGBAMCAYEAwIBmLGgBALAp6YwbMWTJekKQyqYEAwIBgQDAgGBAOCAcGAYEAwIBhILgwIsSDEghALggHBgGBAMCAYEAwIBgQDggHBgGBAMCAYiBkDQiwIeGIGj7CIycUiSntJewkGBAOCAcGAYEAwIBgQDAgGBANrgQEhFoRYEGJBMCAYEAwIBgQDggHBgGBAMCAYEAwIBgQDMWNAiAUBT8zgWQumS9IUBlUwIBgQDAgGBAOCAcGAYEAwIBgQDCQXBoRYEGJBiAXBgGBAMCAYEAwIBgQDggHBgGBAMCAYEAzEjAEhFgQ8MYMnkVnEQNh2DWzIuiZyO0jZkotplvaS9hIMCAYEA4IBwYBgQDAgGIgFA0IshF2ACphiAVMiPKMJBU0g8HlgyboOLJHPH6BAQAiGRGgrKYOMM4IBwYBgQDAgGBAMCAYEA4KBjYEBIRaEWNgwX/GDRAI6J5MHoaE/IMSCDN4bY/CWdpR2FAwIBgQDggHBgGBAMCAYSBQMCLEgxMKGIRZCO5WlpbAUoLmFbhodb1Zkg9JWEI2FDdrm8mIJ7QMiD5GHYEAwIBgQDAgGBAOCAcHA+mBAiAUhFjbkIlNvfwjQom+MWi88REU1v6bJ6fOqrrIVYn0GFxnERc6CAcGAYEAwIBgQDAgGBAOCgSsDA0IsCLGwQYkF2FNYpAvDb1N18zbKKUynmoaHyOubpUDgyujcMohLOwsGBAOCAcGAYEAwIBgQDAgGBAPrgQEhFoRY2JDEgj/gpd6RT6i6dTsda9tG2Z50yitKp1Ntz5LPN68MOJoEQyDgJ9hfWI9OJ3nI4C4YEAwIBgQDggHBgGBAMCAYEAxsJAwIsSDEwoZZTPP2B3TQsalyqmn9CVW1bKdjrdspt/AqpbWQW7iJOnr2ansLfhAJfkUyCKkgA/tGGtilLoJnwYBgQDAgGBAMCAYEA4KB9cSAEAtCLGwYYkF3nADNzJ2huo7/osrmDKpqyaDqNhALaZTjSaOcghT6uuzHNDxWa2soaJsLoq2wngOP5CUvOsGAYEAwIBgQDAgGBAOCAcHAxsGAEAtCLGwoYmHBN0S1Z6+jqubtVNWaQVVNGVTTmkHZBemKXMhTBEMq5R1NpamZLtstpd92T7lxOrcM1NKWggHBgGBAMCAYEAwIBgQDggHBwHpgQIgFIRY2DLEQWFqk9t4nqLplB1U2b1PbIKqatyk7CzmFqZTt0UeOJ4WyCtKp7OStNL8wQoGlJbUdYj06nOQhA7tgQDAgGBAMCAYEA4IBwYBgQDCw0TAgxIIQC0lPLIAYQMc8N/AyVbVup8qmDCpv2kaVTVupognbIbYrUiGrIJWyC1LUoc49qXS88S8Ew406jYAQDNIfkr4/bLSXlNRHJl6CAcGAYEAwIBgQDAgGEh8DQizIQirJF1IBCiz5aHD8AFW3ZCgiobJpC1U0gWDYQuWN2s5CtieNsixSAeQCbC2AXMjxbKKmc++R3z+v5MAkBewuaGOQid+JZaCVNhIMCAYEA4IBwYBgQDAgGBAMCAYuJwaEWBBiISmJBZsAWFqi2YU2qmm7jiqVlsI2Km/crgiFiiacY0tEBjmJhez8FMpSxhw30b7iH1DfxaOKSNAuKMWQ4+UclCRveSkKBgQDggHBgGBAMCAYEAwIBpILA0IsCLGQlMQCBhpoFcwudFJt+3VKUwEkQnnjVipX2goIM6jCjViAvYWCTZTlSadszybaX7KVRicaLS0FEAvaFeVSQEgGGdSTa1CX9pL2EgwIBgQDggHBgGBAMCAYWG8MCLEgxELSEguL3nFqvXA/VTRiCwTsKWyzD00q/EjZWwinsZBVsEnZWsgsSKNs2F7I30SFx/7T9hShXVBiQBJiYb0HJclPXoSCAcGAYEAwIBgQDAgGBAOCgeTCgBALQiwkJbHgCyxQ99DrVN6wjaqaYVMB5MI2raVgbYmobMKWiK1ht0LAvgKOXM9VlOXR57DBcKz+L+T1zSmZaBsLQizIoJ5cg7q0l7SXYEAwIBgQDAgGBAOCAcHAemNAiAUhFhKaWGBvDegYbFfBH1ikC8MfUlXzVmVXgW0pmBoL5nk4jQX2DnFJ6EmhUy3PBo05qq0QQi6s98Ak+cnLUDAgGBAMCAYEA4IBwYBgQDCQPBgQYkGIhYQmFvRgEiC/4aVhdLqKatp+RhVNP1beH8oaM2yCwSQU+DxyYmETZeanUK4nnc71ZNPSkl+2Qkj/SIL+kTwvHJkcSFsJBgQDggHBgGBAMCAY2JgYEGJBFk4JvnBibQEdzsy20on231JF41Yqa9Q2FSqbtirvD0wkOMPIiYUUyvbADWUaHSrNoMGRYxaxwGXYmIOADO7SroIBwYBgQDAgGBAMCAYEA4IBwUA8GBBiQYiFBCcW0MH1wn7B20d1535P5fXbqMqyo1DRuIXKGqG5oG0sOEkFXEdDLGTmp1KOIheuon3Fm2l86pwhHyEY4hls5Fl5WQkGBAOCAcGAYEAwIBgQDAgGNiYGhFgQYsFYOCcqyAPK5kF775OEbQ8gC+BaEmQCwkrlVjLUK4RJMERDLGiNhVTKhkHH/DQqrb2VFr1jhhvKRJWRlEteUoIBwYBgQDAgGBAMCAYEA4IBwcDlwYAQC0IsJAyxEAiYnSBAS8pw4hL5Az7qHHxeEQjY/qCIBMO1pEkihDsPEgupysXkJQYbC1Jc43M8qVRZt4uWArC3sERwQxlaTrPMci4DuWBAMCAYEAwIBgQDggHBgGBAMHDlYUCIBSEWEodYCGkL3nYQoMGxfVTdcq3SVKhs3EIVlm2FcCRCuLggseBOICxHNuQWplLT2XfI718IMSIpA+aVN2BKm0ubCwYEA4IBwYBgQDAgGBAMCAYuxYAQCyGL2UsFJKBZX5lAGyCgbCpoYmFqvpmOt11HZQ1sqPFHyhNEOALBLS5eYiHzSBodOPpD6rlYbLu8FK2F9cWF9EORt2BAMCAYEAwIBgQDggHBgGAgcTEgxIIQCwmjsYCBIrDkV4v3wNISzS50UG37tbY9BWyBKGvYQRVN7vYUwpEL8RIL2Z5NlJWfSvuKv0+jEw3kt4xJysCWuAObtI20jWBAMCAYEAwIBgQDggHBgGBg/TAgxIIQCwlFLHDnX/ROUkv3vVTeAJsKbKxxmzLeiOtwBIJbXLzEQlbBJm3MsSCFimr+k2Zme8TOgvSbhOw33H8kXL+XqMhaZC0YEAwIBgQDggHBgGBgaS14BfqHeFKVRpGO6ffP0/nBF5WmQnmTpaHQuIPKGrdSVQtIBnfXkuHIhXiJhVxPGoFcyC1Mo8z8q+hYwz3k9c3JwlLIBcGAYEAwIBgQDAgGBAOCAcGAYEAwsCTEgoDgMg0E8K5gkkjargI8QCxS78iHtivJcERBtHHxEgtwQQnjjlkFaYRtEbg+2fIMLXpnbJsLS4ZdCLNeci5EmWBAMCAYEAwIBgQDggHBgGBAMLDRMRCPcoHbs6KxcJkW68kDVu26MVje4PX4dBVVt/6UKhqvUeRCtCRCuPvjJRayClIpxwNi4SrKKkin7Px0yilMp84LmYocgSFHvz9gkAwycAbbVmQhshAMCAYEA4IBwYBgQDAgGBAMbHQMuJED8cQLsSDEQog2wnKdiDUVcM/UbD2dPPsb5U5SbXeI0q1kOFIBcfESC1pbIYWy81O1xoLSXEihAyXbaHC4nJS2QiBATi2M5eot/8nLRTAgGBAMCAYEA4IBwYBgQDAgGNgoGIiHQHB7VogFIRZWIBZCt0GgMy14B6iuYyeVnt5Glc2WDYUobSmsFbGQ4/kuZXvSKLMgVWkrZOV/l3ILU5XdhQNHM2h8qjXEReZGGRykHvKiEwwIBgQDggHBgGBAMCAYEAwIBiLBgBs5EE+8EAtCLCxLLGDrgAan3j7g9U3Tmd6/UiXcSIJMaNyiPUFE6f1hrYiF7IJ0RSJgO4TWXkilbJAM6kihstrbaGFxQrZCCO6XxX0kA7Lcw2ODhIIFwYBgQDAgGBAMCAYEA8mEgXgIBLdnhViQBVaECyw/+QNe6hx4PqilsEpkgkkyBLdCgAzQ5MDqhKmUmb9JGXWsqruNfLanCGhkmIcMisk0KEpZBa+CAcGAYEAwIBgQDAgGBAOCgegw4EYOxBMvxIIQCxERC4GlJbo4vo+qW39C5Q1bySQDVvM8SCysJqmgjTlmF2xWXiL25qdRS8fbFAh47br7/X61RUJsL0Q3KMkgLvISDAgGBAOCAcGAYEAwIBgQDCQXBuIhENyeFWJBiAV7ce0+IARocqaOjrX+kiqbdqwZqQCCYq2IheyCNNqbr4065nhSaV/xD6l30EPY6sHbPYRUSK4B0R2vUg+RjWBAMCAYEAwIBgQDggHBgGDADQNu5EA88UIsCLGwArEQoNmFc1Rz5hfKA0RZ41ZlU2E1tRTMtNaKWMgqSKEcpbGwibLyocGQQnlHv0fDoycpsOS3vUQIuSADsNsALPGCDcGAYEAwIBgQDAgGBAOCgY2AgXgIBLdnhVgQYmFZYsHrm6KWC/dQBTQVGrdReRMMNm5bM62FtSQWsiwDjspmg2cT5RVuIk/172lm9oIiFrDdYyMMFFIHaUfBgGBAMCAYEAwIBgQDggHBgGDADQNu5EA88UIsyGLSdTEdCCxSR//jikyobNyiyQSQCqvkWtLUVODztSIWsgs2ETxFwA1lbuF3KTM/jbI96YRtEZV1t5PXN29rLbh1QImXwVkwIBgQDAgGBAOCAcGAYEAwIBhIdgzEQyC4PSvEghALBrEQsL7cB5QHiAvDH6+ZZgITCc5w7YiFcMYgUym3CARDKtW1PUNwpam1FuBaE54ilsSgo/QPo3/ISzTZX6JSfsGwYEAwIBgQDAgGBAOCgSU3biCueCEWZOFkLZxAJmCg8avriZkaqmpZW0ONTlIB1+tJLOQWplGOZzPlFqZQlucHdL4nN2QRGQjAxSZkokkGGYTkRSQYEAwIBgQDggHBgGBAMCAYEAwkOwbiYhBcHhZiQYgFYzGtNRam5k5RTdt1VN6wdrYUwpEK600s5BRCWyGNcovSlb2FAyVbqG+o2NbagCFHPpJ98JDyywtQMCAYEAwIBgQDggHBgGBAMCAYAAbW4ifEghALBrGwRAveATrdeYsy0FjZtH1Db4WAZwgYcoTdhez8VMr2bKJDpT+hsYlm+u8ln+GGUgYgeQkJBgQDggHBgGBAMCAYEAwIBgQDGwMDQiwICRBCAqx2x/b5p6i993Eqa9hGlU1b19T7Q0JoLHg2kfIU4UklGHfMKsDWiBQqqb2V5hdG1RYIcT+5MQbP1e4rkp7gQjAgGBAMCAYEA4IBwYBgIFkxIMSCEAurRiwEF8xQ918if2CBOgdf1IRCE7ZArK1byZWJBSz2wxlcXP24UDeUKcpTRFnt7eT3z9ryhozMgcMf0LYozDg5D5WRyEPkIRgQDAgGBAOCAcGAYEAwIBhIPAwIsSDEQsjiNtZOGlwkB40SDo7vV8Yayxu3UXnjVqqAxgLIBUUyrJ+thfU03uhGXGTlp1JeUTo1nX2XAkt+ghFHNuCobS7w4BCUX6xtIc+xLCUULAgGBAOCAcGAYEAwIBgQDAgG1gMDQiwIsbAqxAKDlbUWxmeqqabtl1TZpEmFyqYtVNZwuTUWVl8zwY1IuCTek0Y5+ZtoX9EP6MLAN8EtEQEQCXxg0BOtBcaShPISFAwIBgQDggHBgGBAMCAYEAwkBwaEWBBiYdWIBa21EKCZ+XY63v4rpZ0AbQVoKZQ37tD2FZTmwvppK6y3V4hLCAVr60VWwSbK9aRRNow6FqbT8FgtBZbgjlNvG1kyNBhk8EyOwVPaSdpJMCAYEAwIBgQDggHBgGBAMKAxIMSCEAurRiygU/l9M9TUfQ9VNm4lvQUCpAK0FjKosumaK3YrRHZ+CmXmpynDjlkFV1Fh9e9ocrpXkQus5cFbI2RwkheUYEAwIBgQDAgGBAOCAcGAYEAwkEwYEGJBiIVVIRZ8/gD5AgvU3v8QVTRuJbiVhF2FqmbLG4SyqwBXk7CzcDk0FlKJXUG6aRWsaTy8RMD9JFxR5qersKT2evJ6Z4mNNkJ7IZkGDymrvOwEA4IBwYBgQDAgGBAMCAYEA4IBYGAtfv8QT6ICzOQEZiDgowtDH1Fls9ZQWMlIo94iAdJBH+XKqCOedRIPW1WaylaD2lIBOw36PpWGtdUCZAXu0flCO8IiL5pxnkE5Hq0tkO1JsQgGuIJMIVwzoZCVj/NN1nWq/k/9D1JCH/reNMr2bFL/6/gU0s/ieSYwTA8U5nkwP+R1suVZ8vpmrC0RAQoI0SXkimBAMCAYEAwIBgQDggHBgGBAMJBkGIiHA3B7VoiFJANBLGQOL4D9lsvE0enjVN26ncoboJWwjaqatlEpjDXyAt8MG7ElAjYXtupDGXi8Rm2Z0EQDNB0yqLJ5G5U3ZKg0K5s0wVDRvJXKm7dSRfM2qm79MdWd+y862/coXRh6hy6O59DI1GEamymnybmTNL3QRLOLbTTn7aCxqUYaGa+nkYlaGhqtpN6BfDrfm0Ntne9RXevzVFl3BxVU/TvlFn6PsgvTKKfwKsr1WNsXPExCXGWRDlcRvDx89Q2uYTsBJAPIgzTKgQ0FRU7gHpAZmyjHw8+ZpALIiFRFeHT25OqBU9xNygvkChg7Yhlv5JnkJJyl3aTdBAOCAcGAYEAwcOVgwI0ciCdeiIUNvzhgLwb4wh6giZmTdLztp5aRxh9RhdoGocNwxALIh3JsiYB2AzQVlP0FbJ0IaizAReSpc3+k5u6/0JmeZ6nr4t/o4vh+mpw9SXOLHeT1j5A/4HVZiIZuKdA2DIwy254YuKMH7w8EvLSwOEwTU+00MFxJnT2ZVN/2OtU07qbS2tvoSMXPNfkA8kCRCSAdNJkQ3GqBaxxaAyKrQG99YM2IYIhn0yiv6N+o72Kx7X5SBmBuFwkFC4IBwYBgQDAgGBAMCAYEA4KBZMBAPASC27NCLGxoYkEvwkEowNjgom+ITnfeQmUN2xRZUNm8naBdUNa4XWkchCMWqqB10LidyhqgsbBF3VfZkkHH26+jjv7naGSykGYXusnrGyN/YI6w2L+0MwXJgEv/MwcfP7HHBdNIInuwCH3WT7gnSEQgHXhuWFJlwJaF+cVRGp/ppP5hD9U2/ZUOlW2xCIYUyvGk094jqUoTASRDVsF3lRZDcHtFqMZCjkU4gJg4XP5jGp9qC1NPsy5yHtpeIg+Rh2BAMCAYEAwIBgQDggHBgGAgETDgRg7EEy/EwoYmFpaUlgLAu+iboLaeRxx2EfT2B21DIfxWCJAKx9t+TvWdt9OZ3mdoaGI/zcyfo8DSolpY8zaLpUs0C4KDRujiPxgfW6eKjKTQ5QoooiJguYf0+/00Nd1GHT3ZVNOwm4pr/kAHS64hpaWQD3IB2gpstyGUWMguuMreQgENh5LjO2l+fljIhQ3ef2LDaLwYl+dF7oIBwYBgQDAgGBAMCAYEA2uHgXgIBLdnhVi4AhZGPv88dfQ/b7uPrGzeos+V/QRsb4ARRr3VobxBu56satlBzd1309DkIZqeP6s0EmD00V6wXwa5ac2F1elgqMvcwgiNT52hjt4cKqndSTmFVxNcTWL7A7Y9qG0QlgHJnII0ysxn0kFvpyg/uYsWvVM2uRDUslidMspgKnIUDAgGBAOCAcGAYEAwIBgQDAgGVhsDbuRAPPFCLFyGBfJqA0Onx1/y/cprAeJAAsAt4sWx/VTdcq2yi4DtDjDUCO8LZY1B7wzYElHT9h/UcH4X9Y9+RguLPWprAW+j0GGsnZrLFtvz4bZC2JoSqv1iSz9YJ7+q69RMN7V1vU/Fx2+igyVbLNsL8DiRSlnskSJfe5LAdU5hKjV3vEvQiGBSgcO1aePY5CdlEbkJBgQDggHBgGBAMCAYEAwIBgQDjIF4CAS3Z4VY2CjEgtqKoDsLL26xcB6dLqeatl9aRAK2O2iPDdr9I863UuP5m6l3JJOm59vI5+Mv8Np+ARMLDMLQBf1ynXOFxb7loYLTjTzU6UZeDvcymmlocgD3BmjRO01jk83U3vU5FR37rfIeAW0FbfgR9hlANsCLRArtK/4BdfXu09tClH2HFeq9UfAm9bA1VSLHrjsWJQ2RjWBAMCAYEAwIBgQDggHBwHphwI0ciCdeiIUNtkDS2xX04nZmvp1Onv0PZaARHh0qm7ZQeeMOKmvYQjVtv6Cmrj/RxEwtBZaCBhex2A5+yQ/XuSNbOAcX7bjffAbaAeHSRZx5n3ntjNfP+w1NAfc03fIKH69ImYCfYI+By3NxpJpKT+ykA0czLAOP2CqBbRFplKPcW26miyM1pMpzSR3C57Na5ZV0RL6CAcGAYEAwIBgQDAgGBAOCAcFANBiIh0Bwe1aIBddFbrKBM3Tx7fVNUnP3LqpsztBH0zaqatlOdef+SD3Dn9LUXLNaCAOA2C6htRw4DQ7hYYHlwHEccvzyIWtPaKDrZwNLPlr0TtD84hDNzl2gyZlzND59RnlaGJ9qpYnpMzQ1c45m5i7Q7PwgoS5+/8IlhERo2suXY/mOZmlnsByg/cHnFj58AR+NTTRTc8d75Kn6d7U9IscDOwxwQbmJ8iv/k+bmB1YgZeIpozy7fBuKfEQ+ggHBgGBAMCAYEAwIBgQDgoFIMOBGDsQTL8TCBiEWTALAH5in1p67qLJ5B1W1ZihC4fiZX9DwZCb5A7P2l3i4djQJhWAabh1yJVIBC3SfIgFgMHJuYYhGJ0/R+d5Mqj/zHJWdvJ2+Lt1BakGO7QQFentB5hGcw2gitAB0HIwnZlmeGLI8myjHs5n2H/0RFR77HZ1oepRazr1LF/oP0fhkEy0sThDy8wcWVf6saRBJpwreg7pZxIexrQT/s1xYkwN5dfbupf1Hf0h5xZspu2Cz2h7hqf41eb3TlxAgwTzc5CrxIiPBgGBAMCAYEAwIBgQDggHBgGBgfTAQD4Hg9qwQCxuEWOBFMdTxe0c+VqRCdet2ajx/O/WPZtGib8ha8K5EDjCYg/eFbmvQRiGXljQpsegdp5GJBurs2UcN7W+rRf/R4zvpUOl2tdhmuwRw0cjnHGoygd06glxIpSy4fVQHe2BgLw36f9yjvTUg1J4bcj2b6XD5T6jkxC10oulxaj73LnX3H6LR8dO0sDgastAP1oW3fATrqQayEFLB8Z+NlYDSTFjwjtG5C1lUcvx6yi1KV54k6lqfIZ8P5A3kGNDaILI9IqQN5IXBfUxCwYJgQDAgGBAMCAYEA4IBwcD6Y8CNHIgnXogFe7G4/g26mp3Ip2wCLNHYVJXWUGjfQcOTh8jvn6XAUtCuwXLbB7AlgsuE+5S9BT/H6RDxc3O91NG7l4pqrqe8on+jfYWbKadwM2V7rqLsgnRldyBHuWlMpxxoImDLgNJQYJJAayaoOHhcUKQDNBXwPO7RWwyQltZisK6tNNT9ypjiJsosSCFoPGTlQ8MhlXIKrqKsgnQC2ZBb+H3ad/TfqLD6j9Te/RnNznaR0tJQWgjBeqFOajuIRQawDC4N+ZkgVvAsNBi6+7+mgyVXK22Mrv595PP7VF5Iw4/zDYIzqUew7UUWIgvBgGBAMCAYEAwIBgQDgoFkxEA8BILbs0IsbJgFn5/GZ2qp/vzvqPvie7TovWh/Nddg50Uxh5cOAvYCmwkGtWheoInpdurq/4bqWp8lT9WvLJLA0hwogCHDNMrKZ40CS+NAaRYEPSnA2CG8KOQUptH+4mvo67Jr6UjFv5On6jdUeOz3VFxzvTqKjiH8LxVXUPUbOlL5S/q69MfqGUVeqHRBJLAGBOdrloeNK+qyaXICBEcqfVP+czreuJvOdmfS8PhJS6MBMtEHvENEKi88A5npw08Li2PU2vk3yq+4jvouepQbShAW2qjjpfJOxkFIyiztKBgQDAgGBAOCAcGAYEAwIBhIbgy4kQPxxAuxsEGIhQXfKA1OfEkLi4MUCGgvD1rtn4kEDpfvBFgkY5Gb8AAAACAASURBVMG8sDBO57q/ooLq39OhkgzKKfieJgY8mzSxoLQQNlF2frreugDSIH8TZWLBnw9vCal0uOzHVFm3i5rPvUnn+w7S8NhxmpzpounZXpqZ66e5+SGaXxhVC/KFxXFyHvgPdhpm5/ppZraPpma6aGS8nnoGC6jjwhfU0LaHyk/dQgdKfkTZnhTKzNeuIEF0aDIB5MN3VRlzlP2Gq7RmQz40JlLpQPGP6HD5L6i25VEaGT9FfktueqBkgmF5eQW1PLR8Ifu5uYvU2vmhMkrJ5IMMvsvLUeQj8hEMCAYEA4IBwYBgQDAgGBAMrA8G4iEQ3J4VYmGDEAuwoQDDieiM/JXc2TFN+wKX/Bfw0ex8P/UNFtPxxodpXzGIBGxNsLQOPNhikErZ+WmUjQW8pamw/+g1lF/1ayqpvY1OtT5N5/tyaWyijmB/QGkBwKsEa0BYstbkRWin4S//znLhOvz9eJ4X8z5FUoyOn6T2ri+ptulxKq29jQqqfk37iq+xbDYY2zHUlopUyvakU24htl6kU7ZnExVU/4Lqz7xBF0draWFxRG0hYaIlXLkUaWBrOmi7C3wfNB/m5gdVW3A5+T8JQ9te5CHyEAwIBgQDggHBgGBAMCAYEAysHwbcyIF44oVY2CDEgltHVB4NQhb2l2oujE2eobrWpym/8leUU/g9ghcG3tqgtA+U3QMYJ4S2QhodKt1BJ5of0wYSJ5oVIeG1DRauX4dwrfNSgFCe2fkBGptooQsDh+lUy9P0TcXPCLYftB0I2GQAaaJDTS6ASElT3h4Kqn5Hje2v09zCgCJrmNxgDxE676As+X+3Mkn85cdFJG3A7chhJM/IPcnRttJO0k7xYGClMYH/R8jn8eQnz4bidSPI1G/ZwtoIdVkLfCayXNzK5ha/FvKRNEPHBJFH/PKIh0Bwe1aIhQ1OLOiv6vjqr1X7+cW26J2i4fE6qml4SHk0YG8LOcoAYprSSMhUREIK7S/eqr7+17e+QGMTp23NiMTu1OaiHx4g4MXCT1Mz56i9+1MqPXELfV3+c8or+p7SwIAWhiZTtKHInCJtsyEzfxPVND1MIxP1tOCdUFoScDvJrieVfKGVYbmlXE4rJLHlFf8AtVHqNzExQefPnw8eXefp/BocXd1dNDg4qI7h4WFCvpOTkzQ/P28vTNBfnRMXvua+vFHkLvWIvA8yBiAzPucwGeWIsuPw+XzU09OzJv3NtQ+fP0+dnZ2qv/f19dHFixftfolz9MvZ2VnyevUWQ6d8Tbmb58775FpjFTLCOOfaHuHG2vPnqbu7W42NkGMiynl0dJS6urpWrJe65/x5Gh8ft+w5Rd7vNzKGBgYHg+9cvH/D4WAV4iD/3r4+u4/jHYx+jvZAX5+bm6OFhYWwGFsOdxi7NnL7SN02Zj91IwfiiRdiYYMTC2oBrEgFvRjGl/wLA99Q+anbKa9ws7WYxld8y/ghbCcUXKW8PJSdvI3OXdhLo+MN5PVNG4vpxO9geAEEtQtAMvCBsgfI71+kqZkL1HfxKNWfeYUKqn5hyQByYC0GbbcB20Hyir5PpSd2UkdfFi16J5THDDXBAcmgvD4EiQwZgBMfH8u1UVFREd208ybaefNOO8T5ah8333Iz3X3P3XTffffRQw89RE88+QQ99fTTtOfFF+nTzz6l0tIyNdFaXFyMepKzXP3kv+TGJ7cfT3I55PhkDrE4e+DBB1e9ry3Xd2+++WaVH/rjrl276L7779PHfffRXx76i+qXL770Ir319lv00UcfEcaHru5uArFnLiY2UjusJoaccsF1cXFx1G18259uo1N1p5TcV7N8q5EW6vTa66+rOvG7IxzmgDEVv3MnFRUXhR3XV6M8yZjGq6+9qmRz62232tiw5bUK719uF6R55113qvcu+vr9D9yvjsf/+jg9/fTT9NLLL9Err75C73/wPh09epT6Bwbs+Z6TzHdiOxnlLmXeGPOBWNsxHgLB7VkhFjY4saAW0QE/eX0zNDxWQ4XVv1HEQdaRNMopTKWcQhgy1MYOcX6gdAedbH6SpibPqpee3/oavxRIzK8E4TsTkwhBcgEvgBBtAmt7COLgtQGGGweGK6my7jaC3QhsjYBNidzCqygT59BoKEhVBiK/Lt9B3f0HCFofWhPEMvQYsuXkyh6swrdL4ssEE4fio8V0y623rCmpwJNO5IOJDk96EI9zvkaIiVZObi4NDQ2pr6bAsrmgSVZZS7nj7w/AAoinlpaWDfG1TBMLD9gLC+4naxneeNONqg/ecOMNKl/0ST7M/oi+yH0V5w89/JBaIOOLJ8YNWWREjuejJUejamPIHUdWVlZC4nx4ZERhBngxF8ZO3JoYKiwqSsi6XK5x+Y033rDfu2hryBHycspwta6d717kiTGA88Q15/XAgw/Q/gMHCOOT892r5pay/UmwnKRrSTdyIJ54IRaSFAyRDv4+3yL1DhZS+ak7jC/yMFaoF8pQ/99XnEoVdbuos3c/zc732dsm1ERJLZZ5oY6Jg8uX+QRaVOsJnrOc1rVdzgCBLAmVI1xD+tR2ibPdey2ZBW1LaIOV2oVlblEqFR77A5298CnNL0KlUZMYwS0SzrTlOlTWiSkPYAdf03hywROLtQp5oon0w+XJcQjvuece+tt7f6Pa2lq1iNE4T0w5JkNbJ3sZsZhtbWujN998U31ZT0Y8oMxcboSXg1hA38MiwuyLZn83FxhmPPfZXXffTZ9/8YVSrTbrkuz4WsvyR6uxwG2w+9Hdjnf25R//0OaHDh2yF6FOjLhdQ/NlLWWcbGm/9tprqh+irflwk1008ejX/B51Pmf2ec7TjHM+B+2GvZmZ1N/fL+/gDb52Srb+E2t54yEQ3J4VYmHDdo4ATc6cp7LaPxLsBChvDsooI9T7YbQQNgXS1Bd6bAkAKHlRrLcQ+JU3Bz1RMomFyNwwxgryeJ5D+aFBMLPQTV7fnDsJ4tLmwa0TPFkJ0Mz8Bao6fRdlKa0FuNHUrirhVhPkzN4jKXSg5PvUN1SSJLYnuG4SumFtvYgF56QFkx6eQPPkBl9VeDLE9yP84ssvL/ly4lYfid94WMe4nJ2do77wATP33HtP0i5SeDEOokQRCw+sr8YC+hf3N5xDgwEh+h7icc390LyPn+N70AaNTU1J2w5rPU5wOyMfaIVBfpEekDHuBdY7OjttMmqtyxxJ+tiP/+xzzyqcoHyMH2fdTOzgvLCoULBizMVeeVVvhYAMWZvAKcNYrpFeuOfMeMYX7kPerMWEe/AfjwU4x4F4aDB4xa6CYNjAcCTjRaLd40YOxBMvxEISggKLZyyC1UJaLab1Vx8mBqZmzlNd26t0sGSL5WoxVXlDwGIY6vz7i39IJxqfoOHxk+QPLFoDg/MLfwJNxq1tDJiYaPKA67tE84tj1HOxmOrbX6XS2p20v/gHaotHd/+hqIkFtw4fWPLR6EQTNZx5mQ6X/UyTMrBJobQ+tOZHTuFmqji1iwaGKsjn9xrl1ESMnlSxjJ1hAsk6CfuDW7vFGh/t1zRzUhJuAhNtHE9m8Jw5+THj8R/2f0MNm+up+oetkSOYYrlspBAGBKuqqtS+f+CBj2QmFsz20RoLLjYWdloL0Z1BDYNo+1a4+7mPcT/mhQOHeIb/w7ndD7k8jgXygYMHlfE3s15yHjoeRUssmG3wt/feSyhiAcYA0f/MMuLc7WD8iMZCKCZeNTQWIDvul0zquckzknjuy2Y/5ucijeP7OcRWjY8/+VgZdjVJM+nroe0q8khsecRDILg9K8RCEi6k/jsA67NQ5dcL1OCgFqDzfXm0/+gOyitMocwjmyhHGWOEdgLO06mm4S80MzeoCAXYFlCLEeUxIXHBDzsPmjTBIj1APhjN8i/Q+d4sOliaQbme71NOwSalPQDDk3AhWVr7R3vBtVoDG7ZJLC6OU0vHu5RX+D3KVlof6ZRXlEp781MoJ/8qyi36Ph1vfJDmF8ZoSdluYLlabWVqhiQh9lZLlomcTqTEAk9IOOQJhzPE//zFA//xhImf44kTrvlw3od4PMdfUvg+TGhHRkZWHeuJ3D5XatlAIr3wwgv2FzXGCLBwJRALjH9M6G+8UdtFcPa1WK4hP36O88A19znuawjR/xCiz3I/5ns5vP3Pt1NJaanqk9DCAF6D72h+H1zZYSzEAsv7lltvpYnJyYQZ80pKSmysMAYQuh2oBzAkxEJoHwhHLDj7o5tMV4pHfzX7LvdlpG/2ZW4bficjXcS5pY/7oK0CPEofD23PK/U9nWz1diMH4okXYiEJF3c8gClSwPqKjy/q1afvo7352hAjjA3meODtIYXyin5AlXX30MXRCmVDQNtJwFf/oPunRO8Mus4BtcVhYKScjh6/kbI9qUGjigXpqr7KZaTarrCZ5r2jqzD5YO0CDJpM5gSUHYZTLS/QobIfU9aRFOWeE4SG9q6RSofLfk5dffuVNw09seRBl9PT8k90uV+J5YuUWHBONjBZccbxNf7DBAUHJjgcb4Z8D6dz001B9V+e3GAiw/9zHKxYT03BkChji7Em4UbBL9yhwcYG8MI4wjmwAEzAu8hGqOtyGgvcP5QMbg41eGr2o1jOuS8h5P7F6YTka9hiYNmHux/kx9GSEtvYqvTN0LEoWmIBMmY5/+n2P9Hx48cTAu9oV4y/wArKFw4/jCMO+R4hFkIx4UYscLtzyHKMONy5k/Au5T7Oz5nXzrT5mtuKnwkX4p6XX3nZdoW6EcZhqUMoNjeyPOIhENyeFWIh6YgFGBi0CIGlJfL55qm14290sGSr0k7IUl/sseDGtodNVHjsP+ji6DHywV1kwEd+a/Hh9+vtBMEOk9iLEqWxEPDT6TMvKq8Ne49oOxFKa6BAEyhagyCopTE4WrWqiy1tg4EJAYQ+mpjqoFMtTyhtkBxsj8hPoVzPvypPG7mFm6n05O00PXPecn0ZIL/Cm8NDRdJhcGMPupEQC3BTtefFPfTCnj3KPSRCPoe7SOfB/+NrpjmhwUSFrzGZwYFrJhDM/1hbAc+Y/8MN2xdffLmqWA+OCxu7rZOhnli8wL2hEyu45gnwlUAscF/AFqDmlha6cOHCqh+dnZ1Ue7KWqqqrKT+/gF5//XW64847bDmjDFwOyP+GG25Q14hDW5h9FGME0mOtBQ6TAXNrXcZoiQUT65DxV199lRDjXV9fnxqLUT4uo4kPjjdDxooQC6HvlnDEAuSGdx3LFC4hn3v+uUver873rXnN797nntPP7d69W7UV0gaWkL7ZPjjn9zCPr87/cY0y4YD2FNL49NNPE4LsWuu+K+mH4jbZ5eFGDsQTL8RCEi7qMNEM+LGobaeq+l1KKwFfyjMLUihXuY9MoSMVP6Gmc2/T4iK+ZIKICHYGJhfQIdguQyJ3DtR3Zq5feWnIzE+hbBif9KRZBihTtZaAByEIBq2xAfsH7V1frpqdBS2zIPmiZAr7FhZR0DdYTIXHrieQCcqWBcpZoF15fl22nXr682nRO+0oTzC9RJb/lVa2SIiFzKyskIktMOomJ7f/EI/FxvTMjLIyffLkKaqoqKQPPvyAHnv8cbpr1122dgNPYjDRwcGTIXwZxSQH16dOnXItg1vZJD44LiaqLICT8+fP25NfnmTzBBjhlbAVAvXE8cjuR2hsbGzVsc791BkCF+c6OuiTTz+hR3bvtt3goR144cGEwi23BDWK8N+HH30YUk5OO1Gxtl7lioVYYNwjfPzxx5Wb1fUqr1s+73/woVpcMg44ZKyGCxk3QiyEjr3hiAV+z0FmOFpbW0P6k1u7RBOPd/D4+Lh6B9c3NFB+fj69+dZb9Njjjy3rOhRty+XCOcoKLz3Sx0PbNZq2kHvXX3bxEAhuzwqxkMDEQugAZWkYBPSeze7+g/RN+c8tQ4KbKJu9FRSk0fHGh2ly+ty6eynQi+xwHcN90XXJQALSRC3SOFyiBd8MlZ28jXKx9UEZTYRGBhbtvHhHyMSCDqGt0dj+yqq/hMzymvXF+cLiGJ3t/ooOlvxIlQdlUN4jClIV4VDb/Bh5vZMWGQE5RSGXBMapKZONcB4RsZCZuSoTiNA+rvsO4iYnJ6mjo4M+/OgjNWHhCQwmrjhHyOe4xsQGez2np0FehfbBcHk475HrUJklmjyYWOC2di5YrhRiAfWHy8G1IBZWanP0o+HhYcrKzgpZcHBfRJvgnNsGZYU2UUtLyyV9cqW8Nvr/yxELLE9oioTDO/4Hodp9QXuzYlmt5ziHvGZmZwkaaNzuvAjGNZfbxIOJC8QLsRA65oYjFiBHPiC/9epLaN+xsXGqPXmSHnr4Yfudy+3KbekM33zrzRDCaz0xyf1AwlBciTyWl4cbORBPvBALjkl4IoEwqGXAi+yAWrzWNj9HmflXUXbhJrW3H4tqLLi/Lr+WOnvzKOD3qomMufBNjHppUmT5smCxzYefFhYnqOLUzdr4JOoJQkHZjmAiAaSCeWCLhNZaONXy9Los3rE1RZfZr7aaTM10U/mp2yiv8GrKLoT3iFTKzE9XZMOhkgwaGa9Xti7QPuqwn+d6Lz8QLC8/eTZe+awnseAsK09EOIQXgIKCArrzrjttIgGTGUxMMZHlSRdCTLarj1Xbixikwek485Hr5OonQiwEjeFBa+ByEAtmn6mrq6Ndd+9yVaXmPop+ev8D94uXCMc8y41YwDgGmSE8cPCAGuOcize+/uDDj/Q8ZxltMbPNVvu8ra1NlY+1VVBuLjtrkqEeGKfZXg7KznUUYiF0DF6JWIDc1pNY4Pfn0NAQPfzIwzaBxO3HOHSG0FoA1njrk7yDQ9t5tfuhpBeffOMhENyeFWLB8cJLLJDywgDhEk1Nd1L5ydsptxDuI2GsUBsLzCmElsJumpg6axAK2jXj5apP6BYLvWBGnCY7cB2+M+jFNuxIoM4+amh/QxMHls0I1kxQmgshhIImFzSpoM9rm56x8nHPz60ckcfrtFXd7IVcgBa9U3SuJ1vZvsD2jDxsUfGkUY5nE31ddi2dvfA5+f1e2+YFiAkts0jIl/Cyi7zM8vxysrqcxIJZLp7YIA4qoA/+Rbvhw8SGJ678lQwhjjfefFOPAZdpsm2WX85Xr58JsZAYxAL3SSwaKioqbO0E5+KCF5Doq/iqfaa93fWddyX2k+WIBcgOC/TTp+vVmIfzcPL98x1/VkZr10t+zgXi4cOH7XIxocDlhCq9Ordco3I8Ql6YCrEQOj4mErHAmOI2h+elp55+yiaO0IZmm5rnr772qiL0eazgtCQMbW+RR2LIw40ciCdeiAWXBW4igF4tri07CAMj1bS/5PuUlZ9O+4vwtT5VfQ3fd3QrdfR8pQw68pd+04bCetZDkwb6K3wwX17UB0MerIP3BDtYQG310ITKxEyHduvoSdN2CwrSKMuypQD3kqGaCpbWgv1/KjWcec3YdhDMI1y+scZxnYPPa2KA22529gIV1vyO9h5Bm2lyAVsk8grTqbblWfL6ZgwNjbUpY7Bskn4ksricxIJb30A89n5iAgMCAV/JQC5ggqOuLfd7sJgOmw1u6URSf7kn8fqJEAuJQSw4+8ZHH3+s+qC5sHCeo69C64i/YDrTuBKv3YgFyI4Xbf39/fTMs8/Y1+HkWn3s2LoSNua4+sKeF0IWl1xubOHILyhQ/91886ULUNwHIkKIhdBxNlGIBW5jhOY5yP0/36ENubqRXcAoDLpiy9SV2K+lzqGYTgZ5xEMguD0rxEICEwsY1Hy+BTp3YS99XZpBWZZLxZyCdKVeX3J8Jw2N1agv30EA+y8jW8rkATqX/gI/OVdPF4Y/obGZUlpY7KelpeW/yCuNhQC++E9QQdWvtK2C/BRtW8Ha8gFtBTeNhZzC7yryJasghTp7s9Z8K4QmFvACCtZLb2Hhl1KAZueHqPHsq3Tg6A8ppyCNoGGS40mlvKJ0qm64j7B1wk4ngfEYxFjyDZ7RlP1yEgvLlXNqetrWWgCZoCaohktKTGow4SnweGRSs8H6kRALiUkszM3NKWOSzkUv90X0URALb7zxhvRJo0+6EQsYv3jRNnjxIpWUloYs3k05474PP/yQfD7fust2YGBAEbpoXz5QHpzDa8mZM+12uXmrBJcd9+BeIRZC5xGJRCyYhAITDIuLi/T6G2/Y7crtaYZoV7yb4WoW73J+drn3uvwXigORx/rKw40ciCdeiAXjZZdogPb5vdR09lXK9qQruwH7ClPUOfbsV9ffQ/PeCXvw4rJrV5QAZnChy/+tZ4iFMr7QdF58nqqbM6gKR+sOOj/0FC343NlcuMFEOUGm5BVZbjPz0wgaCmw7IROLc2Ws0rStwBoLm5UdhlxPGg0O19iM89rV3SRTIHd9zeQC8tVbHALUM3hYebPILUyhvUdQ3jTlFjS/6uc0Od1tteXlbbe1k9P6Dpbx1ONyEws8qTG/cHLc4cPfqIkLJjOYoHLIk1pcv/baa5eMC/HIQ569/NgVYiExiQX0y+zs7GUXG9Asgj0G6UfBfuRGLJiLtMHBizQ7O2sTDeZ/fP74X/+qDN2ut2zh3hcLSHPcZQ2yffv3U1dXV8h2NdzHZRZiIYgDs90SiVgwy2Wenz17VrWj2Z7crmb41ttvEewjmc/Kefh2F7lcXrnEQyC4PSvEwqoRC8EFpl5IarDovfc45z304UEU/OKNdAI0Nz9CdW17KK9wM+UWplt2FdLoUOk2aul8l3y+OWPQCuadSJ3UH1ig422/pMrmrVTZvIOqWrZRZXMGnTz7G+ofyyKvb0IbL7TbQNfd652ispO3W54VwpAHYWwrmNsioM2Q69ms0ueFfmLIJUCjE6epuAZuKWHUEZonIEnSqKD6tzQ8dkJpPvAiEmVmTQZdD7Od+VzLTN1ruBRNjPqGx3qil+1yEwvh5MOY6OruvoRYMCc0OIevb06Dn+PreMLl0lruv5XyxLPxPL9S+uH+D5efM855HS4dZ1wsz0SSBhMLvJDhEO2N82i8QqxGGZ1lXq3r0dFReuBBbUvEiWu+TgTjjWZ94eYVbiaZ6HNbdCwsLNj90nw+2vPl2g//mYcz7eWejede57MrXa9ELECGFy9eVPL629/esxfljHeE0ASA1412y35FNHVbqXzh/me5QnMMxnS5vVl7DNcoD9TgL1y4YJeZ72P84hr1W0uNBZYFh+HqE0kc1znedCLJK1GIhZXKCu0jbstwIdr22eeeC+uhaaW05f/knDMmc7u5kQPxxAuxYC9qVwvQeLHzghBp6gUgFtkrDc5+yxvCgnecqusfUAYaQSrsP/pdtQ1iX3Ea9Q56LDeSTFTo/BIR2HOLXVTetI0qcDRupfJGfV7elEGVTVuprecp8vlBkAQXx6jHxMw5yiv6ofqibxIGkZ1r+xMVdXcaWhu8CF+tNo49HX/AT3PzA1Rcs5Ny4N3Ck64MO4JcOFiWQf1DFUrDQdvJ0NoLPr+JqWBdAktaBRS4CnqmCGIuETGRDGVKRGIBckM7z8/Pq8krJrPhJjWIu/vuu9fsa8lKYxiX09nOeC6SZ/m5aO7lZ6INlyvTcvmzJsly9yz3XyTl5OdZzRvEAre5uXDlRcu9990blXwjKcPluCcZiQWo7GNfPfoe2obbBNe8iER8/8DAqhALbu3CmHH+z/EcOv/na8Y1Y47j1yJ0IxZYXgihsYC8QdywTCFH1hRgeX/66Wfrin14BEEZcHC5+PrlV7SL6/UkFrjdnO3kbG9c87HSvc7/1+M6WYgFzA/MMRg4dB6PPvYojU9MrCsu16ONJI/Y5/6JKrt4CAS3Z4VYWDViAQt9XtTx4s9Pi74xmlqoI0UsWCRDOIDBAwLisR+/pvER9UU7tyhV7ceHocaC6l/T8NhJe2KCvNRLws4zUQDPdV+iqflTVNGoSYQKRSpsp8qmLVTZlEEVjduVJkN737Pk801r2SlL9gFq7/5MGTrMUrYVotNYgO0CEBB9Q0Wa4DFsH4ST+3rG8Utdhf55OtX6FO0r/p728KEMcqbT4bLtNDBcodxRomy4V5Ux4LfxxThb9I/S9Pwp8vmntUYMCC2+f9VwnSi4Wr9yJCqxABzgqyfc1/GE1jmhwTX+x97vEPysAh6Wwxb+m5yaIuw97uzsVF8RT9efpuPHj1Ntba06Tp48SWfOnCEsxGZnTY2r9cUtyhquLlhQwY3h+a4ugsoryn2i9oRdflxzHTo6OtSXSZYzJvfh0lR9NwrZm2mY511d3SELV17A8v7tu++52343hMuT03KG4e69nHHJSCxMTk4SPBSg73G7cL9EP+W4E7W1y7ZRpHJHG5rtyOf8PP8/OTmlyIzO8+d1fzx92sb0iRMn1IId/RGaAdhywM9z6EyX41cjdCMWeMGGkIkFlA92C5xjHl/D6wbKv5bl5Tojj8ysLFUWzt/00HP06FElx/UkFlA2rjtCPkc8kw6IA05hEBMaHg0NDQoLx0/o8Rl4wFiHEONcc3OzGgfRBlNTmF+Evn85HzMv5z3RXic6scCyhIxAJHEfd4bAxX333ycGHB2YiRYPcn9on1srebiRA/HEC7GwCuDXCz0NArXgV2kGaG6xn3qG36FF34gemJdZ9GErxOzcIJXX/Zn2YZGpvmRDVT6F8it/QRNTZ9Tikb0N8Fd+nV9wMb9W4IskXdOuAMo3NXeKyhu3UkXTdq210LSFypt2UDnIhuZrVAhthgvD71FgadF+eXmqf6fqnZmvSYLINBU0AYFtEN9UXEez8/x1CLJJFPnocvDLeGFxihrPvaXJI08a5RamKaOcB0u2UE//YYss0OXXsg1iDO2Btl/w9VHf6Pvk880qTQeFB9kSYWMpEtw670lUYgG4gQGphx/WPrXdJjf4er1W+zsZuwp/gYAiOpqam+m9v79Hjz32mFoAYJF716677C+LmGjhwAQcX3axSIDrrvc/eJ+amppVW5npOttjta+defX29lJubi49/czTtPvR3WpSiPLzwgGL6VtaNwAAIABJREFUHF7w6DrcqbYe/OWhh+iJJ5+gt956i06eOqW0SVgusZQZ5cLCGmTMsZoa+6iuPkYHDh5UE1kuk7mIRRxUs48dq6GamksPWM5HegODg3H1i1jqFO0zyUgsQIvozrvusokF50ID2EEbFRUXr6r8eaFjahiAeGxuaVFGDbElCi5q0R/R73i8QFm4TMAN+iNw/MknnxD6Mqfr7CfRtuVy97sRCyw7EGa8FQJjHjQB+D/ui1wH1OfYOniHgDwwrj751JNKlqYcIVssJmFbAfW+HMSCs71wfe7cOcrOzqHnnn9OjW0PPPiAGivgPQjld44jfA2yBu8RYOOxxx+jN958gyqrqmhiItSulzPP5dp8pf8SlVjgOnLYdqbNJhIZk2YIuUK+INlXqrP8vz6LZ5Gzu5zjIRDcnhViYRWIBYCWF9WwqeD3+2hkqpIaun5HU7OnrcHFfXGLAWthcZKON+221eNzPVpbofj4DTQ3r40dIl02BJioHQULW102ECsdpDQVFLkAzQVoKoBo2EYVzdBeyKCyxgyqbf8NTc+dVc8teCeVxwTt9QEuJaMnF+rb9pDfv2hpLLjLfb1lqF9MwAe2OAQ1XM50fkIHSn5IOZ7NiljIK0ylQ6UZNDRyXG17wXNsg0PLN7ROF8e/ptaeW2l6ro2wPSLYBtwWEkbT1olKLKAOC4sLaqGAyQtPDM1JDc4x8Y2mvtHeC/ye6+igDz78UE1SecFilsMsGy8EzP8Rh+dwHzQsCouK1ESMFzXRlima+9GfZmZmCCrNbOUbZeEyYVGDsjplzPVAPN+LkK+xgPvqq6/Ul75Y6wG1b6Rppov0+aso58XlxfUNN96g7jfl6zyH2zvgGuXS41BijgnJSCwMDQ0TFmLcNghZ/ub5yZOnVqVf6vdB8B2Aa2yV+fCjjxShx9gMVwYuI/4zy8aYQzwWk3CPia/bseJ4pf64ErGA8jCxgLRgZd+sD9cRIeLfeRd2p3xrjm2QkCxDhDz24RzEJGswrTexwPJGe/X29dKRI0cIhi1ZPgi5vbn8/B/LFaEzjq85xD1wsQoChW2GrNZ4kqjEAsuW69ndfYHuve8+G4+m/HDOcu7r61uV/s75S5iY76xkbxc3ciCeeCEW7IVwZKANt2hjUgEA8/lnqXvoXTp17rc0NJlvEQFm2lgkaiICaWHBuLCobSrAoB++WsMdIYz6lRy/nqZmuoL3L6PxkDjgDqri+f0zVN26QxMKTdsIthVANFQ24QDBAM0F2F7IoI6Bl9UgPD7ZTHAVCUIBoT4Pvx1C/ae2PmgCAmREXtFmmpw+r7UU8OU+4WUGomFeecHA1hfY1MjypKitMAdKt1LfRahWwoaCnkgqrDnqhOe7h96kU+f+k4YmTU0Hxh1PQjnkeAnD9ZtEJRYwsYHKL9SuMXnBYS4weYKTk5O7ahMankyxnKAa+/HHHysr9zyp5nzNySdPrhDH8VxmXPP/5rPQxNi7d29Y1VvOfzVCbGN46eWX1GId5eAycpmc5eN4LqvzmuMR4j98ufzgww/CqsI65emsD+8n5zw4ZLKDy4b4myxXoxxnlsM8x714HrheKX9nedb7OtmIBcgTJBuIBW7/nTuDe65VO1mL37Pnzq1av+R2GRoaog8/+lB9Xea8uL0Rokxu+EC8+R/fzyG0HdAfp6fDq8JzGRBGi6uViAWU2yQWJiYnbXLNxDbX79HHHqORkdFVl69ZR5x/9NFHqo+bRB/kBTnm5+fb+a8VscBy5tAs39DwMH32+WeKqGUZme2LOC4rn/N9CHGvGY9rZxzfv+vuu5Uspqam7LYPVyazfCudJwuxAFIFxnJZFuFC0ViQueVKeE+U/+MhENyeFWIhSmJBg0Ev0LTBPHQg/ZV40TtMbT2PUlWLXij7A0H1/iCI9MIbRvwQF/B76VTLHsopSLEJBRAMpSegqTClvj572U9zAtkLCNbHHECsr/CWPQC8aNp6HrCIha2KUIBtBRAK2qAjwgwqb9pOJ9q20rx/nAaHSzSZ4EmhrPw0y8VkOGIhVWk2ZB4BAZFOmfkplFeURud78zSpoNo1qBUQvrxm2S/fuSIN8NWpJ5fyiv9NebRQJJPa1vETGptqN+rEpJTpljJASwE/tVy4h6patyuSweubVMYr0Qas5RDE6+WrayK3A5ct0YgF1YYWmdTU1GQvyjG55YmjufCEjQCuSzwhTxTxFQwqwFXVVWoBg4kU58eLECymbr31Vnviev3119tf80BA4D58Wcdz9jOORQ9PYu+9915qa2uz/dNzOTiMpk7mF1ecV1VVKS2L62/Q5ePy8ISby4CQz2+44QZ7wo37uO7OCSXXC8+hbfDll9vCLLtZJmddWGNByfjGoKxMEgf5c9lwn5mvs0y4xr24Zy2t0DvrEet1MhAL3JYc8p5rbhNnyJiBMbdo5MLp8zO45jj0R2yRgRvLcG3OmDDbn8uFOPyP/ghcOfGM/8znsYhqaW0Nq71glonLGUkYCbHANhaQHvrMu+++q+rK9eC+i/qgv7W0tkQl30jKyfegntMzM0ouyAtjAkLulyCWgF2+f62IBU6fcYBraGrUnjypvqKjXCgTazGhHVlejBNc4x4zHufc5owHEwcYz/l5xg9CGCkcGbG2+jrm0mYZudzLhYlOLHDZYX9n167w/Q4ygfygvQbSj5+RUOaciYoBN3IgnnghFhyD4cqNrxdqyo2k9SzUz8dnq6ix61aqas6gus4/0MJin0Nbgb8W8+TATz6/l1o73qK8wqvVl2oYHoR3AGx/mJrtVpMINTjbhvvQOTmd5Oiog2OHqKI5g6oUgWB5iFBeIbRRR+UponEblTVtp9GpAuruP2RpK6RSTsGmFTQWsE3C0lbIT6Wq+gfJ75+zJ18rt2WiyNAim/wL1N71GeUUatIky5NG2BZxpPI6Gp/EpAnYQ/szBoKkAeo6MdtIJ9p/RdUt26m150GamYNdDo0Z4Cictk3yyGj92irRiAVuI7QhT754Ygj3ZljU8yQQ6q+YhEc7qeM8woVQec3OydETUSsvnlzyhJRDnpwiRBwO3MsTcJxzHM7Ng+MRYmJWWFgYMjGLtk58P0IsxI7kH1GLAaTP8jLzN8vO8XwvXyNU992iy85ltuMddcI2D9hMQBn4CCdjjgOxYOdlfPnm9ub/uKy45jKaZeH7OMT9vMef5cJ5JlKY6MSCKTtuzy+++CLYZo725/YBAWA+G43M+TkmpNAfc6z+aOIA504sOLVa+H/GhYkZTovj+BrjC/qjx+iPXCYOuWyR1itaYgH5wKCgsx+grBz35ZdfxizjSMpdXV2txg/IDnlCPjhw/uabb4aMVWtFLLC8UV6cY+vFvn371J5+lMskBbgdGYPcngjN/zieMREu5Gf4XvP5vz7xV8IWES4Tl5HDSGSLe/jdxnkgdB4tLWtHHkVazsbGRhsH4WQF2Tyy+xFlCDjSNOW+9ZvfiaxDZR0PgeD2rBALURMLeqHG4ASpMDTxDR0/A6OE2+n4mWtpbqEjZBHnXNBhwMUCsasvl6C+j4VkbiEWyJvpcPlPaH5h+JIXZOiCMhQYXJbECHnRq8u44O2juo4bqKwe2x+w9YENOYJksOwtKA2Ga6hj4CU6339IEQqZ+WlKi0PbWginsaDjsvIhtxQ6UPoDmp3rU1tLQl9owW0EiSGfS9vO3OYQwP71ns8pp3Az5XlSKEd5i0ijopo/0Nz8RbUlQuPJZ2+P0ISDnmgMju+l6hYt57pz/0FjMzUGEWFqOVxajkSVz3qXK9GIBcYzLLhjIsMTaZ6A4ZrjDx/GVpjVa1t8DQOpgLyc+WICxRNM/IdJLb6U8WSLJ4W45vs4HYSI4xDnXA/1RfBGrd2Qt2/fJWNhLPUrLy9X6XOZkB+XySyfs+y4H/XisuF/U4MB8VwH1B3nLAuOx9aI7u5ue+K9XPlrT9aG5MX58oKBy8dlR4h8EA+58f9miHvwPHAd7QJwubKuxX+JTiygztwfEcJwI29Ngsyd7YS2wQFbHrHKnvND3uiPuXl5qp05L8Yb8uf8cI52Z/wgZA0FxgzjQt1rbavB84jne7hOyAv/7du/P8SWAZeNw0gxES2xgHRhOPChhx9WdUL5uG4oIw60A+QTaRkivQ91Q7qwYQE5IF/Om/scvMWgfVkOa0UsmGVGXpmZWfY4xjJBGc32Y/lwaNYB5ec2R53wHLc14nHOz+HaHN9xL/7Dc3v2vBgzvrlOyUIsHP7mG1smLBszhJyeePJJ5YWD6ybh6s1JRJarK0s3ciCeeCEW4piEzy8OUOfAi1TdmkFVzTvUgu7C8AeOF1voQhsvAxzDY7X0dflPSBlptDQVCqp+qbw/KM8PFvnAi0b9lZq/WK8usNauo6K8fuob/UxtfYBtBdhT0AYdLbeTilTQhh0bu+6n/qEiRRRkeUAYYCvE8sYbcz1p5Kn+T5qcbteL7hCPCCx7DhNTbppY0JMXtIXXt0iNZ1+j3MKrlTFHbIuAJktN018IniRwDz+jscKT3QAF/It0pvdxqm7ZRpXNGXSi/RfUM/IRLfrGQ8iutWvzxJRxNPVNFGKBFyIYL2Bs8NXXXrUXDpi84MCEhkOo3rMlajwTTZ3D3Ys8P/7kE4LhP55EIj98BUWe5uSVz+FN4ZVXX1F7ffcf2E/5BflUUlpKBw4cUG7aMHnE10++3xmaEzRMWKGRgS+l8dQH7vbuuecepdnB8kK+OHiBwOVAvR5+5GF67+9/p08+/ZRy83Lp0KFDVFlVSQcPHqR9+/fRF19+SS/seUHtq+d0zHIjjvNRcrrpJnrxpRdtw27hZM1x+CqLr12PPPIIPbJ7Nz2swkeUdX9T5jhHHrwYQIh7wx27d+9W6eGLK+eTqGGiEwsmDtE/3//gA7v/LYeFAwcPxIVhtNfM7Kzqj+GwhjjkDxzwwhBxd9x5J73y6qv0+RefK/yiP5aWlqqv3FnZWWpMAfFlpsnYcsYhXewd5/5oyiJaPEVLLCAvaB39/f2/22XlfsYhyg3vLNGWZbn7eQwGqQG1f+TB8oGscY5xd9DhcWWtiQUQHd8ccV/gchl5rEZbYkx5+5136PMvvlDtjzG5orJSbZECPnENGw3ACzxCsLaLiQPzHO8F+3rnTkU6LSfLlf5LBmIBeHjppZeC9Q6joYR+8trrr9leglaqt/yf/HPGZG7DeAgEt2eFWIiJWIDHgz5q6PojVTVtp6qW7XSsZRud6vgteX2jhL3szpeufY29erO9dLAUXgBSKadIuxnMLdxMg8OY+GG/PG+XQDrc6eJfKKwv+IPlDQR8dKbvr9r1pLKxYBEMTduorBHeIbYo7xCNnffQ8PgpY3sDjDdqjYRwLidzClLpQMlPaGJaG8UKykobbVTbVVZhgbUecuOy+/1abvBqUV1/F+UUpFFuUTplF6ZSVn46nT7zJPn9XqXxws9w+RhjswsdVHv291TVskVrLzRto/beh8nnX1jVSRfnu9HCy00scDuyXOF//Omnn1aTWP5ChokjJrY8uUWIhS+ecT7P6UQbghBAfvhCj/zMCTwmlByHeHwtLPAUqMkUFgBmGfgcIf6DAUqkDRd4eJbT5UkqXyNEHihDY2NT1NhFfviiDNeWnCbngXRxznlAfiBEsH8W7u0wgeRFhVNuiEc9RsfGKCc3V7UBp2uGSJvTRzxU5lkWzjT5GmkjfxxQeefz9vaz9mSW5c4h0sY+eL43XIi01uJrLpd7tcJEJxa4nmhHj8cTgiu0h9kmaBdcYzFeX18fNX7NvHCOPgOcMq4YW0wkcDzuuf3229VWIuCf+6MTe8AaMDE7N0elZaW2Oj2XGyGfm3mp/tjUpLCMNJ3pcrmXC2MhFpAevEOgLCgX6om6m+UE+bpcvpH+Z9YJ59AWc7YtlwN5os8hbX5urYmF+oZ61V4oE+pvtj3LAyE0DPa8uIfarXEN7Y0ycjmd8sD/OLDForm5heCeEnI2bSwwFjhv/I+8QFBhTHSmGel1ohMLkNngxYu2vE05m+eQR3ZOdsxyiFRech+vjSSMBwtu5EA88UIsLEMshG5h0HvUsUjG1ofas9cpI40gFaB6XtP2c5qaqw15uWDhF1zc6sHc652kytN3qy/QygOEB4vjLdTd/7X1rCYT9NaHjdNhFnzD1ApDjo3wDrFNay0gVB4itDHH5q4HaME7qraGgEjIyre0FTywtQCbC7jW3iJyC79PNY1/oZm5AUW+YEHu9rKMp9NdtmcD8DCyQFWnd1G2J13hBUTUgZJrlB0KlMttgoDtOb0jnylcwubHsdbtyvZH/fn/oomZY9qoowP3Gw1v8bTb5SQWzDYFoVBRWaG+iPHEhSezfM2TurffeVstIKKtN/cZM8R5Z2enMnJo5scTa55QIgQ5gC9gw8N6+xanE0k5YFH8wMGDWpvA0LzgupkhtBzgvgvpR5PHidrakAWTabGf08fCoKenJ2TsjqT8uAdlgVcATN45PYSm3DgeVvZZTpGmz/fBnSDSYdlzmhyCWOB7kzmMhFjY/ejuuBYwTvlEgicTd9ASw1f/O++8025zt3ZB+7z88su2az5n3pFcI28YAb3jjjtCMACM4TDzBsH3xZdfhHhUiCQP3APCD/3R1ChC+TkPhWnL7gdsRvT199t90ZRPJPlFSyxwmug/Zn0Z/xxCewDeESJpU07TGYZ79u9/D2pKmDLBeHK0BJ6bQudqa0UsoGwghJgshSxUu1hjAxMtiIOGxen6eptQDFcvZ7md1yAk4Qr4zruCWGdZO0MQTjBkGks+yDeRiAXUwVkPaPBBU43lzfXHtdkOuG60iDenPOU6tJ+IPC6/POIhENyeFWLB8UJgoOuFVoD8tqE8LPRm6NzA01TV8jO1OK6Cq0QsjBu3UufgG8ZedhAK2A9p7WkPaK8RSLul423KLfyetqlQmK7cCjadxf7LRcswnyYjuBwbJQTJsugbVfLDlojSBniJ2ErlzVupslnbX+gaekMN5gVVv1XbIDLzNxG2OmQVpKntEXvzN1HmkRQ6Ur6VegYLyOudDVHvh+vOjSMv2IZYUu5GD1f8lPKK4IIynXIKvksHy7bS5OQ5S5slqBli1t0fWKC2C3coTZBjLbBrAXsW2+lY689paCLTeGniBcqDm5nWxpGlKZdIziMiFrKyXL9oR5KHeY85gcGkEW7pPv/8c0UoYCsAJos8YeRJNU9kED7x5BNhXRuaeURyzuWYmJhUPtkxQeJJFIcgMvj8xhtvpJqampgmrqgnyoQQ1rOfsjQyzDx54oY8Uc8PPvzQziuS+uCeTz/7zJYdl5tDpIkJOiaMuJfrH0nauNe8f3x8nJ5//nlbNshDtdnO4MIMbVlZWRnTGCXEQtDQJ7aqjMXxZTRc+3JbIgQmzWvzfmAFC3doIQCfaGMm93Ct2t3y5oFzLLbYaj6naaYXyTkIxieeeMLWVkA+wC73C+6TKMsxoz9GkrbzHp/fr8r7zLPPEPo38uL0cc7EHPKHm0v+As792Zme23WsxAJkCHsVqixh1NDRx+pO18XUx7isznZC3+Y25rGD84ccTHec/OxaEQsoY319Q3BMs7al8fsB5UKZQA719/fbcoi2fZAP1wUhNDawzY3r7QyRJ2QDmzgsx2jDRCIWzPpzPUpKS9TWvHB153EAcsA5ND74OQl5filhImLBjRyIJ16IBRdiAQBgjQUMrLMLndTcfT9VNm2n8ga9EC5rxOI4g2rP/oHmFmGcC5NlLM70Ag3P41kd+qh3sEi5RFSuBIs3q60Q5XW30MLiJPmsxZ0ezPV2iEQEYWxlMmQS8NLAeB41dv2Jqlp2UHUrtkJkKO2PiZkKNRi3df6dsmG4UJEKWksBZExh9W+p8dybNDt3UQ/a8JaBiSC2O6iJ/sYZuPRiXy9eRsZP09dlP6YcJZPNiowqPPYbmp0fWPblNTnXSMfbfkllDZY3jgZsQdHbUDoGnqN5r36ecc64DYYbR57R4DYSYuGxxx9T+50//vhj+viTjwnhRziP4sD9n3zyiVowv7Bnj9pHj0kLJmi8v5VDTFj4P4RsKFBb5NZf8qOpI9+rx5vQdoY/diyIQiZQhjcIxN9z773U1Nx8Cf7Cpcd5LRf29PbSX594QuXJk1SexLMMMLmHvYTl0jH/w6IH6rmY6LH8WIa4xlc4XhSY5eZzDs00nee4hyftmHyz3JC+cw8yyvHmW2/ZE3ZnWstdC7EQVMuHxsJqEgtu7Yx2xYH99dBKgfV955dbxir3FdXuVl/FIjcvD+6Pg/3LLS/zHvMc98OmAdLiPOx+YW0JQDz2xOMrKT+L52LJi5+HBs+TTz1pjzlcT4TID+Ett9xCHR0dUeeDPGIlFvAsxh2WRbjwq7177TJFKwOuvxli+wXXm8cSDj/99FNb5uYza0UswOUlNJ+43kz6cAhs7Lr7bsLWKbM8OI9VFvxcQUGBTbBw/s7wnXffvSRfZzncrhOFWODxHPXGgW0uIIS5D/L7iOsOmXP/wHk85IqbbCQ+OIaKLFZXFvEQCG7PCrFgvPQvBSwGFh+NTObTybO/obLGHVSl1Pe3UlXTj6iiCZ4gtlL/WKYyUqhtK+gvcZpM4K0QPpqZvUD5Vb8mbH/I9sALRBodPf5fNLegfR+zhoQug/nleHVBdGkd1yd9Xihj0Yq6LnqHaWyyjDoHnqO6jt/S8bM/I59PGyacmGqnfcVXU15xOh2p+BnVtT5PA8OVNDs/qLw+oA7+S6w/o63Wpy7rIUPemsA46urbR/uKfmh5D0mn/cWbqf7My+4v8YCf/IFFOtv/vNp2UgntmsYfK4OOlY3acGZdxy00PXfaJtC4XkGiYePIk+sWSRgJsYBJhTmZwDVPMBAfycETE04Hi1KkwZNWnDvvMb+cYf9rvF9DnfLAnmy4SOQyOevJdSwuPmovqJEGT8L43JnuStd4fnh4hB577DElA843pP6WEUSe+K2UJlSizXRYnqgbZPzGm2+qcpvpoRzR1AH38/M4x1dclh2HZh3wJXGlcof7X4gFi3DbeZPS5Glta1NfZPsHBnTY3x97ODBAvX19yvApFmRQ58YYkJ2drVSfH//r43T33drgKLcl+iHal9sYIf7j/olzuCDE9oJo8ORse/RHkGPc75BuuLxAPjAO48mP8Y80sO1g96PaYKFzTOK+9Nzzz6l8zeecdQh3HS2xYKYP9Xyo+XNbOEOMX+b94fKPNA6LytffeN0ek8y80NYDA4Nh+/NaEQt1p0/Trbe5k0woE7yGmFiItK4r3QfNDfQDUwZ8zvh88qmnYsZ7IhALTrlB8+CTTz/R9ixMY5WWtgzXGyFkj/6CLX4ryVL+vzLnlonY7m7kQDzxQiy4EAtYXHl9U9Q78gUda71WuZKE6j5sApQ34Su7JhUaOm+lQGDB3sYA4PiNNLFAxDaH2pan1Bd4kAp5RWm0v/iH1D9Ubux3N7/qb6xOpxeqWnNDa3Xo+iHejwWw30tenzb6Ay8SsC0wMlFPc/P9FPBb7qPYCOPCDPku9tB8RystdLeT92IPBWYnNamwgbZCaG8PjAl4jJinEy2PUI5Hb5+BRkde0ffo4ijcSYbHC+QLQ47HzvzMsmVhufds3koVjdC82UrH26+joQkPYeuEbqfwabnlsRHjIyUWeFLFIU/4+TqSkBcmuJcn65igmBMWMx3cj6+TBw4cVF9SMIFerUk02vLo0RK16Eb+OLCg4HJxmeApAirTq5UvT+aQHmxK4MsQ52nWHecwJAk/4pHkzQYPudxmWpAj6hEvfrnsnA6+bqP9kFe4OiBfaGfw/ZGGQiwENRZYrgj53GzbaM+daQDzSIP7pgpv0gsHnOM/7hfYLoA4jmdNoqefedrWhuE2dmKF45cLQeBxfbhcKC/nj/+w8EEazj7hvF4uH7f/4EkE2z64jqa7QeQNMpQNU0aTX7TEglk+yBFaYiwXZwj5wLuK+Uys5/D24NQQQH6QB7ytuKW7VsQCtGY4f643Yw/X2K5wIUZ7Mc66hMNrZmamq9xRDrybkE40WOB8E4FYQFlAJl0cGqKqqiq1pcSUL48VHIf+z+M95P/NN9/EVHeWgYQy/1xvDMRDILg9K8RCyKIsqCkwt9BDZ3ofVUbvFJmgvBdAjRyLsx1U3rCFjrX8jManLU8OIemgc+hFIQbY8315lFsEFXZ4gEihnMI0au58hwIBr/ViCua73qCKLT+rvGqx7yg7EwCQB3/9w/ncJPm6m2m+1kMzhV/R9Def0MKxr8k/0EFLIAQMUgAvNGgf/Lc/aJvC33uWht9/jjpv/g9q23EV1X/3O9R09b/QmWs30dk//IzOP3ArjX35GvnaamjJD7ka5UI5jPS5XHbd7TIbz1zSnus/4DkX+vMLI3T0xPXK/gQwhONw+bU0OQ0Z6rKrbSFW2fnl3j/2VdBYpuXus1xpLehtEVXNP6XOgReUDQzOk5+1ZaTSTCz5hJZt9donWmKBJxk80QsX8j08McE95jn+54VDuOc5DpNZU/04fDvFJgt8acH+dc7LGaKM0JLAnu/VzBftyOlNTU2r/eSctykjjvvoo49sWwt4jp914qGiojJsXZAm6gK/9M5nndfONFe6xtj1+OOP25NNTPSfeeYZeu+9v1PevjxlfR8GCldKx/m/EAtBGwuMA+5TfB1v6MQaLxgYL0jfeQ+XgeNx/c4779iaRM52jOYa23TML/OcF9cTeT7w4IOEL8nRpBvNvbApsWfPHlVv5M/15BBlYVsL0aQbD7GAfEB43HbbbTahY7YNyvn666/bX+3j6dO1tbV2X8b4rNpgp9ZMgatRtzqvBbGArV3QsjJlj3McKBcOaMmEIwTcyhltfFdXV9gxFXlDPugzsea/HLGA9gWJtVqEkbPe0M5pbmmhrw8fprfffluRSagLy5btjXDfUzhw2PiA4VDWIHSmL9exzUlEbmsvNzdyIJ74K5xY4IWVf4MUAAAgAElEQVQSh5jg+mhqvolOnv0VVTRlUHlDhrIBUNEIQ40Zao86tkPga29j1/3k80+7vlwwwE7NnKf8qp9RrieVsmDdv/Bqqjr9ZzX4QpuBF3IJ3YEsQ2tMlgTLynILaM0CEALzs+QdHaK5puM09tEzdOFPP6amzf9MJ7/9j1T7nW/Rif/5j8Hj2/q65d/+hUbeepjm25vINz5CS4vztOSdJ9/YMM1WHKbum7fRyX/+Fp349j/Sie98i45/+x/p+P+0DsT98z/Z/9X+8z9R41XfoaEXd9F8ez35p8Yt4kKXNfjSs8pukhom+ZAAxEJQznpwwQRpZLyRDpZsVcYc4S0C3jLqWp4kH2t2MKlgLNa83nGq69ip8AwjjtC8gV0LaN6AKIMxTWC9uftOWly8qLRIOG9o32iccluv/UDHeV+uMFpiAZMNntjxRM8M8T9/6TMnJJi44Jrv5YUMT17Chbj3kd2PUElJqZrEMJ45jFVmwNapU6fo9j/fHjJxNcuAvDOzgoY/45mwL1fOktIyJRczbz6HjJ597lllcHGlOsOnPcoMGduLAmuCimt8VcZkncviTC/a+uF+HNCo6OjspMmpKZu44LQQOvPh/JcLhVi4lFhgTKxFyH0SaXO/RByfI955jb6Tlb06buaAk9OnTyvtHR4zkB/y5TEDmj1f7f0qJjwthzXnf8eOHVN5cjmc4dPPPKO0MxjjzufDXcdLLMDgK+RtaoxwuSAjbDlajUXeW2+/bS+kzbb/4x//SNXH4GEp/PtwLYgFfEl/8skn1VY1eOOBJgkOlIvxWlGh7VS5lSvaeGebQiML8g13MD5j3QoQjlhgvKNtUU8YKn7ppZfopZdfjut45ZVX6YUXXiB4N0HawBHKz9sRzfpxvFkWljcbMwXeYiGMo20PuT98fxO5xC6XeAgEt2evUGLh0kUSBlBfYIH6R7H14RcWmaCNNFY0blFaCtBcqG7OUMbw4MlgbHrlQfx02x5lbC+7QGssHCzNoOGxer11Qn1lvrQsidVJUD7+4s9ltYxLKk0Afb54rp7633uBOm/+JTVe/S9U+7++RSe+8496wY/FfwihYJEMiLePb9Gp//0/qHXHv1LXHb+nrvtuodZr/l+q/V//pMgEEArqwP3f+RbVqrQtsuHb36Jai6RAPsdx77e/Raf+5f+k9n+/mgZeeowW2mr1V33ry779wrTrkPheEEBCYVtN07l31JYIrbWQSgeO/oiGRo9pAsDGlG4rPIPtJf2jX2kjjiDIlNaCtS2iKYO0/QVNmp0892sansy3yAQ9WGnyy8KBy0QqsTAb+yCLesRCLGDSwRMrc1JinmMCY09IjPt5Qsyh+Qyfc9q8QMY1JpVZWVnU37+8Ec+V2ob7AqzdL1cGTOza29vtxfJK6cb6PzQiUDeuuzPEpHpgwDI8avXncHl1dp6/RAuE5Y8Q9SktKwtZHEAWLI9waUYaFwt5sFzaQiyEX8w4sbGa17xgQ5p2vzCMmCIOOMICF1+vW1paQoiq5doz3H9O3IE0sPM1CAXkCcOgONajP0JrgT0CQCaQB8rAskZ/hCvYcHVyi4uXWED/gptYLoPZRtwm8Fjjln8k8Vgown0n54G2YIIYC1CMU27prAWxgLxgcwMaKnAHXN/QoNT1oX6/N3Mvvfu3v6n9/U4cuZUxmnhOEyHLwwwZDwh5K0Y06ePecMQC4x/pOo0mmvlHe470uP9y2Z1p8D2IxxY8/p/LhGuUCfgHKR9tfeX++OZpIr/VkZ8bORBP/BVKLAQbBC4KsXDy+ifpTO/9ei86LOfjay6+5FqG7mBNH8SCsrPQmEFneu5fcSAZG6+37CpcTfuK/pWyPKnU1glVNUxe9TYIU3U9cTuKRShYk/j/5i/7+Pp2sZv67/0lnfq//w+qtUgCpU2Ahb66DmoamMSATShAA8HSPkCc0kb4NrQSLO0G639+Fv+r8++AcICmQlCDAaSC0ozAs4pcQHo6/ZPf+Rb13PlT8l3spqWAT5EM/622TFhYYIIhwRfOwCvIhcJjv9KEVaH2LnKo5BqaX5xQJAJPAkw8eb2jVNEM7ZvtVNkIw6M4B7mwVbn+rG6B9sIWqmq8VhENfcN/V/kgDRAT2jBm4pMvZp1jPY+UWFCTHWuCgkmGOeHgSQiHvEjBhFRNSIyJOU9grr/+etc0eEKPEJNbPMNp4qtLXV18LtbwNezFl14KWTBw2TnE/lmv17sqC29n2zgxC+vinK8zRN0rK6tWLAcMb6mvmtaeeZYz0mPZIQ4u+sIRAc4yOcsc7hrPxPJcuLTMOCEW1p9YADaAFfRrJvS4j+MafRlfUPv6++02B45WAwPQpNnz4p6QPuAsD76Soj8CJ2uBOTPdv7//vioL6m2WA+eIKyuHvajgvGql83iJBdS3ubnFbh+UAwf6NY+RX371ZVRlcpb58DffqPS5vhwCE598+umyMl8rYoHL6MSY85rvW82Q83COx9xHWD4gdGPJNxyxgLTxXuT3Jq7RvuHKEE0c+jEOlBkH0uRr4BnX/J+d5049Bl1/w/V2/riv3NASCfceiUUW8kzkY4nIKj5ZxUMguD17BRML/PXdT1Nzp6nh/B2E7Q5YeFU0g0DQ+8/Vdgj1hVcvxsoat9Ox1p/S5CxcO7lvZZhfHCVP9W8opxAeIFIJauslJ3bSom/O2v6gJ6AwXpjYHcMkFSzNBZ+XFhqqqOexO6n+//u/tDaCRSroRb9JKmjtAVtjwSQcoMXAz3FoEQJq24R1DvKg9v/5H9T+i3Tqe+YBmq44RIHpUfJ2NtD/z957uMd1XHfD/4RkO2+SN18styTfm+TNk+SzWWRbscUiWXZc47jEli3JsmTJqpRESSRVKJEqpERJpBpVKbEAYBUJAiBBVJLovbMAIAGiEL3v0ud7fjP3d3f24t7FLnYXWMi7z3OemTt37syZM2dmZ86cOWc494B0ffiqtD2xSlp+/R2p+NoXggUaLNcKK//983Lx6ftlvL5U/LjiYZ7wJ3xfYALRfHO5v1oO5qxUgiu45QRUN20RnxJYkbcRai8cWBR09acp4Rh4GgIFaC6Az3EtQvO+pc2geH+F1Lc9JiNj52ztBXqqSGx+jW6SRdvCFSyYCxkuqsw0M85FC9J48oI0Zx6qVprpiDvzqnKsjQ8WNzjh37tvr7oiMJv+wQYFJy9u9RAXGA4DH7F8M860WIQo12vjAToDx3DcmqEcqMwSf5NmiKMcABatuLucm5srMNbGNsymffhmNt+xTq8wKViYe8ECxhV5BnwC3lv96KPyxptvSFZWlvJCwf5y9rnzmfnCDSFYwGk56zVDxIGXczyGW/Zs8uUXFKg6WTfqB2AThrTXtm61x0045XuNb5aLsLPTcivtIbAAjXCv3WvuxZUxGJkNBx9nHmgGwOMF8ED70E7iBr6AO07nN+ZzvAULZl0mr5lxM0+s4iifdHCG7Iez586FpI0XLl6CBdCb8z7+HxGPBTjxN5/ZFvQ943hvxmE7p6oq4OLVq13J9OjXZEkaxo+GXsKBaNL/jAUL8N4wJZ19e+Vk3XeV7YT8Gr3hyoMgQWkrLJf8Gq25kG/ZWMirXC415x8Vn3/Uc/L0X5mS5tY9kpa1WFvxz1osB7KXSfflwKkiXFNisOgwsFhP2AFk/UH7JselZ9ODUvbPf6O0C5RgAJoDvOpATQM8M10JExz2FZRQgQII66qELQTQWghFX/yMlPzDX8jFR38hY7VF4hsetA0zqj9QCgWUtsGUsu8w1X9ZRrJTpfmX1+lrFCiTWg+WJgM0JCr+9fMy/PELAa8Tqn2J3g9+0Rou2LxMSXn9C8oY6B64MD2qDTkOj16wDTk6eQl8Wd7yW1twlgchWtUy62oEBGnQZoBwgdo5K6So6QcyMFrsyevOOj4Nz+EIFrCQLi+vUAafqqqrlG91+JGv9gD9rkb5mq+uqZHs7GzZf+CAhv0HlBor7o7SV7a5yGHcXORwgYMQ6Vh8AXZ8NLtTuvr6elUO63IL4WUB4y4ei1dnmdDAcMOB7Yal9nB47fjx42oxyM0BaIRyUQ4B70jDu/94t2zavEng1i2c8ucqT1KwMLeCBfAD1J/BZxhTRcXF6s4+tGBol8PJs+AFt7TZ8AjcaQIHtzHAtPqGhjnj0bq6OoUP5xvixg13uOORtIiFYAFlffDhh0F4cX4gfjDIxzojCSEYgEYI5wqWh/Cpp59SngNClTeXggXgESu+M9vEMs3w8uXLrjxJvkCIucosJ9y4l2CB/M6+MJ+jiVNgwZC8gzLRz+Yz60Y6AHMChE/hti2ZL34b4yRto6NtNAIEr2//rAQL5onrxOQlOdP5qhTW3mid4urNlBIoKGN22qAdTnK1kEF7hIBtBdxBD2ZmrbnAaxXjkwOWtoI+ScZpclHN4zLlS/CJiBt126OCsdH2Tcpgxh6pv+HfAkIEChNiGCpbCV/6jJx/4FcynLtPfH2hTy2C+wF/sJY3Cr9fJlsq5cJzq6X+piVS8uXPWtcj9NUIakqc+e13ZbQSnj3wnXW6wVNZJbAwaOBxcuLEIZ7P2maCNqg4PHJBDufcYGktLFbaMUVVa/RVD3WFwZxw0A6/tPXssG2E5FgaC+rKj83zjnFQuUJON/xI2ns+NgyVOmnifDbrXXjxcAQLcLvFBVcs+xuqlN3dPVJf3yAHDx1S94hxBYELKC54EDLNGeI7+HoHfoSZcExJSQ1aTLF8hhB4xOsahBtuWJzixJaLO+JhhuEs7OA27JHVj6hy8C3LI82cz2b5991/n7y9/W0lBGpoaBAYLgvV53wXLs3d2u2VttAEC6SFV3u80nGvHZ4O2D9myL4CL+IKwpNPPSVPP/20POUBMM6JTSBCbHwffPBBpZWDcgAmP1D9GSeiTMeGA6fWuMuOq0LONsW6n1k+wtTUNFcakB7Qspk0DI960TNW6a1trQKhG8cH8eCmDOlj4+OOdZH33B8rwUJRUZEtjCV/ADfGN23eHBIn0hx0MuMQ/LJtbCvLhAHbmVTe51qw4NbPZnvMuJnXTGccIdp3ua9P4AWipKRE9u7bp7zbgCakh1cY66sQznrYD870SJ+dvOz83qwHccwhW7dtVe5VeQXJpGUy7j3ek7RJXNp4CQeiSf8UCxbMawqBjQ+ECyMTrVJ57m77pDZYmKA3VvAAoe+gW9oLSoNhpZS2/Ewmp1w8QahFvN6YVjdtkj1KPR1eIJbI3mP/IcOjbUF/XIk90DS9aEsBdhTO/f5HUvZP/1sLFXBFIYbCBGdZxV/+rPQe3CV/mo0aI4UDSggAbxU+merpkL6970jFIn1NQtlvuOZqKQF88Wqp/OqXpfe95+XKlOn+0zJQaZWTWP2FDSMWQj5pv5St3ZhmLVU8l5q5VDp7AgbpAoYXtdBleLxFCut/oIRl4PG8ahgmdQgTjGcYdsypWi4na2+S2tZVMj7ZbS/UzLITiz7RTeLzKVggHbnIw2Idm+Ndu3cr92rYUGBBFGpRBLsCp4uKVD+xHIYsnyHTsVHDwgoLKLNsxLHpwia7oKBQCgoLlX0DFcdzQYFOV3E8xwYOHfpEbWSc+BBHhBcvXrR5ke0xQyyO0b6MzEzVNraLC0Y8q83DLQFDdEgDMA/qAc1hxwICis2bNwvcWELIYNaFOGnpjDvzzeZ5oQkWzDaadDHT3eLhCBZwHQEG4mB9fmBgUIWIuwEM7CEPPATApVx7e7vSGjpw8KBtER59DT5w8gd5ANeMYCjw0iUt5GZ7EDLu1pZo0jgewX9OAF7gR45HeCeI1zhkHenp6XLvvfeqcUG6MCR+7REYcIyVYAF9AsGr6jtLKMTxixD9ivkz0r54cdMmew5geSgLQq1w7NnMt2CBgg/OgSafmnHSBW5+m5qalLehjz76SNatWyePPPKImvfRbvQx6EANFfa5WxhLwQJ4DPMvQtTvVt9s0lAWbCWwTIQAk6f5bs2aNcqGCOYQaiuRbskwurVWkn7zT79oBAhe335qBQuByVNvkrEJ8vnHpXfwhBQ1/lDyYKBRXXkwBAfGhoqbLRhxRFzdQ69eIb0Dh60/Katc60oD6+sfapK9WTCoB22Fr0lq5rXSdO6DBeFWUgsS0C5rUz0xJgMnj0vDyn9TBhZxyq9sH+B6QbwEC/D48OXPSs+BnZ4q/eFMRugPW3vBWvT7hgfkwoYHpPKrX5AieK34IrxJXKWg5O//QjqefUB8vZ0JbHfB6hsl7PCpaxG4EpFffq8SYKWC5zKXSE7JXTI5NWwtek0+hbDNJ00XHpecyhukoIZjwEOwAI0Gh72RyrO/k4Hhatv4qDbqOP+TYzg8EW6e+RYscC7RPMz+80tzc4ta8HERxAWfc2GFxdGGjRvDNuyGelY9tGra4o0LK7fymWYuxJgWqxBlo40ITVzY/oqKirA2DGgfjc8BN5aFclk2y8SzmQfp9GHOvHiPxe4zzz4rR46kC66RmItOs9/C5bmZ8sVLsFBcUqLcd6ItuDMMV57rn4kFrNflrF+vrL1jQz9TG/E+lGCB/bb60dUClexQ5aEPzPfOZ2y44A503/798uijj6o+d/IDNlGok+MMArtTp08r7QVuMJzlmnXONo4yQ9kOAP8BJ27yyLNIjweQ/1G2c5xwTACf8jDHI+gSK8ECaAX7KMSDfch5A2Fu7szeu8y+Ag+6eaVB2dDaGBwamlGgNNeCBTc+pHABp+sQukEIg3mksrJSso5lyfvvfyAvbnpRtcnkG44zpJGufA96Mu4VxlKwYONiGU4kTl51R5oObycQ0kFwDsHx2nVrFU1g+LOw8KSyuWPSlnGGJt8k45+udeCfS396CQeiSf+UChbMDRiYHa4kJ+Rc5ytysg5CBVxvWCmF2FipU1uvjRXTtXG70uZfy+TUoFqwmBsqLbTA6fi4lDdskt3pUEtfIqkZiySz8FcyOtalDOCpDXsCqNN7DxjLOCM24qND0vHcw1L6z3+tjCHCLoH2tGBdJYiTYEF5fbA0FhSejgWiN+7GpMZvGILmfp8owcnkhIzWlUrL7T9SLjHhLQLXLxCWfPEz0vzzFTJ+piYgXDHLSIi+szaaV7R2DPjwwqVs2Zv1DUnJ0Hy3/9i3pKOnwFpYBzammnZ+GRo/IwW1EKjpcUAh2vQQea5XBh4LalbqsVK1UooafiIXe3crmmqtBYP2CUGj6PCZb8FCKB7v6elVqt1c4IdaSGVlHQvaXHmVi00SF4xYSJplmgtLvrMXe3HayJj1I856GWfbw/HZzgUgXLS9+uqrqm38HiHLZmjWzTRne5lOfLDhfHzNGnnl1VeUhXCckrNeL5pHmh4vwUJOTo6iATdiZvujiZs0++Mf/xj2vetQggXSe83aNTMKFiKh74ULFwX2TXgyiv4lj6BOk09g4DRt715rDRAfjQVsCG+/XXuPcesD4gN8iafJk27fzDaNtMD3FLSwLtSNdD5HsoGPlWAB/Qz7NWb7SB+EsJOxffv2GU+azfEKtX+22wxRx8c7d9p9H4rH5lKwYOLOOMLGpibljvjFF19UV4YgkMNG2tlvJu3M9rK/kZ9CLH5rfuOMx1KwwLJZ7+EjR0TZNPKwZeRl42haek21VNdUK7eduO5x/vx5pdmC/4lQV/5I31B9n3wX3forSb+5pV80AgSvbz+lggUaRdTh6Ph5qWu9V6l051TCON0NyvsD3OtBc2H6hkqnwYid1lRYKQXVy+RsJywfTwX9saiNlXJZ6ZeR0Q45nHeTpGbAE8RS5Q2i/ux2tciEkcYFMSn5/TLR2Sat9/xECRRwoo+rA8qVpGUEUdlBiJNgARoR8ADRs3+n/Mmn3UJGNNHgKoQtDLAETHhmmgr98qeJUbm0+SEp+5e/DRKcQIBSv/JfZKy5xrK5EBC2RIRHXDfYlk0PyxaG3z8h2UW/kpSMa5VAa8/RxVJQfo/4lTtNLVhwCrXq2x6WvCrLpaqLpo4eE8uloPoGgS0GLYRYIflVKywbDSuluXOzTEz2aCFMXNs7txNtoggW3OYLbDpazpxR9gcoDODiywyxQMSpG4zNuZVDXsa7kZERpeKLb1gGF5h8dgvN/G7vY5nGuky8sk+cCEtwgjYCQLuPd34cZG3fSUMsYLmIBf6Iu9XNdIbIi3woD5tPbEDa2ttkwnIHSHrPNoyXYOHEiRy7z9letCkaIC1IN5wGnj0bnqX4UIIFlAeAtf+ZNBZA51B87+wH2Ct488031ZhB27GRIv4ISQ+0DQDPEENDQzPetXfWE84zxiPGLutnnQyBC97R7Syf+X4uQ9SN+hAez84OazyCBrEQLPBEHuXhOgRoQgBO0LSAgOaxxx5Tc5wb7Z08gvkSG3AnDdE+jG1eh0FZzm/N8udSsEBcoElRW1cn7733nnKzC5wpECBdzPmOfYd3il6Whg77E3nxPYDfMa+TPuZzLAULrJdhTQ0OfeZ2PZCsL0nvTzMPeAkHokn/1AgWTA0CbqLg9eHyYLaUNt9iaSl4CxGmCxewmQJoo40n678r/cOnPSY1vXGtbHxJXYFIzdRGGw/l3iTj473qG/wJhfojmlvGJS7Whpub7itXZKy2RBp+8HWtnUDhAa8+MGR6HEIlxDA1FmbzJ8L2MFRlcIMdPEkO5x2Wmm//i33VQ13xuOYqqVryFRk4vj9g0NEsg+UynA2OUXzj1BIAXw0ON8rerOuUUEtpy2QtkY6uAoemDLUXrsil/iOSV3OjsiMS0nij0mpwjhvtTQJCt5rzd8vQmGmd3J3OAf6e6X1w/wS+m7v0RBEsONvO+QPh/gP7gxbRXAxygcdFY3HJzB49aOmb37AMhOEsJM38sY476zefce/bSaOZnrGBxOnVq6+9Zm/e0G4AymbIhSxpYr5jHrOtJl6kG6zKb39nu5w7fz5iPJ3tiLdgwa1NZvsijZt0u+fee2OmsQA8whUsOGk40zMMnsLau5MW7FuGbBtOwrG55bicqfxw32M8QguG9bnS3rIn4PouDppEIXGx5gmcJofbxlgIFsy6YEzX2W/q+RY9pnFdycxv9pkZh6cN0J59bNIXhjzNMkLF51KwABe5+/fvl6fXr1daNybOiKPvAGgThC1sG9PNuY79zJB5IVxAnOnOOsznWAoWUKcJtbV1YfdBqP5Jvpu79VSS1olN62gECF7ffgoECzi9Dd6sYOPl94/Lhd4dUlB7g2VLQdtKmC5AcG6aAtoKyKtOa6uWSUnzT2TKP+I6qeGPaXikXQ4cv1a7/7NsK5y7gIUvrkjwhDmBGIyCDm6O/T4Zqy+Rqn//W1uoUAw7BHEQHoQqk4KFnoO7XGkd+0nKL5OXO6Xpx0sF7i0pWEBY8a//j4xV5MkVGJF0GIWEBoS5IIk9XpHwiub/ouonFf9p+x6wtXCzTE2NKTw1roFxAi2e0w0/s8aG+xhwGyu5ljtK2CfJrYTGz0o5WbdMegazlQtMjMVguqDOQL3zS6fwaJqoggXSjvRd98Q6dZLExZ+5iIR1eywYw7FgDqNrXFyaC0QsIlG22zsz31zGzbbCAB9oQXqQPuGE+AY+yKFWj9NhlMv2sj3ORTSfmY90wTPj/NYMobJ+9OhRGZ+Y8JzTZmpDvAQLOGUGrmybifds4yjLpBHuMAP/cPollMYC8Xn0scfC0lgIpz7mIf0RwlAj+hNAfrvllkCbOCbQRrg7jLW9hQse45HtZ1/x6gbT5zvE5pb0nCmMtWABau2htDxef/11e65gXwNHU+sBz5988ond5yY90eefHKZ9rZn/R+ItWEAboLIPrxi43sDxRg0FhEzj3Ib2gKdxPYRtM98hjbyFEIByQFd46Nn43EZlY4TfeoXxFSzMzn3oTPyYfD8zTydp9OmkkZdwIJr0BS9YoFABE60+yfXLyHirNLQ/IQU1WqiQDwFBpeU20lPtO3hzpT1CIA3f3SAdlz/w/NOEAb3q5q36jnvGEtmTuViOnbpZJidp5IcbK4bzzaCBzZ7+k/XLUM4hqV7y95YdBW1PQdlV+NQLFnRfTHZdkLZVN0vRNVfbACFH2T//tfTt+0CuqGsZljtKe/OcGP2pN/M+6ezOl73Hltl8uC97mXRdLrU2XsG4TvkmpK79EYGgwE2A4J22UnKrrhdtc2GF1gRSwoXvy/murTIx1WcJErTAL6BdwfoZzvcY8K4/UQULao6zBIGIFxcXq8WfuRjEQtFc8GGTBFd5oRYFly51BblsQxlYgHKh6SzTLH+u42wrcNq9Z3fIdoVqs5739MaipaVFnfht3LhRnfixvQzd2oh3Ji6Me+UFPbEJHRoatnE2+zMUrngXL8HCiZzAVQi2F2E0ABqY9Im9xkLsBQsm/aG5AHsZqg2GxxCzb3nyizz79u2fZiiV/GWWG24c4xEq/CjbrJNxk7ZIC8V7/GYuQmgNhNvGWAoWQGsYT4W3EC+aQQgTzvWZ555/3uZd0hn0xfWmujp9Wh5O38ZbsNDT2yvb33knSJgCPDHPIHTSgc8QFLBdzGvyD9/BtSK0uqAZB3eToC/nq5l4KSlY8F5bhDs+kvmSNJwrHohGgOD17YIXLJjExyZmZOyslDb/QvKrv6NsKeTWLBel6q3uiQcLD7w3T8iHDdQKKaheISfrblQuJgObpGCmHxvvksyTP5M0dQViqaRmfUNqW97S2grUCFCntomyqfJrQ4ZQx/f7ZKqpREr/4X8ZJ/bYXF+lPSd8mgUL7BufNuzom5qSrhfuVfYkTqHdsC/x+auk7J/+SkaKsvSGeZr2QjAvmPw4t3GfTE6NSkbhL2Rv1tclJWOR7Mn4qlQ2bpJg+x5+5U0CuF0eypuFYGG5Muao3bF+W/JqbpATVSuVoCGncplUn7tTJqa6xHfF56JJBP5PlDHg3W+JKlhw8pNpdJELQnOjgQXjI6tXq/vFoRbDMDaI71AGAItPsxykvfTSS8oDArwgzCekHz0qR9LT5dAnn0j1LO/bOpl7WGgAACAASURBVE8pSVekw3hXVlaW7SkAbedCGpsTk0ZckCOkIIZ5zRB34fkdvFOgPvYHQ+LgFcZLsACNBeAO/Mz2ID5bIM0QomzYWDiT4BoLpDv7Axs3tgMnvKAFnxkijWMFBgT5LUOWGU5ofoPxyE2fyUdm/OWXt6hxgLHwyZHDOj6HY/Pw4SOqThWi3vR0dcUonLYiTywECybNEH/llVfssWrSCnGMwfwCGjQOzP0sAyHnQfQrv2f/wu6Caa8G+fmtW5vjKVhAvZs2bw7iR2qvcK4B/uRZtgFp4F2kQwOHbcS3EJxs2bJF2cmAHQnzig/byXmT33mFScFCgL/ceCOZlqRPIvGAl3AgmvQFL1jgZn/KNyqdl1OksO77SiAALQVtfBGnqtpWQmhBglPooC3mo4yGtsdCuou8cOmYpGR8XdKOLZE9GUtl7/Gvy+DwefuPh1oVicNMAWOGw6ePS+VXv6QFCZ833ElCsIDT+0+zYEEJVqyNLoQMWCyMjUjnS2uUxwh6wYCAAZoLA0dTtOYCNsdBVyPme6LUbcAC4EJnlqRkWV5JMpfK4bwbZWJywDpJ0ht7v8IdxuyG5XTjjyLUWIBgQQvdMJ5gAJUGTqHlgysSZc03S/dAtnLvqq4CKXsSiS9Q4PhMRMEC+pYAPLnwg5qq1wIP6fA9D1djbJtbiAUz/LNjwckNsrm4RjlpaWkhy3ArN15pXOhGWz7LYWiWh7Tu7m6B54kPPvxANm3eJPfff7+9MAdNuMEMRX8zHxf6Bw4esPuPdbrhwHcI4yVYgMYCNxtsB56jAbMcbHTuu//+hL8KARo7+wD38nGNg+3hmGA/Mh0h1NFhXd7ss9nGR8fG5M4//EGNR7MOM56SmjoN39nWNx/fxUKwYOKNvispLQ1Js63btsrkpDa+bX7L+O49e6Z9zzGelrbXpreTT/i9GcZLsDA8PCyvv/GGPfeYPMm5G3zCdMTRBrjJfPzxx5WA+K2335K0vWmSm5urhEFOV7loB9robCefTT50iycFC/O9HkzWb47FZDw0P0QjQPD6dsELFsA0ECo0d6yVvOqblOeH/Oplkl/zXX2NoUYLDHIrnYKD0M/YLOVULZfC2pXS3pMScsGQXXSLpGYtkT1Hl8qejEVS2fiCdVpL1fnQHTv3jK830b6hXqm+7h/tk3ltX4BXAfSJ/adesMBNryVYQF/4J8bk8o5NUvJlbXMBVyLgBrNq8VdkrIbG8BJLuOCDZxJYvvdPSWbBf8uejMWSBp7MWCTNrR8Yi4SAEAJtPdv5shLAhSt0g6AttxpeVbQmkL5upAUKEOapcqqWy8m670l777sCvDR/M0y0sTAdn0QULHCOcC746D6Mmx1zQYmTKiwqcRLH771CLEqRF9+zDJaJcqB26/XtfKRzkctTtHjigLqw2QMdGxoaBJs6GBAEfXDaRzq7LbLNNHUKfcstahOKjQdwZjtmwj9egoXm5maBez24UNy3f79S69+3b59EDyhrnyrz4KFDYamhgwbzbWPB2Q9HjhxxNYjHDSfHCvp206ZNQafazrLCfcZhSSh7Aajz7e3bE2o8hts25ou1YAHl4soXNtDmmGMc/YWNdW/vZVe6wRMHTu1BW/YpvmW8uwfejwL/FTPNO/ESLGRmZqp5mvzHOZu4Mp3tfnzN40oLAUJSeDHBNR/aBDHb44w7/2f4HjRm2V5hUrAQ4BPSLRkmaZKoPOAlHIgmfcEJFrSGQuD0c3CkWqrO3qGuPcB1ZH51ZEYaPTdUcEOJu+P1P5ShMbi4ser0Y4AE6u/tL1eeIGCJPyVjsRzIvl5Gxy4F/QnNJ0MFFq4BnJE22dkqDTf9q2Ws0BImzLF2gpvQgsYbe+fMeKPLhIfNsG9KLr3ypBR96bNam8O6FgFXlBPntRcEm7YUSvBqhbEAmZu+131LzZiWtp3K3Sn4EQKvQznfl8kp91Pr3sECKaiFRg88PViuWGu0JxTPsUEBwgxhQe0Kabq4VmAokuOWOJpjKDju0h9zTM9EFiyQn8h7ECxwUWmG5qIvHMHCY48/FlQOF6xcqL64aZM9p7Fu4hKLMNIykT/UN6HeEV/mYcj0mULkx8YCKsNwebnt9W3y8CMP24IZ0J70M/uBcWxCM7MyFT3DrTtegoWZ2jrX7+dLsODVTmw4n3v+uWmbKW442ad4Rp9nZGTYfOnsW+ezV51I53hk+c4Q45HlMQxVXqK9i4dgAXTYuXNn0NgzxyHGHdwxutGioqJCfQc6m9/gefNLL7l+41YO06IVLLj1KTTP1q5bG6RVRlwRAlfyIQwtwjaCKQBxK5P4hhPiewgonLzofD5rae5EWh/ojHawLYybYW1t0nhjOH2VzDP/68iF0gfRCBC8vl0wggV7Q2Jt3nz+SbnUv09ON/xU8qpgpFHbQ9BeHCI1SDdde0Gfvt4gxU0/l6kp54kfNnJY2PrkdNXjkpq52BYunK7GtQn9PhEY60/WibE5yfvHR6X1oVuUUOH0Fz8jxV+4as6vPLgJFZBGwcLceYVwmYBgRwGniSODcumVx5S2gjbqCPyukuafr5Cpy52WnQr2td7c4zrFfPQ7+xcb+P6hZjmc+11JybhW9hxdIvuPXycdPdPvl4KHxyZapaTpV5IPQRoMlSqNhNleH3IZRzXfkbKWm2VwtFLT1IU+Wujg0g9zLFBgvyW6YMHua7/fPmXj4o6LMDwjjpPPma5CoN1bt22zT+fwLReoLHfVQ6vs/jPrJ81iEbLcUGU585gL51Dfeb1zlueVz0w3v0EcJ4AQMhzNyLAX96Qh6ecM33jjDXtjaJbtFU8KFm61NzTx8ArhRXek47RaaQbdFjBqyv7keOM9dow3bl6dfGI+e9XHPFu3brXby7oYYmzCuB7zepUVi3SvOsx0xhmGU288BAuoF4ZYca0L/UJ6MQTdqOlBXBECYHiS+RhyDszJyYn4Pz1awYIbDeEFB+0irzFEGnAl3js+2qG0E5xlsM3O9EieG5ua7HpYH0LSCmFSYyFx1jKR9G0y759nv3kJB6JJXziCBWNDMjnVJ+cubZPCGm2gUatlUx1b20aI9rQVxhshXGju2GhpKARvGH1wMTl6QdLzfyKpmdfKnowlsv/YtXLu4mG54ve+xze3g1dfeWCdSsjg90v/wfel5CuflaIvfEZfg1CeEBJDuJAIggX9B6z7G8Kj9tW3asOWlseI4i9/VjpfWqvtLJAvbZX/+Zuc/P4rSjNgyjcmuSV/tAReWmuhsnFLkKYNeQIuVKvOPSD5yjuEZZhRaf7Mxi5JsGChoGaFFNaukIKa5XKy/gbp7EsTn3/MxiMgUAgeW8RtvsJEFyyQLuBTp40Fc4GJBSfuiEMFlt94hadOn1YnYTBUx0U5QywcET/f2jonmxkTx3AWw5HmoTCC3zE06w0nzu8Y4hssqqF+DHrddtv0zQ0X42vXrYuIlknBwvwJFsAvx7OPqw0rNnPmGEN/Ig2n4ezbZ5991r5+ZPJGODzFPKeLiuzyWC5Djstz58/POK5ZXrRhqHaEeudVbzwEC8Cjr79fnnjiCZt23Hxz44urS7BTALyQH4DrAc88+6was+xb0hiGR8/Pgs6xECyYdMUVBGqngQ+IH+PE+6WXX1LXcUy6m+WY6ZHGUc5MfAk8MFdFWjbyJzUW5m/tOJv+Sn7z6eivaAQIXt8uGMGCZmK/DI81SM25e7XBONso40p14qqNyOEOePAGZzZCBnWXvGaFDIyU2hshW2Ubf0hXrsiFrhzZm/UNSc1cJCmZi+XAiRtlZKwjogVjvAen1ljAxk3DWHGWlP/f/63cShZDvd8CLw2CuU5PBMGCMswIgYEFk5fapeFHX1fGLEGv4i9cLSX/+Fcycgzu7hJpUxzo59aLh2RP5rWSAt7MuFayTv5CrqhrPFr4AL7TG3u/tHa/btlGwLiJXqDA8QbBAq5DFNTCJsNKOVX/PWm68KSMT3UbCw8s7jBBJw4dF4pgAafkXFBygcnNB5/XrVs3baHpNucMDA66ulo0F7C7dwfcO8ZqseqGS6g0t3qdaeazV9wpXAhVp/MdyjQB71kPworKStt9p9kfZhwbHOLgLN/tOSlYmD/BAvoUwjmol2O8YUwgNMceBAt8Rt+mp6fbPGHyh1vfuqUNDg0FCStM3mEcxgbdvo1HGvkdZZPXWY/5jmkzhbEULJj4YExtf2d7UD+BXuwzhAWFhUFj72JHR9Dcx37Edxs2bpCxMQjDI9tExEKwwDrRvsbGJrtNwAsCE87NxBdCEFwlMunBMmIVvv7667bQhnxo0hdxaI3Mpr6kYCEyHpsNjZPfJGns5AEv4UA06QtGsOD3T8jAcLmUNf9cjlcsU9cfsIHBSSuEAHnVyyzDjbERLGCDdbrhe9YJqzszltY8rQQK8AQBjYXS2sfjOqk7GSK8Z71h+5N/SnxDfdL0y5uErhQpNCj+kjZSyOf5DBNCsMCrLLY2gl+mutukavGXlUAGLihBo6pFfycT7c1Kc8H+M58HzQXUDZeS3JzjeXJqRA6d+KakZCyV1IxFSnuhb0DbhjD5Btd2BkfLJA9GTiGoU5oLK/VztAK6KniPgCvK5VJQs0wJLXKqVkjV2dtkaLRJ/FcS06DjQhEspKamTVtcYpHJhSbC17a+JpOTk2Et9J548gm7PCwQWQ4XkNB+wOmezesumwyTt6KJnzp1Sp1g7UlJEXguqKyslM7OTrnc16dOg7HRAx4mLqiPzzjhw8lkf/+AuqbQ1Nysytm5a6c888wz8uabb4ZFE682sB7ne6bDkB/p5hZiUwBaOr/3ek4KFuZPsMA+aW5pkT8Y3hq4WUX/cqPHNGgSYcMaifCI9TB88qmnPHkI9cDYoHM88ttYhziphl0HGPnMyc1VwjMINi9fvqzGI2xRRNLWWAoWnG0tLi5xpRvmM9Dt1ddeDZo7YIwV6exDjlc8Hz58OOwxauIRC8EC5xKUCxe4Jo4QZNG1JLVl3nv/PYWr+R37BGlmuolruHF4D/IyjkmaIYRgNdwyzXxJwYL7PsOkUTKepFGseSAaAYLXt/MuWKDtBKpF44qBk3A+34i0dm2XwrrvSq7a+ARrJOA0FFoKOozevoI6ca1aLo0XHtcTtbKnQIbW+E1ODcuhE8uV9f2UDBhuXCIDQ/XWHxbzJkhonbz37dkmJX/3F7Y9BWyQobUwn4IEZ92JIViY3m/4Ux7I2CPl//w3ls2Fq9T1iAvr77X+zLFJns67Tl6Oz7OzXv0M7yTwDgEDjrADUlKz1uJns31+mfQNyemGmyytBQjtgscXNRAiDXOrtWtK/Z3WhFBaRVUrpLT553LxcoohuNNaQAH6ONtk4hzfeCILFrg4vHjxotx3332uC2gu8rCQ3pOyJ6wFP8p9/4P35be//a1nmVjAYsMf6KP49ANwwXUCtAOLabYH8VUPPSRr1qxRp8duVzzwLeD48eNKvRmW4O/8w512WdxcPPDgA8qKPNqC/LNpk/M78/nIkfQg3NkGhsCjv78/7HopWOD3DFEO4vfep+eh2bQjkb5JNOONpA37FpoIGAcA0N65GSV/oU+ef+EFW+2e5YQbor73P/ggiPedfY7xgCtMbmUSX7d3s0lzjkfUDXhw1YOydu1a2bBhQ1hXrlh3PAULIyOj6goYxwbphhA4w6NLd7f28gCBCMYO8nKDzu+gedJ72d2LBNvhFcZCsICy2Y9wUUu80A7E0RbGEc7GFoQX/s504HHmzBlXDynEgfgUl5S48qSzTOdzUrAQn/9TJ52Tz0k6mzzgJRyIJn1eBQucNK84Ti4hZNBu6nwCewp17fdKvuU2MtLNzezzr5S2no/tCVKra4Mh9cL1YvdxSclcqjxBQKhw7NQvJVgoMrvFqtnhsYj7LUOEvu52Kfs72FW4OqEECQtFsKD6fXJCzt73S01Dyy5F2d9/TqbaDEvT86Cx4MUnXX2lkpZ1rezJhNbCUkk7vkQmJwOGSE1+bWh/2LoGAQFA7K5DuI0/dc2oEi5hb1DuLn2+CWuc6TFDISNDr/bFKz3RBAuYJwNz5RWlgbBm7Rp7YYmFnQlc4GFhXFZWZs9hXvRi2fBr7mX4DOWj3Je3vGyftPM0zKvcSNKJA8KSEm9/9NwAwDo6v2E9eGYaFuLAl4txxkkbnLxBOINv+Q3LiSakK7fSsjLP/mFfRUI/2G7gd2yD85l1R4P/fH+bqIIF0kVdidi4UW6++Wa1EUXIfnCGGEv5+flh8ZjJu6wrNy9X7rhTC8VMPmY9SMNmLFyNJJYbTmiOiaLiIntDSTyAg8mHEC6EUy7zxFOwgDp2fPRREH7Am4B5sbKqSuELTSjS0wyRFwY0ia9JD6aFCmMlWGAdEPqa+Jlx4Hr77bdLUVFRWLzGMsMNyZspqSm28MWsH3HwAvkhKVhIblzD5a1kvvnnlWgECF7fzqtgQTNVYAOOjYTeTOjTy76hQilrvsV2Jem2SYlXWkHNjdI7WGjhE9z5Pv+U5JfdI6k4DVbChSVSe+Z1608o0J6EGDS+KbkyOS7tj95uuU1MChZm1S+W1sdUV6vUrfgXpbVQYhlzbPzPReIf7gs25hjhncxZ4RSqDr9fRsYuydGCn2ojjsod6lK5ZHiHoLYQ6r7Ym6K0gbR9ElxhiI3Wguv4VLZRcO1C11PXer8MjcKNVGDsqMVMqPbF8V0iCBacC1ku7rAZPXr06DSjjc6FHhabMPZFQ2Xh8FdPT4/gJN9ZlvkMFe+6empmBfornPJD5WF7BwYG1VUFs063eEFBwMsJaYPyWU55ebmiEeiABS9PlvmMNKh0M38o3MJ9Z5Z14kROSDripNcULJjfutUHA3LAHbTgAh5xtgdxt+8WWlqiCxZAz5qaGiWAA+2pueDGo3gP7w3wKoHvZupjs6+QF99hPKK/2fdmfyOuxqOLC8VI6nLWa34LQcr6Z9bLLbcExhH5zgwLCgoj4r94ChaAPwzNQoAAvIkn6YgwNTVVjb8Pd3xo09bsQ+QpKi6OqM9MOsZasABPD8DJxJFxpEPTrLCwcNb4mrg746AnXBavfnS1K62IB8OSUtglC14zh/Oc1FiInGbh0DWZJ0nXUDzgJRyIJn2eBQv6bji1AXzWxgL2FNq731VXH5QLPHXVIb6nqM4NUFHDz2RkXBuhIX6qc/x+GR3vkkM537evQew99i3p7DlpG8czN0ihOjTu76zN8GhdiVR89Ytahd+yD+DUFEiU50S9CqEMOuLP0u+TwexDUvJ3n9MeNb5wtRR/8Wrp2/uO/jNNII0FaAIUlK8S2ABJUYKFr0lN8zZb68bkv4HhKqVBgKtG+rpCjK4UudppQB3LpEC5t1wmJ6pulOLG78vlYaj1crOKcH5sMCSCYAF9wwU+Q2xEq61NDRbNAC7mzBALTWw69u3fP+OGBmWzfNQJg3DcxJhlIs7TWXg76OntndXi0eQ5t3heXp5qF9WSnTjgGZtybEBNGjnL6ujomOaK0ywLgoYtW7YEtd1ZRqTPpCPCF198UW0EvDYDT69fr+rmNzPVdamryxYqqI3ELcFXVtBnkVytmKm++Xq/EAQL6LO0vfvs/jD5yoyDh8FnMABIbZJw+5v0h40RlIlyWLY5PhEHP3R3a4O4KD/SOlgXQue3BYUFajxyTjHHJdIAEH6wfrOsUPF4CxZwxeHp9U8r/Ex6AX94vln3xDp1dePZDRuCaMs2PfzII3abnDQJ1S6+i7Vg4dChQ3b/kw8Yon34L/jkk0+m9R/xmW3Itr/3XuhrcsQF9IM9jtnUlxQsJDfAs+Gb5DfR8U00AgSvb+dZsACCBO5WQ1thbOKiNF18TgrrbrLsKcB+wtwKFSBkKG26VSanzMUrNzxX5FLvKdl//Hp9fz1zqRzJ/4EMj7ZrLwL2xii6zo7ZYPH7pHPjA1pbAdcgklchZvWnZ294YShxoFeafn2TbWsBniKaf/Ud8Y+PzrLs+PAKNBKazu9Q13VgY2FP5hIpLMdJKYzGBfgZvDY+2SlFjf9tGW+EIcf4aSzgWhOMOuZW6rENt645MPJYe4O097wjU75hV02hmI2JGU5TEkWwYLYXG64Ua5OBxbG5WOaijiE2IQ8/8rDyBoGFIReHZnlmnO8R4mQKd45ZlhmqE0DDABqMeZnlRBs/d+6crFq1StUdqn3vvveuTE5NqXYRd9bNZ6iH04Uc6IEFL8tkHO057XFHneVFGqJ+aBfQroNJPzP+wYcf2vjjG+LtVR9oDbzNMtgeplG926uMhZC+EAQLoCPGyZNPPal4ytkv7A/2D8ZrOKfJbjwAYZHXeEQ9OJFH+a+8+oo93mfbz2b9iIOPIcRT9Vjjnm0y26jGY5gGYolbPAULqAOCHC9tBLanqqpKGSOk0IZtQwgDj7PxBsH2xVqwgGtqpLkz5Hz27IZn7XnE7EviNJsQRnBhwNJZZ6jn49nZs/pfSAoW4rMOnE2/J7/58+kLL+FANOkJIFgISMmHRqukpPlmya/VatJ5lTcErNS7nnzGb/NT3nKv+K9MBLnC81un0U2tO21vEDgJzi66Xfz+KWsyxYYteNM2n4PU39cp5f/4VwHBAtT3E1hrIVE1FmytFcvQ20jufoHxSxrALP7y52S8IndWf6jx4w+f9A3U2nZAUjOXSHr+j2ViIthoHBYhU75+qThzl+RX36CuQcCTg1OLJ2bPEFpUXa9sOSiDq+oZaTcqrYma83fI+JS+/x4/2nj/ccynYMG5IITl9Z27dqkFPjYQoRZ05rtDn3xin5KGQ0Oq5aN+uJU0y2KcC28sxLEpx4l/NItv4oU6L13qktWrVwu0IbBQ9tqsAZez5865LqBN2iEOTxDEmeVxEU7hDGwtNDc3x2zcot633n5L0Y91kn4Mcfce96FJc9JhphA4u5WJNgJ2Ge5AZyorUd8vBMEC+QyGE9mnoUL02WOPP6Z4jN866e+VjnzQIjLLJ++iz01+fumll9R4jJSvnLjgGRoyMHLI8slj5D88Ayc8nzl71h6PbmW5pcVTsEBalpYG7JwQbzPEVTGTrmY8O/tEVHNCrAULmKOIu4kn43hHQSnb70b3SNPgmhNCUvIa6/MKgUf60aOzol1SsOC9Jom035L5k7QMlweiESB4fTsPggWtoYDTVD0BYlMzIpf6j0pR408Ep5cx28CEVdZyybU2U6wb4ZmOzR5/ln4prn1CsEnT6uVLpPE83PwkgDBBbXr9SnPiT7Ct4PfJxfV3BdlWwOn6QhAs9B7cZf85gU9i+WcZ7oCbls8SKqh0n0+afvFtKbrmaimGFsg1V0vLz78pV6aCDREG+GJu+SMgCJmUfceuV7ZAlIeIzKUyOHLG4FeNl98/LrWta63rEPCwMtfjcKUUVEOTYYXkVi6X8pZbpX+4SPxXcDI9t38S4QgW3n33XeXGEBv/YOhSm2RslGcG/S0WoS1nzij/39XV1ZKZmak2E88//7y9MfZayLmlP/X0U0Fq8ZGOHbQHqsLOsrFo5AITITY4G5/bKK1trdPGJ+tkaI4lMw3xtrZ2eebZZ+yF87QF9K0B42B79+4NuUEz60Ecqs6h2oF3MATZ2Ng440bfxNtZD55xio3NPcpUdLot2Go78Vj10CplbX6m8px14DuUy3IYsk+wAcAVEPM7Zx3OZzNvIsQTXbAA+pGGCLdt26b6hH3APjFDasy89957ytAivw+H3sjb1dXlOh7NOhjfsHGjYD5xlu2s0/mM/EgDtLe3Kzsn5jg046wLaRyPzvpmeo6nYIFtgX2ZP9z1h2njhfi7hWgT7Fb09fVNo+FMbTLfx1KwgD6B5gA1VzgHsE/IewihYQJNE/aliRPp4gyR10xDHDz30Ucf2fO9SSvWjzRVtzHPAScIwlBGpJAULEROs0hpnMyfpLGTB7yEA9Gkz6lggcbiTGv0ECqc6XhR8mq/o7QTcqtumGPBAk5KlyvVb2WwDhubquXSPXDE2HyBGbkx9EtGIQzifU0JF7BZ6x9qmPPNj5M59LOFo/VHMdV5Tmqu+7/6VJ1XIBaIYKEnhGCBJzJuf4judInVZAL6asEN6hkpL5Div/ucnFaChauk5ItXy3jZCfmT0myx8qo/WPJOrPCIrJyS6rVaEJYBt5NLpKVtZxA/k3eaL74khfC+UrVC8mvm+voRNCRu1Nefqm6UnKoVUtTwY7nQ8474/FrlHgIG9nk8+zkcwcJdd9+tTtgfWf2IMmqF8JHVq0WHiIcHuMuLO8o4Ob/nnnuC7jObC0ZzYWfGkQcbfKZh8YlFoXOMREqvhoYG2/ghy3aGqBuADW9qWprgXjPqMfuIcYYmHlBXPpJ+RC2GUQ7uPnOxjLqQhhBp2Jxh04Q6zLLMuFk243CPiY0CcWUb8IxyVR233ir33X+ffPzxx3YbSD+WY4ask3nwfO78eSVkIc4Mb731VtU/wB9pCHH9At+wHLPsUHFT+MJ2MGR9cAuYkZGhTpEvdnQooU15eYXA2CVcVoYqPxHeJbpggTRC36H/BwcHlbtFxaO/1VduEAegb9Av5DOEJSUlqt9N3mGZXiHqwok1TqRZLspmuaYGA+LYXKalpQUZbiWvMXSrCzjhtBkGJ4E36iN/mfXiHeqB7YhIjMOadcZbsMC6Qhk9ZNs4f7K9W7fREHfwXMYywwljLVhAv+3erTVXzH5HGzCnkB/wDh6D2i9c8BzroXgPGmi4dgENG5QFQPnkMdCI/U/64ZlxhK+++ppn3aFolxQsRLauC0XL5LskLcPlgWgECF7fzqFgQW+ueProv+KTodEmqT5/u3XfWmsOaBXpOT4thWChWl+7wEktbDoMj1W7To4TkwOSknGtcjWZmrFEDmQvn5dT1ZmZxi8DR1Ol9O//l974LmDBwsxtneNJxBLc+Ib6pelnyy1bC1fLqWuukgvPrtLeIWyJvSlgmFs89SLSLx3dx2TP0cWSYhlxzCu9SwkWnIvMjsu7lMYAh7NrTAAAIABJREFUxkA+DCvOodYCvFFAcwj1wgaDbUCyaoW0dGyQ8cku0YLJ+AtpwhEsYMFlLqaiiaMsLM5YJp+R5ly0OevhZgMLP2yOcW+Y4yXUApJ5vELwBujAxTbqJS7ElYtN4gSXc9iYYAOLu+Ejo6NKNRtlYcEKOwFIb2trkxM5J+Sxxx6zaYg2c9HqrAvPUFuurauzN+Nsmxf+TB8fH5fNL222hS9sg0lrM37Pvfcoo5doA7xkQJAB3OnSb3xiQrnbxIYSmh3A6e233w6ijYk/+5JXPLa9Hti0AEeOQYbE2xni/dZtW+16zDoQN5+xEWC9SEccsGtXQAvMWX6iPCe6YAF8Z/YV4nn5eYq+3KByo0fac2OGEMIhczOO783ynP1g8vnx48dt4QJsK6hxaJ0Wsy7yAfp77bp1cjQjQ43Hvr5+VS94GfVhXIC3MR6hoXAiJ0cJQyEIM/mH44XeFVA+2gntmNpaePLR/2mh2sA8ZhhvwQLp2nnpkj32gftMALqZ2kssx8Q9nHisBAsmXdF3EPo428DxjXQIZ9E/6EMY74UGE+ZdlsOQbQB/wfMH8imBwmNaoIB+V/zl+J9DudQC4Xt4pCBOwAX2fZz1sL5QYVKwMLfrw1B9kXz359MXXsKBaNLnULCARRQ6S1+F6BnIlJKmX2q3dlXLpMDeTMz1SWlAY0FvpFD/cpn0uanC+eVSzwlJyVgiKVlL1d31wor7rT/X+G94whvsOFHX1vQvPn67MtZYfM1VAtsFRdBWWMA2FvBnBTAXW6AJ08OjTzQThmMR6PfJpa3P2EYcYRiz8UfXia+/2+6DK/b1iXniD+V28qKkZX1T8e2ejCWyP/ubMuUbU3yr3btqmvQNF9g2TeLqbtJFYKEEGZaAL7julZJTsVyqztwh/SNl9kI2nn0djmDBXEhx8c202YRuZXCBH6o8bmYoVDA3PhwXCCOlF77BxuPDHTvszSwWjSYuJs54h2fgg4UnhAzPPf+8vPDii7Lt9W2yafMmFX/iiScEm3canUN5bCdCPLMshtA4wF1ftoNhuG2CgODhhx+26yHebA9Dtg3v0YZHH3tMNj73nLy46UV5ecsWefPNN+Wll1+SF154QZ599lm1yEd7WR7bz3LYNuRBHXDXdsE6STTb4JzPvNqFTSL7mzizbtaJZ1MYhHz45je//Y0y8OdVdqKkJ7pgwaQT+hCAjduLmzYFjQ30B/rC7B/0BQCuDs1yQsXJJ6zngw8+UK4FWT75AM+IO+tD+l133yXr1q2TF158QQEEVJs3b1Y4r3viCbn3Xm2sFXyCTSJ5DN+yXIaoAzZCoAETLt+6tS/eggXUyf6Bu0y2xRmSXqTjmrVr1UbbDedI0qIVLJj9znYgPHzksOof4Gv2N/E309DWBx98UJ5/4QWBgc3DR47IkfR0HR45Inv37VXCymeeeUbuf+B+uzyWxT6HsInxjz7+WPbt26fysi7mJy3BP7O5SpIULESzNk1+G8n4TOYN8Es0AgSvb+dQsKAXt5NTQ9LatU3ylCABmgnfVRoLUH2OpyX6UKev3MjocLkUNfzAUBXXHUBNi4rGF60rEEuUV4jGc+/PqwX7oAFibCD8E2NSde2X1aZXCRY+f5UUK+HCwjXeyE0TVL3f/+AD2b//gN4cG+0OooetNRAYRFG/pztJq86JxlItrPnC1YrWpf/nL2W0gafG4PnA1Ymo646gPeRXLEYmJgcl8+TPtNtJaC1kLJH+oXrH4tYvIxPNkl+1bF7GIbQVMEbhhhJaS2o+qF6prmQU1q6UE5XL5WTdjdLVf1hgDyKetIxEsOBcqEb6jEWZc0ONBRrAuWBzKxt5sDnAvVrQhAtSJ3280p353J537dotd9yhrxNwgWniwgWliS83t9RCYJsYIi/zIw9ogAUp0swrEbgigpM0Z9vQHoIbzs402LCgijfqMHE242gX8GAaQ6Qzbn5v5le4//Y3dj7kZ1m4LnK5r29a/4TbL8iHPqbBOdRl9gHjJm6oHwIc0BY0hoZIuPU56TdXzwtJsACacHMNIRx41aQ/42oM3BIYz+gPXDUKpy9YPumPb9LS9trXe9DvrAehyY+Im3ML3oMfCRA2IY2AcQdcmc5vFR9Z6u5oY441Hs32O/Ekvl7hXAgWUDfotScl2PglxwpphxBtRPuxAccVLfYNQ692eKVHK1gg7mb5oDH4DPZv0GfA17zmhTaYbUMcfYj+NudU5FN9Dm0XS2hgfot3zmcIWrOzsxVd6uvrFa+beUxa4vuampqI/6OTgoUYrlMjWCuaPJaM//n1gZdwIJr0OAsW9Mk5NznDY2ekrm21FNZoy/NwOad82asTTJ0WSgAQt3dVWkuC6t815+6eNinyZDez8BfKIwTc92GDdrE7x8irhSez/TOKelBjs6s2vH4ZPX1kQQgSnIYk3bxCmPQsLy9Xd0jxR/baa1sN2sd/QjDxYF/5pyal8T//XRvEVBohV8nl7c9Y/UCcLAHDPE320E7IL7vfcjsJOwtLpa0j3aAdhX7d6jqCsrHgolUQt/EXVJdDY0m5vcS1DHiKWSGFtTfJmc5NMjnlplFEekcXZh3Lsk9onAu1WD9zkWeWi4UZnrlwM5+d8dS0VGVTgfwYjxDXAKCGjZNK4gT8gAvxR8h3xJFtwDPz8juEBJbBZ4RIW/XQQ1JaWhrk3cJtDIbTZnwHLxGwdG/Wh0U36iN+bANxMHFiu8z2MM38juWxDLglbGtvM8Zb5PwJ/NEPb739ts0bxAObB8RNHPDMdL7DphEq8OHQa77yaMGCdjlq0t6Mow8vX76cUO1A/2RmZapNnImrWxz9Ae0BqKDPhs7gA2zyMB7N8tn/DPmO/c9nM8Q785lxlMF3DCEcKysrs4Ups8Gd33gJb816OzsvzYo+5hyBeGVlpe3ZgOUzRHsZRzthk4U4RhNCsIBySU+GrAthZlbWrOqCcAEaVOwXlo1nZ518NvMynxmiDOZhSFyff+F5aWpqUkIF0BNXwB544AHVNpZBHPjNkSOwURbZPAfBAsrBnEwcWD7SULZ5/SbS8pP5I+uPJL3+POgVjQDB69s4CRa060UIFLRQwS/9Q8VyuvGHkl99vb7+YJ1Qzs1mJYTNhpqVGp8anI4i30pp6XjWdVKc8o3K/uPLlTcICBb2HlsmlwfqXPPO/aDUm0Ndr18uPPiThPb+4BQo8NlNsEBa4o4hVL7x54M/GdxX5iLCPDEx4/jW+czyYhL6/TKw9zV1zQSuJ3HVpOkH/5/iCW3EkZOT2T9Mm4sQJ7tTUlK3XnANIiVzsezJXCK1zTSwFMBryj8hBbXLlQbRvI/LIGGDY/xWLZeylh/K2IRp/RxCTLSF7fGLz45HRmdsosFjPLHjoinWIRdLXDyBpwGsh+/d0t986y25cDHYJWes+dwsD/Hzra0C44DED3gBd3MDi3d8RtxsA+LMj3c4GTXz8Blp8MmOTaY5RjnWzbSZ4vjG/A6eG7CpI51vvvlmu69N/Mw+QZwA3MgXZtuwaWdbmAffbN/+TtBm3sRlJty93mMBbuJKPEyc0T7mAV2JHzY8KDcWeHjhF006rq243SMHTQFoF3iwN8EECxgfuBIB7SH0A/F1hhwzSM/NzQvi70jpBoOhj69Zo+pjuUF8ahmTBL/yPXgC/IAQADyIL9LN7804bEOgb2LFN8ezs71pdIueA7GBNeegSOnD/AODg0rTB+3h3IS2cxyDNqADnk37F/x+NiE83ZCuDMkLrA/ef2ZTNr7BPLb+mWdsvCFkglaCs0+Zzv5HCDD7n/gAT8RZDrQUMjIzlUcK1Mm+gEYHxiDy8xuWwRBzFDxZRNK+l19+2aYZ8UMIrQzyaV1doqy3I1tTREKHZN4kbeeSB7yEA9Gkx0GwEFjYw9jaxFS/XOj9QE7V/1Byq2D1XW/eqR2QCBsYeIHQ7vW0d4i27u2uE+LIWLvsPYa76kslJXORHMn7vgwNm5ubeR4Qlnq+f3RAqr72FeUNghv2hRJ6CRawoElPT1eqe/jzwkI5JydHLXTcFjv8E8QAdXsfs4Hr98tUX7eU/eNfaXpfc7WUfOkz4utKHL5A++vPvKsECxCI7cm4Vk5VrRY/r3WokwU9bkuafqaNNip7B44NfajN/hy/w5gtbvyVdA+ki98/YV9HCjbwyLkovHFJPrE1Fm6bfgLExWGsQi7MUB43f1BP5QIN6TCUBpeIb771pjoVhaEt4sqQ/Ox8Znq0IcvFaRnG3XPPPWcvLIEj24EwFG3QLmcepHFMw1VmXl5ekFs+1E2ItB3EG99xTsDCGHfE4SoTuJq09sTduGfMPNiIYOFL/JmOxTzsMpw8eTJI24K4mzgxLZIQG7yXXn7ZpjOuO5D+xMEtBJ65eXk270RSZ7zykhbsX7QNJ+Nu+DMt0TQW2AbQqKWlRdk0IK6hQlxraW2LTpMFG2FcTcB4tOcPazyCN73qN/mF41GFFp/jO/DL0+ufVuMx0k3iTPzCOdYLP6R3dHa6rsNmKtvtPdwDs81miDgFDBACun07mzQIYTmvMHS2NWsWGgsmr035fHLs+HFlLJFtYL+xLtSNNgKYhpDtRkj8mBfCqrS9e5UmnFkf6MDn7BMnXMtk/fjPghHMSGiHOc3ElTibYY1hMDSSspN5w1sDJen050enaAQIXt/GRbBgnxT6xqW+7VElUNAChOVSUL1ScqqWS07VjdoTwxxvSJyCDLjVy6lcqa3QK1xWSkdfmuuEeHmg2jaCl5q1VDILfymj412ueed+gHIT5ZfJutNS8n/+WhtrxCn6AgIvwQLoCQNw+OPCnyjcITlPrfinxw3E3PSBX/xTE9LwwyXKUKai9ReulpGjH8w7X/h95Ikr0taZro2OKsHCEskrvUfg6jWYRn6pa3tIGS91jpNEeoZmEW0ynKz9jrR0bhafXxujRHtwbYlXl4LbF96fBlSauUjnosZclMU6zg0A6sLiDsa23njzTWVDBKqfsNwObR3e/SWfq7ZawsTZtHM236BujC+o1BeXlChciTfHJkIuVhHHe7aR6c5NOYwiwhOD04I564tFW0k3hmjDuXPn5NXXXrMXyWZbiDsX3MAZ75mOEGlsC95t2fKKNDe3CLxHkL6sDyHjfBdJCLrze+B+8tQp+1oY6gYewMnEj/Qmrjt27FB4sZxI6o9nXtIm1FUI9g2EbIl2FQK0IU33Hzhg8wn7gyHagBNhPCPEWAfPR0tb8ENRcbHSxsEJL8Yb5zDURdohBDDNxAffgF/wPfA6e+6c7dXFxI/tNNPCjfNbbExJEzMkvwKXS11diqb8Jtw6mA/f8VteTWD5aDfGC555pQQaEvw22vD8+Vb76phZF9qFZ9Q7G40Ftof44RnC3qNHjwpcDauyLY8hoCvbyHaz3/Gs8LI8OiAOA5/oF1zRYT1eayn8F8HeBspjWQgB4DuEGzZsiIieWN8BDwD5l8+oB+XW1AQ8kZAGyTC8dU2STkk6ufGAl3AgmvQ4CBbwB+uT/uFiKT9zszYEV6VdOMKmAjQWbFdyc+zSzm1zlF+zXAkWAu9WSs/gMdcJsbM7T9KyrtN31bOWSHbR72RyatA1r1sHxjctsInsO/CBFH/5s58qwQL+6LZu3Sq33367stRu+mTv6uqW/fv3yxNPPqGsucPfPVQF+ecYV7oruxY+aX34d/Z1iNPXXCUdG+gthJNZoH/iio9xr9Fsf09fqdK02ZOxVFIzF8nx07+R8Ynp95TPdm6wtIoSV1tBG3m9QV1dgoAS2k/1rY/LyHiz+CwtjNkKFkAzLNRgIFRBd3cgzrQYhVjIdnV3qzurcF9o8oVzQWf2pZkPcbwjON/F4pllmziYcYw1bGo+/PBD5doRp5zQPIBK+4OrVqkFIa4wIY60p59+WjZt3qwMpcEwI4wSmu01y44F/uaGnOWxTXzGJqawsFA++vgj2bptmzy7YYNqA3BetWqVrUoN6+k4UYfHiKfXr5ctW7bIzl07lQbERcfVFLMdjDvrZf0zhW5twDc4SW5obFRaJBAabH9nu7z++uuy5ZUt8tZbb8nb29+WtLQ0deqMObOvv39u5kVjHpqpbeZ7bFh6entdx9ylS13S3d2tAPnM7+Y7bvYv+gTj2p5DjPkCfGa/Q1t6emxXprNtA+vG94j3YzwWFckHH36ovJiATzEe4RkFXgKwQbv//vuVUArjEV4B4CXinXffsfjk3DTasg6EjM8WX3wHTQtX+mBO7OoSuImMdR+jXPCP6gOrTzAHA5BO+kXTLn4L3NEGtoVtZX14no1ACbT3mitRXmlpmezZs0dee+01dVUC/Qu45557VL8/8OADsmbNGqWJAje87HNTiMP+ZeikC9Mh8A7iZ9LU4HfSI5yQ5WGcs4845kEv0A4CNNYfTpnJPFx/JsMkL7jzQDQCBK9v4yBY8Mul/n1S1PBDya2GVoK+XqCvQMBAIwyxwQK8w0jbPGku4PQzp/IG6yqE3kxdHnY34NPacVhSMr+uTn5TsxZLbund4vMlkjEsvXnteGWjci+p7vwvIG0FnPaH0lhobGpS1obNe5CQrkOlGRJySs9f3vJy0L3m+E4ooLlfOra9EOQdounmH8kV35T4ffO4APbzhNMvQ6OtsidjkbKxkJZ1raQX/JeMjk5XNb3Qs31BXIXQwgVoGlkCkJqVUtL4P3J56KReIM5yY0Nemc/FC+tmSJxChZHkDVWO17twykceLPwGB4cEghJsmrBgh4tFLAwRh6o73kEDI5wyTXwizc9vnd85n5kPId7BOB7mGAhMgDNw7+zslLa2NrsdODHH+/HxCdd2mIt/Z/nmcyRxZ5le7cCmJrkAd19ERULvSPN69YezHOZj6Hwfq2eUj3GG8QbA2As1HmNV70zlhGp3qHczlcv30ZQRzbes3xm6lemW5vwu1LPze+czhFtYG6G/AZi/MA8jDleQ4AfMEc45JVSdM71z4jBT/kjfxxLXSOtO5p/7+TRJ87mhuZdwIJr0qAQLpsoxJpXxyW5pvvi8nKyFhgLcRy4AQ3AKz2VK0MFNSt9whSWxDz5lbj6/W/ZmfV0bwMtYKgUV98mVK9rzxfwPAuskwe+TtodutU/PF9I1CFOw0Htw17RTEzca7/hoR5BK5d133y0VlZVqsQ+ejPefHXHq/2SHFH/5c0owgnbUf/8/xNfPU5D54hHyr18mp/qVpg2MN8IrxKGc7yj7IPTYotrhvyKX+lOUxoIWACaw1gIFCkHhSimsu1Eu9O6UyamBIP7Rc5U/jCsSWlDEfg0Yg5ybST5Qb7K+JC2SPJDkgSQPJHkgyQNJHkjyQJIH4sMD0QgQvL6NSrCARbdPeX7AiWi1VJy5U/mdhxYANun62kPib060jYXlUlBzoxTUrJDBEfd7XPVn3pOUjGuV4UZY2D9V+VjQ5mX+Gd+vTslbfvYfUvTFqxeUbQUKQEJpLDjpC8k77/PBovUjq1cHCRWc+ePybKnej5RmS8k//KXgGgQ8Q9Re/68ydaElyEtBXOoP82Te55+UtKylStsGvLv/+Lekfwj4cbLSQoiugU+UxoLWNkr8sRu4woQ5R7usza+5UerbHpOJqW7Rxhx1G/X1CApb2G4z1EIFLYxivvkSCpl4xSbuLmjTbQ7wQai6SJNQeZLvgmmZpFkwPZL8kRj04Lg3w2TfxK5vkuM+drQMny/1fxw0z8L/Zj7wTNaZ7J9E4QEv4UA06TEQLExKz+BxOV3/X4YgQXt/yK36jtZaqNa2FSBoSDTAlQwIFnIr9dWMwtobZXDU3Zptbctbsuco7qgvEVjXL6lZb2wcE2OgwJBg9XX/YHkoWFiGG02NhZ4wNBZwl3Tv3n2yc+dOdTfU9AvuvomKXx9NnKuR0n/6Gy1Y+PxVUrX4KzLeXJVA/OGXgyeutwULaVlfl8sDDYZgQdOmZzBTCQVPVC5LuLE649xhaUnlWVebipr+S/qHSpS6JwUMDL0ndb80nX9PSmrXSXHNOimpfVJK6p6UUhuektI6wNNSVg9YL2X1z1jwrJTXb7Bgo5TXb5QKG56T8vrnpcKAysYXRcMmqWwkbJaqppemQXXTy6Jhi1Q3BaC2eatyHQr3oTq+TerOvC51ZwlvSN1ZwJsK6s++JQ3n3rZguzScA7wjDecB70rD+fcUNJ5/TzS8L43n35fG1g+k6fz70nQe4YfSdH6HDc3nP5Jp0LZLmhXsluY2DS3te+TshRQ5Z8HZC6ly9kKanL2wV4XnLqTJuQt75dyFfXLuIuCAAw7K+YuEQ3K+4xMLDguuqQXgiDJWCoOlGo5KWycgQ0F7V6a0d2XJha5jckGFiB+fBhe7sqWjO0fBxe4c0ZArHT15cqknX0FnT7509hQo6OotFAWXT0qXDaek6zLgtAVF0nW5SLoVFEt3H6DEglLp7gOUGVAuPX3l0t1XEQQ9/VXS218tvf01Voh4tVwerJsGfYP1EgwN0jcIaDSgSfoGm6RvANCoYbBJ+gebXaBF+gcBxruhFiWohLBywIYzMjA0E5yVgSEXGD4nAw4YHD4vbjAw5J4eyNuqtLOGRlolGNpkaCQ0DI+0yfBIewBG22V4GlyQ4VE3uCgjoxcsQPyijIw5oUNGxjxgtEOGR/muU0bGNIyOdUowXJLRMS/oktExFxjvUoanYXyaMDbeLU4YHe+W0bEeGR3jux4ZGw8FvTI23itjE70yPiNcVnZ+YOsnAPiOz30yPuENExP9Mj4ZDBOT/eIOAzIxGQ4MKm03aLxpwLMJQzI5ZQLemc+MD8vkVHgwNTUi08A3KnBvHgn4fGNCmPKNCYDPOsTVBw/wj4tvGkyIzz8d/P5JcQdcCyMwz5Rydw2X1zZcmRK/K/jEfyU80JrCplAsVDx+6z7vdUSi1ZkUdC2cvpor3tE8EY0AwevbqAQLE5O9cqZjixTWfU+dcsLDgtqoWy4l86qut64YLJe8mhWJCUqVWl+FwOnnydqbZHi0edqGC0xZ0/KGpGQsUm770rIWS3ndC6755oOB9SnrFfFPjEvZP/7lgnQ1GalgwUlnmwZzailfD05fX5eU/dPfajsLn79Kyv/v38hIVVHC8AdodbTgp7ZgAdchevqrp+F3eSRHGVzFJj5hx6zXXFINrQXtOhZXsWAk9lTDT6Wj90O1wCJ/OPmGz9Bo8Pn9kld6t+w+ulhSMr4mezIWy56jiyz4mhUibbHKg3yAQB7mdYb6G3znnnem92Z5gby7jy6SYAjGK4Bf4Jvg+pnO8nUbd6fjGe+YjtBsv05XdacvEuQPgiC8AjgFl8eyiYNZPutGGtORf0kIvFiezh+gS6B+pLnj4JZOHMx3cNeK/wAA+MPiEcUnbAdD4upWjlmmW5zt/prsTgcsNoB9znrMEGWZz151u6drfiE+GANLtHvlDMb5fK3W3oPr5YxrJTXz6wbg+RuSFgTflLRMwHVBsPfYdTId/kP2HiN8S/Ye07Dv2PWy79i3bdh//HoJhmWy/7gF2Xi3TA5kA1bIgeyVOjyxXA4oWCEHTqyUAyduUOHBEyvlYPYNcvBEAA6duEFdGcO1sdBwkxzK+a4B35NDOd+Tw7n/aQHi5jPTvy+Hc38gh3N/aIWI/0CO5Dnhh3IkD/BjC34kR/IISPuJpCv4sRX+l6TnA35ihYj/1Iaj+T+VjIL/doGfSUaBCT+XjIKfS0bhLySjEKGGzMJfSObJXwZB1slfSjD8j2Sd/JVknfy1FSLOZ6QxnfFfy7FTv5Fjp34lx04hfrMBv1HGho+f/q0Ewy1y/PR0yC66VabDbZJdRPidZBfdruBE0e8kGG6XE0W3y4liwO8tuENOFN8hOdPgTskpucMCxP9ggY7nlvxBckvussCMM80KS/8ouSXBkFd6r/LcBO9NAbhX8sruk7yyeyVfwX2SX0ZAGuL3S37ZAxYgfr/klz8gBUFwv/X8oBSUr9JQ8aAUVKySgoqHbCiseEjc4WEprAA8YsPJykfkZOVq0SHjeH50GpyqekxOVT1qAeKPW4A4AWlr5VTVGuM94hpOV62R01Vrg6F6rZyuXjcdqp6Q0zY8KaervKG4Zr0EwzNSUvOslNYCNhiwUUprn7OhrPZ5Ka19XsrqXjDgRSmr01Bev0kAFfWbbais3yyVjS9JZeOWIKhqfEWqGl8NhqbXpFrBVqluImyTmubXHfCG1LYA3jTgLalteVvqz1hw9m2pP7td6s++Iw1n35HGc+9a8J40niO8L43ngkEdKrR+KE0KdkhT6w5pbt0hLa0fT4e2ndLSvmsanG1PkemQKmfb0wJgHTacv7hPArBfzl88YIE+XGi9eEgUdByS1o5PjIMFHjLggEFDe+cRae9M13ApXdovHZX2SxkOyJT2S1lBcLHruGjIFhw0EDq6TkgQdOdIZ0+uBXnS2RMAt0OIzp5CueQCXb0nBXCp95QN3ZdP64OIviLrIEIfSPT0lQiMsgdDmfT0TYfe/gqZDlXSO1DtJRuIKj0qwULX5WNSUH635JXcIblld0he2e+loPwOKSi7XYflf5B8PJdb6SqO58SB/LI7pKDiTskv+70Ult8h+eV/VKca3GyYYU3zNmNjtkQq6hNHsEA8JzvOqs0trhRAJZ9XDBZKGMlVCLaZ2gkwRgTLyDBcxE1k3A3+UIgxNSkV//4lTe9rrpaSr3xOBk/nTdu4E+e5CwOS6uOnf23zL2wt4GQUeCj7A0p10C+9/YWSV3anFCbwmPWaP/LKMH7vkLzyu9Sck1v6eykou1NOV98rPQMlVltBjwBNpveDT/JK/yg7j+gN2i61wcYGEcANVyxCc7McXB6FAWaoN9fTvwnazFube42rG77crBr1YUM8DZYYadYmWm3uw6dDitqIYjNKwIbUfTMboCvxYzunt8GkiRkPr39YvtH+WfQpeMINAu1A+ayLobPO6W0L/h75w6E3aBpOWc76SWNnunsf7T66RAJAYVo4+Dk2gQFPAAAgAElEQVTLj+2z5i+39jvTKJxZIrvTAaYgzC0N7ynUCYQBoRKFSwwpZOIzQlMIZaa7xF370NkXXrwEmpIPnN9EQG9bYOaYE1zHCOjrrIs4sM5Q+DKPM3Qr15knls9OPkHZSDPTZ9MOs5wZ2jRt/nXSNdDewJwH4eLXFAT63sQZ37iVwz4y34G/zfEQOj59nvLOr3FAXYsl5egiSQFOrnUBB45DCFFZJuLO8cp3kYbGOLbHC/uaIehm9jf7zkwjDZmGMNBHwf+n+C/F3Mkxz7GF9EAfBtrL+o3yzLKD4uxv4oFviK9ZDuduztssm3nN71kG8/DZzIs00gBlgw9N4b2zHrMsM44yWa6ZjjjL1Tyu6rB4Ylf61wQwnWZsh6M/FM10XbuPLnX0r1Gvy/xn1jEtrtpNHgQ9zPqJA+pFHXxm2wJ9H8Q70/oX37NcA1e7TLNc1sP8gdC9fxbL3uPXRSVA8Po4KsHC1NS4XLiUqSzMq8HvOKUiwXDawnhihlbnZyyRtEx3FXGoUNe0vC6pOMHJXCKJprHADdJk+bEFKVCg4GM2ggW4eYPLt+eef17WrlunXN4dPHhQ+vuDDfiRRrEP9Ua1+lv/pF18XnOVFH/hahnIy04YwQKEB9mnb7YEC9rlJAULNj38V5REV//hOSexxHlWE7xapGBy5sRt/XGnL1JaRfgjT81YKtnFv5PuvnK5AjddSggUSqigvQLkl91l/XHGat4yy+EfgTON6ZHQ2e0btzSWadYJ2gU/h5qb9Um/W363NNbnDImb+Q3TkNdM57dI0+mR4cvvzDLd0lhPvELWObvy3elutgnlmjQMVY/5Xbjf6AUQ+2AmHnHHFzhFRwf3ekO1wXw327pNerENZrmhaI13Xnm90lleKHwx3znfO5/NclDXTPUxf7hhqDLNuoiXV34zL+v2ysv3DFE245GExInfmDiwzHBxYBlmyPLNcs33kcaJE75zKxPvnenEwa0uZ17kMevgszMtVDreoVy3svEuXPAqI5xyiW84eUPh46Qdy2P5ob6N5zvi4awjErzc8kII4CwTz046uOWJd1q4OCAf5kVjLWi1CQIJd/5zo0W07XHD1y3Njb7Ec3obgvFnPieukbcH6+i0Y9/0kg1ElR6VYAEbEmxYBofbJbvoZ7IrfbGkKuECpE1aQrkzfak2dujKvE7izM8zNycIUzOvlcsD9a4bwpqWNyVVSbWulbSsr0lx9UbXfPZGzTaMN1d3Zq7IWOaHf1aCBbh8W/3oauVuki4nb/vdbfKb3/xGnn/+eRkZGYmpSyX3vtWb1frvL9ZeISxNkf5jh43T8dAbWvdyY8Q38I5x5YpM11goD+JfGDxqvbBfqVwHT2bzMy69cMB1pF1HF8nO9CWSmvFv+o8DJ+P4Y4FqevpSdcqRV3aXjE9q4ZK2rRBeH/QO1lr34QvlUi/uzxfa9+j1nXqt5oa79h09uY57+CfkYjfu5gOOy8XuYxq6jsnFoDv9Wda9f9oBoNreYWnrODQNAmqAVAdEuF+0XQLYJtAAuwVn2lMs2CNn23fLmbZdCoJVFj+SltaPlCoj1BmbWz+04H1pboUtBahBUi1Sq0pCdVKrUEKVMgDafsMbUnfGBNh6MGGr1J15TWpaXjFgi9S0mPCy1DRvtmCTVDcBXrTgBalqek4qGjZKuQ0bpLwBNi1o2+JZKa9br+xfwAaGtoUB+xhPBEFJ7RohFFvx4urVUuSEqtVyuuphCx6S01UaTlbcLycr7pNAeJ8UVtwrhRX3WPBHKay4SwqV5swfpKAccKfSnskvvUPyS38veTbcLnkltynIKb5NcopvteAWOVFE+K2cKLpZThT92oJfybGT/yNZhb8UpZZe+HPJtCCgyh5QdU/P+y9LRd5UmYcKvaViD/X7XKjlf08+USr7WnX/k9zvyuHcm+Rw7nfkYPaNFtygrwxk32BdL8AVg+UWXC8Hsq+Xvce+bUHgGkNa1jclLesbAtsuJriPcSyS3BaKTGNozkvmggyLr0AentYE0sxFWHBejQ/SiAPqwDMAcZRrfm/iYOZlfvM9Tt+g7bLEADwHn74hjz4FXCR70nW7AqdlKDfQtgC+EKzyNFQLWXU5waeVAVqYeM0UZ30alwAdmG7Sw8xDejCfsx6mO7/ns5PuLI+05ffOOp31mDRjXpaNupBm1sk8LId5dTr6gqemwd8xH7RXXLS+7P5hP+mQfaJDaiGgLNbvbDfTdX0aH1OLSp/oUltM8YXNw2xvoAy9+WKbjTYE0cRM57cBvPRVLWocGBoG6iRb7wfYPuCDK1aaRqQTeB6nycADYPUHaKaeWSfxIL5Mx8kxr4vxFFmHwXS08qu+YN3B/RGMF/kiUI+eC77qgRfymbhZ+Kp26DL02NbaE4G5he1CaNYV/7jSJCRv2vQnPmb9WpPEiV9gbgqmu1t6oH/Zz2b54cYDuHHsBNOR5Zj9QD4y05gv3JD1BvdRAIdwy3HmIy0QutVBnM02mGMqoC3i7Jvpz4HyMYelHfuPqAQIXh9HJVjARgQbFmyKxsYvS0XDC7L3+LeVuhOInQIiQd1HqRM7iZlIz+gk4KPVdXv73b1C1LW8K6mZaBPulS6SkxVrgjZmcd0chimkGHh/vRYswDvB5xceRKqx0NraKk89/bTtchJChdtuu03Wr18vtXV1c9M/1nWIpv/5lhR9IXAFpf+T3Vb94W1o48Y/Fn7p+T9Wf+h0OQnDb846z7alRHSSPX3iiv+4xlhNtf+8FyuBpp7c9UJ8f/YyaTy/Q3xTk5ZXCNA//D7gnMbQSaNPw7Oauz+1lrPD7W/mC583YtH3vKYVi7Lmpoxw6BNrWprl6bi7YTeHITjLsJwyOuebCDJWN+UbVwbtaNjO3TDeiEz5CMMy5XPCkEz5BmVqKgAw8jcx1T8NAkYIaYwQodOoYY+MTzihW8YnuhSMTXSJhksyNq5hdKxDpsNFGbUNQ16QkbELMgywDU22yfBoAIZGW8UJg8PnZDqclcHhM9Ogf6hZCANDzaKhSfqHTGiU/qFG6R9ssMBpRLRO+gYBtdPg8kCNBAEMk/ZXBUFvf6UEIHCHONj4qWUI9XKJdF8utQBxQLEBNKgK46o0tGqGp6Srl4A70AAIngkFSgitBdEF0tGdLx3deQ4ICKFpFBbhxW4Ioy3oOiEXu05YhmRhXNYBl7Lkgg2ZcsG+J4474yZQYJ0urR1HDOD9c4S4l65BG8KFQVzAwQBAeK0E2Pu0Ud0LEGbDwK4JaXKm3RRoQ7C9R0FL2x4JwG5padstLa27pDkIdkpz68fSdB7wkQE7pPEc4UNpOAv4wAHvS8NZDfVn3xN4bqs/824Q1J3ZLk6AzYGa5rcMeFNqmt+U6qbXPWCbVDVtk+omhFsteE2qmgCvamh8RSoBDVsMeFkqGwJQ0fCSlNdvlrK6zVKGMAg2SZmyxfCilNcDXrBAP5fVvyDToO45KXNAad1zEgwbpbRug5TWITQBac/aUFL3rJTUPqMBcQXPSEndeimpfdqG4tqnxYSimqdEw5NSVAPA85NSVP2EC6yTomrA2iCYZi/DsqURsKnxuJyuAjwmpyoftwBxbcMDHvoCsFpOVQJo6+MROVmBuAZtG4R2Qgw7IuWrpNABtg0SZYsENkkAD0hB2f3TIGDvhHZPEMIuigVB9lJoO+WPyqYX7HppwDPT7pK80rskt/QPrpBTAlsud0pOsQm/lxNFbmDZjoH9GAWwM/M7Vb6XcCCa9KgEC3pRoxcdWIT7fJPS3nFU9mXjxHCROtXHfapgCV78Nx6RbXYgwYFECFJLSE0XKevabgu2pnO7lEaDkgRnLpGC8vsj2rC4lRnrtP631tjq+J92wQIX6NBKKC0rk127d8tHH38s5RUVMjw8PG3THGta6/I0/2Pj2vKbZZr2EOhcc5UMHPw4MQQLllDqQPa3tWAhY5GkZn1DWYQnTbiJxobcPi2YY8l5+ON2qezO+Fd1DWKXZWQxNQMChiVyOP/70jdQLT5YoVaWp6n1obU20E9sK9ueDEkj9/DTLYRwb3NseIJzg75iQ1swnLdiU0c88U+WnZh9pAUtWlhqxhdafxH3hYZ3Et/EHBef9n7heJk5hIamCXquCHjc0F414Eo7kOYuuLXe+33iV2B491CePuD9w5kW6pneQmYO4SKdEPBCMt1LiZvnEjtNCZchYA4WMge8o8BzioenFNd07WklIJzW3lfcn+nVxczDNJdwalSmZoSAB5nJqREJH4ZdvdRMTA5GIz/w/DZqwYJWMbYGtFK59ktPX52cKL5FLfTD3yzMt8DBUoc6ulhZ43SbOFsvHlSWr3nim1v6R8WwbnnnK2344BuWAcGFp60AQUikGgswzsiF+vwu3P3S+IvrbHeTSrBwJCVhBAuYPOEJQqsgLlbW0uEKjnzKcVzTsk2r1CasUEHPE7i2pGy34GqSUptcKicrH5Sh0XbVJthT0AIE/glz0eF8ZroOyUugi44jf3CeyJ6j/T6aupPfRtZXiUmv+RTscE6dvol142vn2OKzW9540Hqu6okH7vEqc25pAl6d7zGneRbzdwDmG6dk/fPPFwulD0y+ZXyh4L5Q8QzMW3P9nzW/4wJzZTx+UQkWAid/fjWJc/GBdPhOLq9fL6mZljZAAm9U9B0zS7CQvljau465/jle7MpRxh1hvBH3sOCmCD6ME2kwTZRlLcgrENSuiFSwAC8QsLNgen/QG0JuDOdg4Poh+b0i9T9aogULlkeOgcyDCcIbfoFrWGjkQCi2J3Op4P40fLoH8a7/ilQ0bLA0d9zuFs638E/XD+vSO2EQVtlVWKTc1TWd2yGTk3os6v7XgoWAcCE8PoDUHjQJ8FB43wXRMSpBRLK+JC2TPJDkgSQPJHkgyQNJHkjyQJIH4scDCSlY8OpwIEtoPP+hHDi+zLpq8FXbijvuRCeMNkO6ZQvCOgU92743eMNlbRTgBxRGqJSwJGOJ8rk8NtHtmteLNvFO910886m4CtF7cJdNV27yQDszfrGjw7atcO9998rBQ4eUkMHMZ+aPJ+1RT9U3/l+L9lcrrxCDBfPrFYJthzR2YLjZ8kevtRYyCn8mo6OXrKs8gVOtU5UPaQOIMK6UQMJAXHOAYUbOG3Qb9EneD6S986hS04tV/075fIqP+vv7pX9gQAYHcZ96yubH2dYzNDQkKBOCMIQQipm8OttyE/U78h/bDVr29fcHCQFN3JnfK835HsJE9A37CXSNRT+Z9SdSHO0HwJ2uajP4sx+8pPkpEGfaTCG+Jz8OzOH1sfgtlOLVXwFe07R2CrNjWe/k5KR0dHRIcUmJ7Nu/X/bu2ytpaXslJzdXqqqrgvqJPBHL+pNlTedP0Nmea6zxNtu5BmWBxgjNuQvxsfHxqP9nFkL/mfMO/hfMgyEv/Ek3r/dM1/00oP67UY+z7HDLYXkLISQv6bWFnvcD8cAcH+5/hP5W/z+40XAh0CSJ4/R5zI0mCaex4IYk7uEgHSeFYHbYXejqK5djp3+tLLWrzYqlvqwNJs7/KaiyXqoEHdqIY8O5d10n96GR85KWdZ0SLMDOQnrBj5VBJDc6zFeaf2xUSr7y2QXrGcJLYwG85PxDwB/7unXrlHDh/2fvPfzkOo573/dHEHK6vn4WSdvXQU7XV0SiREu2ri053WtJT7ZsWWKUxCSSIChmEgQzAQaQBCNAEhm7yGETFjntLnLOAJEjERfYnYHqfb59zu9MT+PM7GxehPl8zqfP9Kmurq6uTtXV1ThtvOPOO+zFl16yEydOpNZf59RJ1l1lePFCo6368xsSvq/4o9+00w2LPTpyi/fOoSOlE4knMJyjw9kUCrHIP0gfm1d/l11o+sKjL0o/Z9mPk8V7j1EsYGmBkgPv6c5rbqSUXLzyF3byzE4nF6FstIfHhw8fsSFDh9hzg5+zZwc9a6+99prt3bcv4VVb8mJyM/KTkfbsoEE26LnnHO7a2tpLZLo9dPfEtJR7xMgRjo/wc/Dzz9vRo0cTXkKzz0//vbGR84z5R538MtLO3x3+rg16bpDDP2ToUKPufJgr4R2eiC+EGzdudHL0zLPPOse1gwYNimT12WddPDJWyoMcgoMQ+E8//fSK411H1T+yNuztYY5XyNsbb75pZ2PFYEflQd02NTc7X0EPD3zYnCPieFxjbNMYh8NiXx46Kv9reFLG0HhTCeXo2++8k9Q//diePZ+3qr2oznw+0/4GPz/YtV/kasnSpa3C6eO6nN6jPnuQPef6nmeTDaFCZRDvULqFigI/Dd8/+PDDaLyJx1kWxj7MlfhOudXnw9OEv4MH2zPPPpP08YJpKcyNC8+6Ojp+/PgVz8MrUS5KKdNloVigIE2Z6JxKxp1xixQNZ88dNHwSlFd/zTlI7ClKBRZPE7BY8CwoVm9Kv0ayOXPaJs/9RrTzW93bptb+vZ04ublHNbhsU5Ot6X1DziT/MrsZopBiAbnCSeOp06eTSRVxW7Zusfvuv89dN8nEiysnx40f52A0GBUbiEppeMVhIoVB5ug+W/lnv2vLY36v/svftXPr6nOyESvciuMqPLFpb7odeyfZJHeEJ7r+FcejmUy0Y57DnbUpNX/rLBVkGdD9ygVdXdXbJsbHqiZV32INGwc7ZzTQLmVmrhzt4+P+/QfsFw/8wu766V3uGfDwANu5a1ee3LUlr5deftnhk5xOnDgxJx9X4PEJtT+UfVok3Xb7bXYkVizoO6He4Ss78hs2brAnnnzC8Set/RJ39Ngxe/yJJxxPf/qzn7p+YP/+/S6Nj68tddUT06hMK1eudGVmsckDT+n34IHiSg1JQ1rq57Uhr13R8tieOkUZhjzCJ3j20IABeZYD7cGttCjKR40anbQVXZ9MXfJOPdMnYekkWQhD4boWtm8MCPnHDu5jjz/u6p46oD62bdvWpvaiOiMPjQUaa6qqq9uEM6S3p/9Hpv2yHzt+rGi5GRN27txp7w4f7qzeCpWPcQFFKfwUfo03hdJcCfHwx+ep+nRuSIMXpY4HgoN34h9xhw8fLlo/VwIPr9YyXDaKBXwtOI+kickXnXzG+SPYvOsTm1IbL144J93t5tbQwJ203NGKuXUfYyc0XciyVrnke+46TfwslFX3t4PHlheA7diBLZ2eIA/43dxkW/7pq5ftcYg0xYIG4gkTJtgLL7xgs2fPNjS0xDOQLF221AYOHJh0hGhsMYeDZ0pbEv/atLiLLBYaN9XZij/+bed8En8R677+x3ZhF9ddRkq2zss/kIGwDK4NZt01SFyRivPGsqr+1rDhxUtuNGlqPhMdg3Btsie0TW5pgY74/uSKPjZ9wXds174ZdtF5KI6VOpQx7ms6gs8sTh8a8JCTJwblBx960CkW2iNPyCGKBQZrDd6YN7cHZ0eUtbNw+O3OVyy4ScqRwlYFu3btso9HfOz4BK98+nycxB89esyeevqpZELFcah9sWLBT3clvcODFStWuEWmrxSQTLUnfPXVV/P4fSXxra1lkcwdOXLEHn/i8WTBMvCRgXa6g28eWrp0adI3qB5RJmiST19EvpQlTdnW1jJeS9fCGHrxottRR7FEvVAf1MXWNioWxG9kS3WrsLKq6qpog5JvhcV2xD///HMbMXKk4/mTTz1Z1CIV5Ry79eIn+FFAi+dXYogchYoF5DNUTIrXpYZKT3hNsdByH3G5ytZloVhAyLFUiBZUFy3jdmpjR2rOgiFrh48ttSlzv+XMsrtfscBRjN42sYLFC4uY/lax6PsFO6KVmwZHTuOq+htX3G3fM64gbJcLGourTMZ2/ey7TrGg3XM5RrwcwmKKhRdefCEZMBhodMYRmePhmskZM2fZ0mXL7PyFC4lSgW+dWhfZjJ2aN8Ua/vA3I8XC9b1s43f6WuZIdENBlH8n0xAqFOL/5M1VO0tXP+4UCjgdLa9BbsfGDldzHSb3midHDXqIj4Uyd/Qh8s0yZ9kP7PSp6EgC5XLHrTJcbZTp0Ik2xx5QJjA5YWKPxQIL3vbKkCwWGPR5Jk1O9+XS3nx6WvqXX3klWZBR7kNFdj/4zsQH3hNG8htZvYXlYsLIRFOwTrHgHVkJ4a+E/ywoV65a6XZOtehk4nf3PXfbz37+M/v53T8v+QH+nnvvcfCEQ4YMabeMXwk8TisDFgvsWEs2WeB35JXG1OtHH3+UjG/ULYqjwYMHG7vYy5YtswULF1rNnHzH0tcUDLnxK63eOioOPwD0Nap/6qYtFgvRXEDHhDOujum/6Pdox1VXiWJBi1bKzvuxAot/fPLAa/jO8+RTTxU9NkF7kMUCPAV/ePSuo2SiJ+FBsQAfNRbyzpjAeHDXXXfZvffeW/K44NL89C4HjzUw/1GsSnZ7Urmv0dL+/u+yUCxEFZ2yiAoWdydPb7dFKx+y8mqOIrC4zzmLi/6zyM8/otB5Soi+7niG8E+uucW4BzW/LFGZPj8w1bBWQKnAIq1h/TPJZCzyQN/+im5XY8lmbO/ggZHFwmV2DALFR5piQfzgDLAGGCbCa9eudZ1dT+jwDn/2rtXd+KXIx8INvWzLD75j2cYz0U56IPsqT9eEnNs9bXOW3ebamlMsVPezw8fro4W5p5A4+sVKpzTrvmNKkZVEmXPSiLUC/UJfK6+62VZufNHONB4MLEBS+hmvPG3hL7KEU1AWqZrwPfjQQx2mWACnnvJJk5K+oxRae4Kcl0JnCPPSy7mjELTfYooFvvsTpBCX/sMLJqNPPhkpFuApdaajEILzw5B/4X8ftie+i16OQkiGCLGu2bR5s7Gzx7nv1jxKs3vPHjt0qOPMXUVrT+RjGk0t0Yt1DBYL8JsFCz4QOtJiAX8ir7/xRlKvtIMRI0a4ncg0etPiipUh/Bb+T8N3LS43l0Ox8ITX1yAD27Ztb1X/LX76vPfbMe9VVVfHUQjKqrkcYSGLheMnTuS1Cfp7HBCKl2EoxYLP186wWPDrMKSh2P+2piuGk28oFvwy875m7dpoLPj8c6N/b/24QJo9Li0Wwi3R0BllE06FLdFQ6vfW4GsNbKn59yS4y0ixkOuQCzMQy4YLtnrrMGeePb7iJpvALqlTMvR11gyYQUc7qF3v4PFsI7vNWrjkwtON+42Fz8TKmw3T8opF/9db7ERwHX3muzAPQz6Tf9YOfzbc6m5gkXvdZXf1ZDHFwo4dO9yig4GIgX3c+NzNEfCo2zqATMb2Pocyp1fs2+I62/3onYF5vmQorLPO+h9ZDsGTxvNHoptZqrkRor+VV/e+xHEjcHsOzPIcNyLjXdfuUNaNr/iqO4o0bnZv1ydMrOhnk2v/2nbtn23ZbHQrQ1co7/Cx8MCDkcUCAzQLt46yWACfdlJao1hI25ksJu98S0uT1peUCpeWtpS4l1+JjoBQdtpuS4oFwQFbDL9TLMQWCygjOPeON33K3hJviuHVtxBHe/kkfAqVT2vDULHQ0YvcNHpEs0Jg/Pe0/2l42hKXlk8YJ7ytqaNCsLKE87/7PhakWOhIiwX8B7362qvJ4oBdwg0bOUpX2vjg88N/V3q/LIojTINVnELS6j1MI175OP33Qvn6MC29Kw9oED6fnpbSd8T3SLEQ+digf+Jpq2LBp0e4FJaiWFDZxQsfH+/6rnj9V6j4toR+nu3BR9/uP4V8LPiKBdodx1GKOWOEPiwW4KfGWVlDQK9Ps979MhXiiWSQ7z6eUtIKp/Ljv49P34Xb/1/qe6hYoOxdZamhcikslWbgxD+FrUkrWOWrMIzXf4V+XqRJS0ecD0faEM6PS/sW5icYhfru4/HjSn0P6VQ6yZjy0399V3iFKRaiATOTabZd+6fZzPn/FDuNi3Yq2a2cEFsxTKjo36WLHBZUB48uigd1LQgRwIjmmfP/Ib5yMlKAnGvEYZjgOP6Re1fldX4Y55nN2tkls51Z/pWmWKCBjBkzxg0YLCSGvf123sRLDajzeR1M9pqbbPt//m+ru6FX4tviiwlv5clEl9OkoxAXs7b/yAIrr0ZWUSr0s5qlP3J8kzxDG7xbt/VdG++OA+lYUNcpFpx1UnydJDdXTKzqa9xQcfDoYnfUIXsxc4mFRWfxtCcqFqifUuXbh/Pf0/gVftd/hWEaxSsMv6f9l28JJntMJoud1/Qnm7wXy8dXLDCRwuHmvlYehSiEn3j/UbkKwet7V4TdoVigXKWWXXDiX1t44uMI0+ubH58W53/339NgFVcoZJIeWiy0R7GgfEQXuF559ZVEsXD77bcbivQQTvCFwhCe/2FcobSKLwafho84Jrdp6dLilE+xsFA6xSv0caTF+d/b896TFAsqR2vL21r4Qvm0FY/wEYb9vBQLPm7euY1FCgLCULEgeIXIYahY0AJbMKKD/2GcvhHqW6HQh23Pu/C3B0dXKxag2ae70HuhMvnwggnj+B/GFYJVfGvCQrjBoW8KC+Hle0swpA0X/0qntAoL5dNSvJ/ef09LF36/AhUL0WI4k222s437bG7dXTa+ond8zKB37MuARQbOFbtykdPHtu4enSwMVREKF696OFYsRAu13QdmxLDRue+oMrtPucDZ/pV/9uXEkeDl4FtBNBazWICveMRmp5dFyscjRiQNVnWT1pA6Ny5rXPG58i9/J7oRAiuRG3pZ8841kdIj9jHSuTQEig6UColyK2srNjxnZdXR0Z2JVf1t6+5Pk85QFgBYBCxf96yzxnFKPWc51HVtDuufyEKJtt7flq551M41YpqdsWymtM67o3jcExUL/sBUSNYVL1iFLfFF6VqCa+v3ULHAec1CuFAY+g9whejzFQv0B5FiIboVIsQf4kjjTQgT5p32Pcwn/O+n0bvCELbU/92lWCiVPnjbnjL6aXn3/4c0+N/T6tSH9/EI1k/vfw/fOQrx2GOPJTuhWIm0RbHg5+fTBi75ImHRhTyjWPBhSnkP6Q7T6HsYCk7x/Nc7oR7B+aHg/Lj2voc4/foCd/i9GH3tpYX0PWu8Y20AACAASURBVEWxkFZuv3zh9zRe+fClvIv3pcACU2hn1E+fplgQ7QqBxzoBWJQKhBxH4YYOvglOIXHQGioWuBXCh/HfRVNaGdPgBO9/U1o/TnClhu1JSx5dpVhoL50+P0rBBYz466f130M84X/BFornO3kU+q54hcD772n/FRfCKS/Cjnp8/oT56ZviFfp5X3GKhXDH9Pz5I1a/4Rkrr/7r2JFin2QHlR3MrlQuLF/zuLvZwq8A98494js+iHd/+zgFw/K1jyZX3nEbxiVpOlCIiuOW1ULGtv/glsvuGEQxHwtqEAqZ6HEWvjg/Oq7xFsvn7ILJEa+v7+XCDd/4I+dEkzSi17doKYaro781NTfajHnfsglVfa28ur+V1/SzL05v8eiCRiYDZ21+w/3ueE/k46TrlAq0a5QZ4yv62bR537YN29+x5ubGZPIAfShAIkugzm9fPVGxgFxwDpsz8UuWLLGZM2famLFjbey4cTZt2jTn3I3jGufPn0/4VqosSUbhL/e1b9++3eGrqKy0CRMn2pgxY23cuHHO2eT8BfPdrQTHjh1vccBX/v5RCBZM/lEIBj4UBDycheW7Fla8u/ij0Xd2r0QruH3FAmk4sqJbIYDDvHzT5k1WW1tr4ydMcNfQTpkyxfEPywb46eMTvcTxnDx1ypmTij54I5hSw6bmZlcu+ivwtAVHmFd3KBZCPh07ftw2bNjgnM1NmjzJySIyUl1T7eTjwMGDiXxochOWo9h/8qP+kEXkffKUKU4Gx40bb9OmT7fFS5a46+eow2J40r6pLIQs6Ddv3mzI9fjxEwz8OFXl5g1/QYIyjN1SZJJFTlsVCz49OBhG5pGLvXv32vMvPJ/IP/K8ctWqWP6PurCYCTh4LzQ1OYuduro643aB8ePHu+OClGfOnDm2ecvmxIxcPCCd/+7TxzvO83z5B5YHfsybP9/1P5MnT7bFixe7Y0jhorIY7jAv/ffTcLab4034U8JxJWUZO3acKxd1hWPL+oZ61y+q7xOejgx7kmJB/CGkzLt273b99bTp02K+jLPpM2bYosWL3Bl5/3rStvDk7Nlz9vnevba8brnVzq21iWVlrp0w9pSVl9vcuXOtoaHBDh065G7rUh6iU//9EPn2H1ksAEN/gawjd1zzDBztjufRxx613bt3JzKJbwa/f+E9VCzQV4EXemjvGzdudGPC2Hj8nD59hi1aFPGqkAyRlkd0+W3CL1cp7ygBsKIAB+0fRUkxXpWKUzxSHyVLjVLStxUG2YK/Kg+3sZVSFmDgtdIRFuvfxHf4hW8b1Tnp6Ic4Fj15ymRbsHCBHThwsEXlFtfWb9261RYuWmiMX+MnjHd9Ge1mydIlzh+F5gellIc6lUwQ+kpn+jD6d/pI5lOMk2Vl5bZw4UKnPC4kc6XWCXRyFSvjJGOj6x/HjbMZM2e6OPxkFCvLFadYgHGqNEKe5sx5wwJgau23YudtOHXsKieOucVU9dJbrTlzNnXSsvdgrU2q+Xp8dV8/q1zyAzt/4Vi8S8zVd12zoM0XPBZcEQ+JP1n21hWlWMgva3fwt3Ce2/7ta86/Qj3WCtdfZ0eGDHDXISbKhMR6oDCOji9ftAA/9sUK5xiV4wX4MahcjKyejGU0khnybjx/1CoX/TBy3oi1Qhcr8riVZdbCb9uBI0uSo0RSPLo+ogt52BMVC0yGhgwdYgMefthNtLSDwyRCE7SHHnrILU6AVb9K3frvheSMwW/69On2zLPP2P2/uD/BifWA8PshZuGTJ08pyYGdr1iAbiagooMBHk/fTzzxhFu4+XnwzmKOB4/8HH3ynUgxgPu3QnCThxQLnE9//oUX7N777nUT0rAcXE/74UcfGmd4RUvIq1WrVjn8jr4nn7B33nknD9ZPV+idXWd4BZ2Uo7oD7qnvDsWCeMOEqby83F3ziR8AWZeo3jSpfeSXj9h7773n6lqTwEI8CuOR1xUrV9pzg58zvJILNyH5aQL9wAMPuFsT1q5b52S8FDn382pYscK1F2REeJUHnugfe/wxt2BD5pjAdrRiYePGTZF8PxHJN/xUWSkjN088HrcLwvc/eD9V/uAvCse33nrLXbssL/rik8J77rnHte+Zs2a5iaZ4Ad8K8e6DDz90NHKtK/0DcCh7oMfnmehFvqGnED7lWUqIwoc+75eP/jLvZoBbb7vVyYB4RYiDXRQzHeH3II22nqZYgMebN28xbsqi3/N54dcLCjB8d8DLtHIViyMPrvLmZhJdvwxu5SW5IiSe9jJixEinjAJvMRkQDoUoFgTP4pS+ln7z0cceS6wVgP3pT3/qlAsaL14b8lqe40doDhULKAihB7l9+eWX3S0H4NIYKhrw0fPWsGFFj+rV1dVHbTYel1goFuNh2rdNmzZH48qTTzqesdBU2dPgS4nrKouFkBYUsPQFjG+M0WPGjskbo0N4/ae8jK/0qdQz4euvv+54mcYL+iHlw+IfmO07dtijjz6ajAe6JemRX/7SKRzT8MCnZcuXuytJw7EFOXCyfPvt9vDAge6WJNpNiCf8T5mgZfDzz0dj/ZNPWnV1jSsL+aH0oP1IzvwQK0vaJ7Ip3pQaIuvr1q+3wc8Ptvvvvz+vT/TbKX0A/SgKyDTcV6RiIa2gLMyPHF9lVYv/zZlFc2OEPMRPxGTa+VyIjkp0lhXD7EXft7Pn9rmd0mSBGHeWp87stJkL/sHKKvs5i4Xp8/7ejn2xNjLbRjnSHDmaSy1bp1ovxLu5DOznTtmqP/ktW3b9deYWvJz/dz4Aol11HT3oaaGOQhybnu+Yset5GSoBUBjF/MUqJcMVeFm7sGdT5Ffhhshx44r/8Rt2fuMq+1VGMuCl6dS6T6H3YtbWbxvubi/BxwLHIJavfcKamr1d7bhMp87ssSlz/ianUKjKKdna2sYmVOQrBN1Rh+SIRdSmiUPpsWjlfXbmXLzgLDLR7Qo5CBULHXErBIMRC2wmM5qQleK8EU3z1KnTkkFDk7g778wpFDRQaTBhYYFFg78IL8Q36Nq5a2c0oHrXVZGP8BIqX96VD3FPP/N0MhFLG3DJ11cskF4WC8CzWxPm5eerd2CeefbZvDL5igW+cysECywmLKJRofLgf/iORj+NP/iCuPe+aGFLGh7fe3mh8goXA/+bb77p0pGW6x0bVjSk5qU0pYQoFuCLaGIB2hZLCNGvUHnrP/Qrjnd2RVjsk6/yF39VT2EI7JKlS129Ca9wEhLnx2OV8tFHH+XJnl9n4Oe/H0ceo0aNytsl8vMI32lTU6ZOzcvDp5vr2fz/7IhxYwYLJ/G8PRYLKi9yKl6qXH7ofyP+xZdezOMV5aIs8+bPS+hSfSgt/U3IK3BxUwvyLVpCHun/K6/mHEqyQ438Dxo0KOEPk3nRTJ5YEIR1KlylhKRlYTlh4oQEL/h5tHBQ/ROncuqdK/bYCVRe7aFFOAjpp1j8kA885dm6bVuSjw/b0rvPc9FP6Pjn3Qrhw/k4mV9ipfbzn+cUUdClepYMhHGzZs1yR0mFKw2/4rBIGfTcoDz+gk8P5VfdK07583/LlpxVpHAqX0KlUegrFtidfm7wYFcevqveFRKnMtIm/aN19FOhYgE5R4movMTz2267La98imehe/DgwdS2gWxyIxm4VGet2XGGvlGjRyVlgo8rVqxskxz5/AwVC8wB2N33YVr7nlZvIQ4sx8QHwneHD88bo0N4/z9KK19mUF763/13vx/CUpN+6NlBgxI5IG/JBHWDxZafnnfGlrffeSepuzvuyPUfpJd8hCFWOVjPhfj8/9zKhKJCvMDC7lxjo6EQAR/1LPpU5rD9LFiwIOGdeO+PwYojX+p74sSJbk4BPuEU7X559J2wpqbGpfVxXTWKhUwm2kk9e26/Nax/OlIqVHHF4002oQILhn7OZLutC55S0k2d+y077pQF0YJNZ9Gp1ObMBatZ8qPIc71ziHez7do31Qledx2FiAQl4psT+GzWdv38X51SgcW6c+QY76j3NGWCT48UC0d7mGIh4S8Lce859OGrVndDZKmAAmfTP/ez5mNcixgu9Lv6f9aamk7bwhV324TK/s5aAYuFzTs/if2B5NNz4Mgid9TIXfXoHDh2xK0QKA9uin0nCN/NsfKC/72tvPoW27DtPTt/HnPFyEEjIfzzO7+u5GeoWGAng2MG7aGHtBocGWQYAAopFpQPigEWTCxIgWewYDDyBykNTorTIALssLeHJSaDafwjn8NHjhi7y6TXxI1QAxWh6FWowUshO6XCL9r1n9BXLIBDigW+sRMovP5geMn7HXe4iYSvLEGxoF1k4NH+jx4zOuGV6OMb5eC/+OV/gz5MOn2aeWfwfvudtx3fRSPmhT6cX97wnV1udlvJCxqglYmpn74t7ygWRA94Bzw8oCTLkdbmpfIQYl7Pos3nm8qlOELxGbr0H4uA2rlz88oNTh8/tLEAYPeFtKonXw6FU/nxHyeH4sUrr7ySWo9+uckTc3rSgFtPiJs8/LgZM2a63SjieNqjWBA9q1avTvil/FRu/RcNhCgDlJaQSSeTbPoH8Yn0KB35Dw7Fh/9ZeDz99NPuKjm/Lnz8vNNnAUt68vrggw8SeQY/fBTN7Jq1xS8E+fiyMHr0aMdjlZ18xA/qW2VRfBhCB314WJb2/I8sFp7M0XHH7bZ9e/t8YEAPZfSfYrdCwCP6pGHDhiV0qOzilUJ4JD4RRx3RflEOFeMDebCIenbQs4nskIdwKT8W5WpDhMpX35955pmibVFwCqVYIH8UC+Svb5IxlcPP65FHHnHWRCqTr1gAjmfOnNrE8kmyCm7RD4zK59Lceacba3wlMvihDfwjRo5waYEFz8JFixL5FR2FQsYZFsQ+z2SmrjwKpS0W7ysWwA1djI/QXCxdS9+UXmEI35WKBcoEz8eOG2vvvf9eIh/EU3+qR+YBWBBAq+hmwwHLQ9WZq+87cooycAi/3iUTKJKGvzfcbRgLX8gHKRbE+0mTJrsjD6JJuIRbof+dfnbuvHl5dCsf5UuIvLz+xusJveAW/vBd9BDPO1ZxKD18vFeNYuFiNmPcFsEinasbt+waZZNrvmHjK262suqvmruasqKfRTui7d9ZTVM0sIu6+yB3CkcNM3eFZLRTvX77O7GfBRw49nU7waospcn9z1/EdUZ8Nt5dcubjzmHgRTs+cYQ1/P6X8pwK+ov4nvjesxUL+fWYOX3Ctv7oOzmLhS9fZ3ufus8uYq0Q10Fn1HWpOE+d2W2zFvyTs1RAqYBMHz+5PulUIjyRw9F1W98y51vBHYHoa2Xu+FH72hbWCPhNKEO5UHFz5COl6qYorqq3TZ/7L7b/cLTgYMCWD4XoCERu4VFqeTsKLlIsPOAGITp+dsIxiaND52Fy0Nh4vlUPuxpaNNHJsxgopFigHPCDs8vhQMExBY4rcJauvqHBncNm9wrLARZwDE4aPG+99Va3oGMw0sDk84hFOrugbjEST8J4Z6GKKWpFZZXb6amrr7eamjn2/vvvJyZ9ygP6GCQ5ryjcYV6+80bS+YoFFtqY8sJjHnAJp3h/3/33OxjwpCkW/EFaiyDSYn744ksv2eLFS4wywCdMJ30TfnhE+nXr1jmeh7TPnz8/McNmYH7n3Xfc5F5l9cMwLTsQ4BZNTEhDGD99qe/+UQhokmIBmSkVh+BaoofvLDTYxSMv6gbeErKAwwQW2eDoAueUWfRQn8CoXghZEHJkIcxX+dOmdCsC8KTnYTFEHkzUMENm53HUqNGuzJJ1TONJA33IaDGLQXZSwUu9E4KD58EHH3QTrvr6BuN5++23naJKdEA/O1yirb2KBeoKfkjumQxDP4/ooz1z7S07YbR7X4FHGRctXuzoUZ2Qln4FuUchidw3NKyw2RUV7lgFvAQGeBaGhCzg0pRqqie/TpSWdNA7/L33XLuqqqpy8sFkt6WdPeEtFGLaKx4Tkhd0Y5XD2f6ly5bZ6jVr3BGViRPLnBxop9BPh7JQslUor9bEo1jAFBsekA8hx61aOw40nmfciMYRQtEsOWtJsYDfDPUnpOXBcoExASsc+jnaCQpQrIuwuIKH4Cekf587d14qbzQGf/Lpp0kZSUMetGkUW9Omz3AyRTtcuHCRffbZZ67twA/yAFY8wuS8EI9Fu0L5WKDOTp48ZUOGDnUyhtyDF5zQTki/Q7tBBjnuhgJX+VAGLC3AK3ooAw9tg3LQR6HoZPzEvwJWD4wJgldYM6fGjQng9vtWzP+hg4e6QLnBuOTDiJ4wZJwkHX0WabFGFEwp6QUbhlIsgFv0o1gQXHvaQrG0Xa1YoF5Vn5ST+sRKgj4bn1DMgzge4/dDZ86etdffeMPxnTSkh08oDFCA0VZQnNNXfjZqlOs/gZEMUVfA06cWGltQLNBfkwZY+mr6Jd6pZ8aLN996y7VPeDZ8+HAnw6or8uMdGceygnoT3xUSh4x8+OGHSR2Thoe2gKJ45sxZboykLFOnTnVHFuk/gVGZoBF/DMJ71SgWKDAWAtr9x0Jg/+EFVr30+86ZY7m7jo4jEZ3p0LG3rd36RlTBwe4z9J0+t9PKq2+28uo+bjd42txvWVPz6YRmNeiuDWWuT5ixC9vX2Zq+fxhbK8RWC1++rkf7XuipioVcPcZWIUy4Vy2ylV/5b7Y8vgmCsLE+OluVg5cyon2a40vxCW/hcO/B2ZGlQlV/p1zgStdMJjoGkYcve9Fqlv4wPm6EI0WsCbAMap9iQemxMopw9nUhN0AsaLjXjp/kbDTncelEw3J0Pb/Ek/379yeLXDphBgbO73JObejQofbGG2+4kDOBpTxDYziZUDLYgLeYYgFFBoOFBkHSvPHmG7Zz565kYauBAbqZ2Gzbts3RwyACfkKcXRXaJccUGzhwKw0TVxwN+rj9dwa9isoKN6CrHIQff/xxwUmMr1gA1lcsMFDDb3wjEEKPaIemKP6AC0nn0+JbLCidyjNhwsTUIxpM7HFkJzjy4KFOfdzwlP84phJvoJ1FvHbXJC9p6fj26aefJrxFhnBCB2wILzylhjoKIf6zkFy/fr3t2LGzTQ87hD5NeiekfpBfnwfwjht5sOKBZuD8NJgmo8QBTukIkWd/EaDykra+vt4tIIHjoWwsjNasXZvqkJTFMJMjrEDEB9KxEPGVXMqDkHaAHxLloRDnc5qI+mVBvkaNHp0ooiiPytQexYJ4dfbcOdu3L5J9dvo5o6s8kBcWZjgZxUkx7eDIkdwCih04lVsh5cHUNa29MyHF2SYTbJdHbAZM/8LisNCEWVZW4FbZWWBCk8oBb1nY4KDMj/N5X8o7psMPP/xwXv2gGIRuX6HoL8BQ2G7atMnt4EGjeEGbaK8puE8zRyFQLEhmyIcxoZT+XzC0o6GvD3UPcbz7fIW/xRQL9H/IHXDkT9ohQ4a4Ixk+f0Q3cbQFjmMJnjQoaQpdy0s834HX2PPWsLdc34UjWuEmVFtRW3z88Uj5iAKO9CitCsmDk8G4PfEuxQJ4qV+sl5B5xkHoEN+xrkM5yDdoDR1GkjZULICf9DjwDY84QB+yy3EiKTGUF31cGv30b/h4EF7S0R593hR6f/fd4Y4W+MN84OChQwkfC6UpJV6KBdEOfsaJHTsZE3bET+njAzv+Gk/AXYiG7lAsiO8vvfSSmzNQR+oTkHn6If2HbhSw4gshvEEBwZgJvF/HvONHCCfEKNPJS/ndd999rq9J44UsFgSvkH4cR43y80Fa5YccccxCsNDFw+1A0OWXQXky5qJsphykA572SR2TxsdPPsTRhqQgVvmx3tBYfNUoFjgKIQuB3IIDL6KnbMmq+208O6A4o+uAXVUtfsIQ8/Gapf/lzLNlgSCBkKn2vPrb3fl1doJxdvf5gWmxT4ac8EggOj9MX4jtuvf7uRsL3FGIy8PHQk87CuHqT2ZlTKQzWdv+7/2d0sYdNbmhl23557+KO2DVBaHew4Vz5/5HMbd45c9tYuXXbFLNTVZe1ce27RkVWwFFSrvoeE/WzjYesolVX3X+TLAumFiJAqD9SgXnP6GytzsKQf78nzynvzWsf84ymXMWHXmirWChFB9/SJR43cM36jlULKBF1iRLIR0076U8DADskDLIgEsDSTHFAib9GgTIA5N6JnD0Qbl+KJqE6T8hAwmTTc6JM+iQdk5t7SUTA/j90ccfORgmgtCG4yp/EuHn5ecBj2ZXzE54Ap1MIpVWdak+75KjEJ7zRsEoBBcPfOJRPKFoUFykWHjSwVNOykBanDsJJkyjeBxPkgYekYa0ottPQxxeloGDHmDZrRMeP1Q6QtIJP2Ehx3t++lLfdRTCPyMMfT/+8Y8T2ZKMFQspC99RtChvlUH/cTAIb4ATrz4bxVXMuf4rTKP/y5Yty0tH+lmzZ6WmRQEGPaIJJQQTLz+ftHcWCj5tvOPQDljRoRALEuoQOlQWbhtIw6s40uJ8S/CisT2KBeH2Q5yYvjZkSCJj5Oeb2kOHHmRr5CcjE17h0I5yM7kVTpVZ/wmVHln0ecZRr7379iVp/TQoFuAZ8Mgxi6iNmzYlsNCivAj5r7x8PKW8YwEgPhOyK43/Ez8PH4/yIo4+W0oj0rJow0meD9+ed5RvKBb8nW3xBL6U8gCP/ABLCF/VtvjGk3Y2HLopK8pbyiYZZmEl3hcrG+MGFg30F+ojCx3pwj+FYAhZyONfpBh+1QMO6LDsUXrK6XvH92lVeRX6igU/L/juywSKROLEEx9WcfINobZKWFFRWbQMpP3gww9cvZAftGMNQbzoVkgcY5pPF8p2/zsw4cN4pd1vaOK8f6ExM0zb0n/wqLySRXgLjeTJN/G61FByilKtUP5dqVhQ+SgT/RCKAeiS/IU0Eo/CGHhk8ic/+Yl7p/zcLBHC67/qEaUMCkrglffIT3JXtQuekL5XFpeCJ+QYjuCE1/8PjViUSZbIB8saHeUQrEIcWKs8wLIhUkgpTBrlSR+AdYfyoQ+ZFx+7uGoUC2JiblGmyXTWGi+csHVb3zUsBMbHFguR5YKsFxS2b2HEDmtZ9c12/gK7BPEiJ15YRpWVtc07P7Xyqn6Rc7yqfjav/k7LZApr93LlurTT6ZhvWsjmFmWNm+psxR/+RrwAjnwB9MQjEKKpR1ss6HhDNmOn506OnWHC017W8Ie/YWfrmKDneN8xddoWWcna6bO7bNKcflZWjXPEfs4x44UmTKywBpKcRNc4YtngHKQmjhXbZw2EAsHd5IJfFPKvjpyczl70L7Z9T5llsultRJ0gfPN9mnQ1H0PFAgMEDwMtoSbaGmxaCpWeEFjhKaRYYBD4xS9+kQxoaNdb45yPXRx2nUQXA54mMOIl/9mp5JvgWGT5dSDYtJBJpL/D8/Qzzxg7sGmwvmKBvPxbIUL4kFfhd/8/EzXM5EU/abGOCCcaaWUirUwESU9aXUvm58E7OyB816CMl/RigzlpFi1a7CYzSse1ViHetv6XxQK4eSRPKofiSw0xC07jEXF4+Va5yYddWk3sQ/pDHMjYyE8+cfUDLdDHTm0Ix46zaGcCiEkpO4AhXJif/qP8IA30idbQIScKNxYOfBctKAyK1aPyR558GQZHRysWmADjI0L0ww9fsaCyEmKRgCNTYHhIw9GoUO79NP47/RsLRqUl5DiDD6N332KBfH75SxSc+Vd8ik9K09YQRRT9iHiAAkS7cC3hRNaoI9UtioV168Jjf20ZS6M0ct4onvu88+OKvfvtUcoBZFbtl++hYkG8ZXdR6cmD3dTQB0AxHmEBEI4pwAu/QhZCAx95xNFEPtU1NQ5G34vlwRglp4viQyEaVRaFhRQLXHcKjPChWCi20KUNhM4baStpfVZYJsYl5SMZTCsv6bbERxoEjzWhDxvi5tus2bMT/KTDmSZwabA+rlLekX/xUiF5IFuEimttSHrqoBANXaVY4OYE8Rqa2GjhKFEhuhTPOExdUm5CZBtltL63FKKMliwIT5r8MYZx9EH5EHLrVFqfrPpWiPINKwWVj3wmlk28RDawWBIM+FEWMlekDMJVrDxcAY3VBTjIA4tA4Dvj9/+0B2mxQnTGt4wzl+ZKyowdOLzAps/7Gxs/u0+0eKnsbeOThVH7lQsTMAWv6GN7Dk6JKy1ajPmLsiPHVzoFBwu3iZwZn/f39sUpzhq3/qxrZ/Arwpm1fQ//0Jnr19/4JbcI1iK+J4Y9VrEga4WLWcucOm5bf/jt2BLkOufDYset/2jZM+13zNYWOVCnEoWR7K3f9raVV/c3jg0hn4tXPZTamSLP9euetglVWCrgaLFtCjmn3Kv+qlOyYfHAcQcseTguNLGyv81e9B07fnKTXczmm1O2pbydnSZULNAR05Fr0PAngopvKWTBxI6RD1dIsbBq1eq8wZDr4VpTZibjcm6kgSjtOiMGZiaDlJcJAun8gdB/D/NnkPK1+Sg/NMiFsP6iDHqKKRZC3oa4/P++YgG+wuMZnrWCDxu+U/bnnnsumTRAl842+rDwAL74ixZg/WMNan9KxySPhSdwDOCc4QVe39sbolgQnwg14eG9tQ801sYWLWE5KDfn5oHhgb9Llix1MhLCFioTdST6SM97uJhnJxb8ahscP/DxtZQXdYRzLXBTfnBxFMNPx8L9qaeecnlAB3kV2qX389Y7Z3BJA27y6QzFwqveDQzkU8gRIkoXnxZg/Z1h0VwohC84o4RX8IJF7oiRI/N4rrSvvvaay4syA9eW6/WEKwz9+onaWbPzpM5idP2GDfZ5fLTChwtx8F/9FOa+0Ak/IsVCzqdHWrrWxLGYwHwYnpGHZLU1IXSRXmkkq/pPGCoWRCP9M/lKdjlmBV9a4g3pBYOVC+mhg7wwwxd+wdDmaSscI8Eyy7/xQDBhGrVn+lSOe4hG6A2v81Vav8y8F1MsQK+eJ5580jn8FZ4wRBZCxQIKdMlIWAY/PTB+/UCXyqZ0wkM8i1vRRZnDI0iCJQ+fN6RhV7o1/Y9PZ9p7qFgA/09u2jmLpAAAIABJREFUze3QU67WPtCJpWXaQlo0dJ1i4bWE19TLhAkTErkWLWEI/1FOUm71C/hJ8OslTBP+p96HDo3GQHDwhL5DgJGPBeSA/LAO4NrvEF/4X3IFH9UmSI9lAnXqwzNO+21r0qRJ7rtw+LCF3t97//2k/6I/R2HZGb/LSrHgzmK73cyoQz1xaos7q11e1d/GY2HgnMW1X6kQHYvo63w4LGi4x7J5i6Gc/4fzF45b9dLc7RCTqvvb1t097JpEfAE0LLRVf/m7ka+Faz4W8hproQZ4abz8V1y0L2aOs4Y/+s2cxcKNX7ITkz+N8CYKiLbvjlyad2m41MGcb/rC5iz/sTueg0VNec3NtnXPmNRyn79wzGqW/ji+wpXjCvhW0A0OrVEy0F50hWSEB8XCpJqbrWHD03b+AlrvnmDN0TIvcd7IwKBJA5porpxjl4Izq9wfzlVjW7eW+mx150JZ2DAwMYCAu5BiAceJfBcsnoJZjJf6MGEcOXJkMqCSX2VVvimoP7hKbsLQl0N9UxxmggO889DsNBZSLPg+FihXZygWwIsFAmf1Q1pFsx8yaHP0Q3VBGJ6/FTz4pkyZ4iaD5AMsjpH8fPz3bdu251lDcMZZkwQfTvhbG+ooBHTwMInE/B/TaHY+Sn5eftntkjc0pF+BSX367YC80nb+QvpVRoU404JvmhRt3rIl6YtYyMgDPPIOzPK6uoS3whHm4f8HBlNk0qvNcH5diwJgkTm+QQcTNxYFPo60dz9vbk957LHouknwdKdiAaeMlEMPbT2N/mJxyLp4BR7uoE+Dx2JBfAOOmyzS4NoS5/OX9PpfKCyWB+0L3w/IKHR2tGJBzhvBL35g6VP6GBCNFYwh0TiyzYXQKpp5T/OxQF/tH30BjqMMyDR9fSnjAorgqZ7fE3Bw9hxei98+fwvFhzCqN+DpG5AXmftTrp6gWMDZouj06U97x6IK3lDHPL5iJYRfsHChg5VMzJ5dkeQT8o/2JmUz+FF++GNwiLu1/5F/8EqWCLEuo03woBgveVxwY8jLzvoPSwEpTNLkpDsUC5Rz5apVLfZDjF+vvfaaq0fVEU4NW8vb6urqhK/kjdNaHwd8kY8FvvNwdSYKOh+u2Dv+c1R3jOdYJInvpENW3nwr5yuFcZIjjAcPRu2/5X7gsOsrsNJTPtDJfKkzfpeXYsFbmDjnjtmsnW86Yas2v+IczUVe7ftYWRt3XX0/C3I2N33eP9q58zKdiRZGvt+HdVvfjHaGY5PzhSvui4WpZyyifoVzvPONtuOu79myL19n9Tdc87FQrIEX/BYfg8gc22+rv3qj1Tnrj+uccmHLP/5PyzaejQboblAs5I4NIHMZO3JitbPmmVDR3ybVcAzim3biVO5crF/GEye32LS5f+csDFAqlOFrwVngtEapwNGJ3i7deOefAeXeTTZlztdt577J1tRMB6sjGC0v7H36uuPdKRZiBzl0vuzMt/e6ScrBAptOXQusNMUCA4iOMQDLIojz5kxKSn1wMCgPxdAPnk8+5ZrRfN6nTRSACSdFxLFIYwK7bNlydzMCu/Dg1SS7mMVCVygWoIMy79kTOdEqVDbxgIkYXprhj3iEUzB9D9Pv2r3b1Rv5UG52R7VLLFiF7JYLDtjlRbyjK7/WhCgWRDchcoGpMxOZM2da85xx8CzuRbtPB7sZyJ/4wxEQ/3uhd3D5+PBCDw5wIfu1tbmrJ1mM+MdZOO9fqiM0P39MUVEsSSaZTPtHc3BsyjceaMGDPul9On18etd3Z+Ey+DmXlrqF56p/wbYnpO5KtVjAaoAyqF7WrCnuJyKNLspFGcAhWU1bRPlOv+BdIad/aXm0Js5fZInnLaVHdjZv2epu82An2z/a1NGKBXZtyQNewTPkGAViSzS29F28V32mKRboq1A2+/JLX8c48fBAnvSxgXGAb8DxPPDAA8kxPtoiDm5DXvPff4rRDxzWJdzSgXKLxRB8V1mgtycoFhi3VKZi5eEbt1FQJ/AH+kmrNODQOyHKAv9IEeN02mKSdPMXLEjaK7ixyPFxtfddigXxnvDzz/e6PgqasExs1djgxhLGhzOXyIhPa1cpFvwjWZStFEexHOHwHXnCd8ZJn/5S3jkiymIfueBBKe0rrcGhoxDQBgy3R4XyEublf6f/U/uGTvqXo8dyznqpQ/pivoEfWI6iciMJGzxq5+l9QdRH0AfoyKDkhLlKZ/wuG8WCHM1pEYUJNxWjytm5d5LNmPfPid8FX0nQ1nfMwsurv277jyxI8omOY2iCnrXTZ3Y5XwyYe2P+PXnOLdZ4/mA33w4h+hRm7MKmOneDQR0OHHuw1UKPPQrBJPTcGdv5wA+dckY3Qaz689+xpl3r7KIGHa6aDBZwnf0/Op6jur5oG7a97ZybTqru426DmLv8NstkI4+x0KI2w2J/575pzg9D6GNhYlXrFAu59Dh+7GvVS//DDh5ZbM20UY6POKdehF3Pn9byP7puMmexgGJh586d7a5Xdgw0KBCmKRZwKsQAgBMsOn8NNq0JlY4QPOSFlp06yNV9Tl4Ux+IJL/Vr1621+QvmG0cwPv3sM3clJfkzqBH6+EVXMcVCVxyFgCa8JXOsQ+UpVO98ZzGNYgHekJaBnMkBadIWOUzcuJqK8pLm3nvvdTIR5kVadnkEx7lmJnU+nP9eiMZi8bJY0DltJhMtTQAL4StGy85du5JyUOYRI3I74z6P0nD7eDGphh/wGJrxtq40hw8fcUdF+E49UBasA/z0gi0UAotCyV/UMKH0FzXsLlIGyTBXZBbCp/iQBskxeMRzwbY3bI1i4Z1333W8YrIL33RkoLU0YLZOeh7K5C+ihIsJvb5TP/6NLoJpayj+hiH4iGPyzg0127Zvc9fBYSHAlZMs/lg0qy6hC/qhk3fCu+/Bx0LHHoXwb4Ugn9YqFlROtR3+i15CHikWBAsv2HnlSIqDuTN/V5qyFnqEm+95vLor6vNw8qu6U34KVQf0e9Q5iysUpBUVFTZ6zBh35MFvT+Th/yc/8vfboPIiDGnuzKMQvkd+n4a0d45+qSyUB0WazxM/TXS8Yajr10hDe0TmQnjkGOUp+OAJshvC+Hjb8p6mWOAYGrg6Iq9COLpKsZDIf9xOSumHcP77y0dzToHhP2Nxa/nrO3FErtlUCRVIvsUCstDSkUyfn7zzMEdzbTzuw3wFOxZTXFcethu16zA+7b9wEyrde++91xl6BbtsFAuRMKAxjLSGucWUFAwZO/bFeqtd/iO3sGmrMiFJV8EZcfw29LP123LaJyk4HD2xQCxZPcB50i+vYce3r63YUNrOTmsFvE3wWvBms3bkg5euWSy0edGftRMzx9mKP/ntPGuFA68+5nVU+RrtNtVXO+ijbTRlGm3G/O84vyP4WMC/wr7DsXO2S650vGiLVt0TtRfnCDXyFdL2WyE4CtHPlq99ws6c3RMPaNHRoRwvupNHucV0jp5L40LFAubg7VUsMHCwMGFwo9Oncy+kWGDikTYwlBqnQcOHf/udtws6QmNRWllZ5czpdbzBTwut+q93DU763zMUCw84xUixutU3JmKYFkK/yuCb6Gvg90OODAiWevRvUxBeJjx4jmcRDeykyZOT/kG4BNvWUBYLmqiyyA2VF23F7adjl1/yStgaXx9+WVEs+Hz78KOPEp6wg+RP/pi0afLn4/DpSnvf8/nnbjeGfHg4XiGfGeCpmTMnoYHvOKkjvqU8/O8vvvSiwwEveoJiQWU9dbr1vn0oF2bfkiFwcYWkz1tgNKGn/QOTpnzw07Tm3eetn454Juo4s2QXnKNo5K1+jXfo4X/4LhisFzpasSCLBfGC9uHT3dp3yqn2RTl4pFjwcTmT7iGRrwuVm5C0Ki//05607+IbO55+PlJ4EEf/uHTpUmdGz40tpPFx+e+qA5SGvCsEpicoFlpz7SjXsaouCFvyjaOri4Glz5fTPZ+v+EoRTuoIc/RCsu+na817IcVCR+cT0tRdigWsRaClWPlQLDwaH19T/RSDD8um/1y7yRxQfeUjv/zlJbdK+BYL5MWYVywv/5ve8X+AfJCevLhmVzRgMSXfIX7bU5tPi9M34RQM+PWN47md8bvMFAuXLgJyxxL4lrXG86esfv1T7nhCdDQiujrPOZdzu7CcBY8cy41358nTd2Yjz/bs+PazOUv/q4iQZO3QsUVWXvN1K3c7xP1sSm1/O3NO1zfpbH43LaiyWeM4BDvqmWMHbct3b4l8LWC5wLGI6+Onh1gxyGLh2PSe4KtCE8+sXdi73VbfdH1ydefyG3rZ+m/8uTXv3x5ZK0iB02bFwKWyrU6llJDOCaXX9j0To5sgqvvZpOp+VrHouxa2EV3z2Hj+qFNAJMq0Eo4QJe1CjlKr+th4l46rJL9pa7e+YU3N6bcDlFKOngATKhZ0FKK9tOlIgAaoVMXC6dNu0aLBgEGARQzejDG7jMxaH3EmcIrnW/4z0MEyAAJPOs7oskuvMjh5yWbdjswLL0YLJg08GnTI2x+EiNdkFpM6/1tHKRaUt0LRmxb6zhuhhRsuqLs02DCOidhb3lEI0uM7I4QL/1NueAB98DY0ifxs1KiELyxuUEj5E/YQX1v+S7EAzTxOsVDk+qy25EEarrxSHpQZr+ZtwdWwIlLICFdoseA7QWMRoyMGmnCVkidmv74pPJ7gpVggPYoFyS50VFVXt6os0MLxCtKCpzsVC1xTJxmEHvGrFD75MFgsqE4IiykWBOc7/PNxdcQ7PG48f95wSsZ1ubQx8lVfoFBxstghlDJPfVhHKxbYMeRGAvGBsLUWC2k88vHxXkixICea4kmu74+OOeT3/9F4kBsvBjrz7WjsiN75hvItpIk6oF/94IMPHd/hJ3T5oepBtIjn9953n3H1KfWhb5ebYuGSNrF//yU88nlG25OZPGVmVxlLBsHAz48++iiR47vvLt0PkHCUEoaKBfoHjrKVkrY9MCgW/L7o3eHD8+YZxXCjuEK24BsyhF+CQvBScKq94DOkEKziI8VCZLFAHtBJfeh7qSFj+IMPPeRoBQdtLbyuMlIs3O9goHHNmjWtzgfFgspHyPW7ohHFArc4qB1SHjaBonZPH5CbG6b2Bd78kfGW/oM+YOjQoZ2hV7jcLBbSF1+yIpAVw4Wm07bt83KbseDbzhEdTuVyiyc839/sjkxwdCEXH773debkfC+r7m9fnNSdyJcK5rnzR6xm2X/axKqvuesny2v625Zdoy3D7RBOkKNFn45xSFi6LISGWLlwev5Mi26HiK+eRMGgpwcoF6RYONqNioWo81E9Z61p/w7b/K9fdzdriFcrvvJbdm7J7FipwE0MOfguq9dYiSF6LzSdtDnLfuQUC1groBTbtCO3OwiNUjKQZvOOj9t4CwQ+FPoaxyV0tWTF4u/avkPznKNT2mG3yXoHKHa6U7HARAVFBgOYG8QGDnQ7b+wUcp+4QnZ6eaK4tPBQ/D0KWWSFgyp+I7COYBDjxgoNahqENUHkPwPRG2++6UyRFy1a5Haz/Ksq/auPQvmXCbnwF9v11CSVPHlCXP7/7lAsjJ8wIZk0U57Nm6NxAeUBPFYZCX0/DD7d7X3vLsXCJ5/GDmpb2Cnyy4fM1dXXO1mGJxzNGTNmbFKvyDBWCnyjvpn04MgqlFUfZ9o7ZqMchQAHMsS1d76jyYWLFrl42hQwNTU1joaW8vG/S47B0d2KBcoAHfCN4z9pPCkWh7zi4JL04n24s0vZwwl9RyoWxFuFLMiwoqBsft/D/7Tn+RdesM8+G+XM81esXOEm3uLJladYiK7bo3zIN9YYLY0BfHdO3QgPHkzGA40jae0Mnwmhopn8yJc6kKzwn/aGczyORtTOrbXVq1c7qzfBAXOlKxZoY1ggqB0R7t69O+m/KP/TTz+dHJfAD8OpU/lH44q101K/dadigTJLPt4d/m5JigXa/NJlS50sIy/IWGcoFnxrOCxKfL87pfKWG7V8J8YsyLEi8tOjWODYo9oHFnH+9/BdfZ4fchQCPkqW/H5dFguUAX7Rv3HNMnMp184PHkzmhulzwtx80P9+7VaIoguGaMFEJWWkkco229ETq2zqvH+2MneVHoqCfrH3+7+KPebHC6TUnVq+9Y483Vf0s/p1j3qLx1DBkbWVG151+ZRV97EJVf0NJ47NmUbXwTiaYud/oYB12f9YwUF+x95/2ikXVvzBr7urEuuvv87Yge8Jvhd6gmLBKWHc5DljFy+ct72P/yy27IiUMChmjn7wciQPefWKckEKhlBGOu+/FvGHji2zqbW3WFnV12xSTV+bOvfv7NjJtaZrWn1Za2o+bXOW/kesGEDWQ8Va+n/n4LHyJsPaJ7rqtb9VL/6hnTmLhU7OwkMdpp/n5fLenYoFJtfsLDHAMLlm8V7o2rlC/NQOuXbT9V/w1A2O2t4a9pYbpBjUNTlgRwXN+PQZM5wH+H379+dNFEjLw+4mSgkNhMUUC7LU0IB5OSsW8DAuaw3Kw7WeknWuodIRCL59NuqzopML1Udrw65SLLDjQzk08XvxxRfbVJ7qmhqHBzljZ3n+/AUJHpQx3LYgviFTWB+0lifr16939QKtyCR+LuSMkPoJ753HAaLqrZS8gH3hhReSdtKdioWJE8uSeqG8bdkdozyk1UM9h/0EfPGdNwLTkYoFn+/Qww6mJs6qR+SFifwHH35odXX1hlmyzo6H6XXUDDpZ9HbkUYjusFiQfDIm4A+G9gNf4JEczQrG54Xei30DJqxv/s+YOSNR6sBHHvo7dkc51rVk6VLn00NnzP08nGLIO0oAnVe6YoHyf77386T/on7GjhuX9F8oW+AhdQc/pk+fkfQ7Pu9UZ20Nu1OxoDkAIdf++paRxcqzJL5iEf7At2KKhdB5YykWCyiW8bUjOaYOWIQXoyntGzcnQB8POLBcCusOxYKsGalnfMGEMGm4FUfbAzcP+cBL33kjxwM5iqdvfG/P8VxoE32dYbJw2R+FUMVEC7rcTmk2XvCdPrvXlq15wrAiiI5DRM7lnLO5ypsKLqhk8j2+AvjeNrX2G3a20d8ZyF9AcvVlWfXNbpeYIxGTa79hx75YGztxjCpRFZmjufMWm34e7iiEW/BGC98MTgjv/oEtS45D9ByHjj1DsRAdX+Gmh30vDbT63/tSTgHz5etsx23/YJljnsm1swiRUiFfLvx66Oz3lZtedj4VuGKyrLqfza//mTUnxxKQwUjekEOUblPmfCuyPChRqeCsd7BSqOjvLB0mV/e1NVvesvNNp1wnJfmW5VBnl7ez8HenYoEy+c7/GEgWLMwtxEotc1IXUrQGilkc8/kLZAbf8ePHX3Lloo9H79CwZ88e+8UDD1xVigXKz84Bi0oGduqGM4osjplMffRxZPKqiQwWIaXWV2vgukqxwK6MdmE0+fOvwCqFZng2ZOiQZHIHz5iESZaYEIfXTeLLQt8VFsqL7zyzKyry8iBP6kTpDx85nHynLCxWw4VVoTyIP3nqlKE8Iy11352KBawv4CMTWEJ2jIvRnvaNCbY/iWVnLw2OvkjyTNiRigXVDeGFpiZnEaV2RV44vMN7frhQSas3lKgvv/xyQuuVoFhQfVBev2+BR1OnRbeaCKZYCH/Fa+DC/0pLe3/wwegsOXlQB5i2l6LYBifKBuoAmeQh/dWgWIBvcnJKmWmX6idZYBLHA09a40hS9VJK2J2KBcqldivFgi9vhejnaJ3kDBxYdhSCDS2nSlEsnD17Lu+mHfJC0VMoj7R4ysGxOdUf4dtvv30JDt95IzAoNMJ+K8SvdkiIspR0ergqFOtV8ZH+DceifBfPauZEVnch3lL+Cy+wnfG7AhQL0YIuWjTxfqlZOh7xN25/z8rn4IwxskRgkSTlQfpuLbA4v+trZe4avr62c58683jxmLdbfdGWrn3YyqowQe/r0i1ZdXfiBZ9dZe0sl1LxHQXzK88L/6+cZ34Wl1lrOrjLVn/lt9wxiOUcgcDXwrWjEHGHkbVsc7MdeHuw1f/er0W+KJw/iuts3dd+3zJnTsZ+K5C1iJ+qr0iJ0zUKI+WJXJ2/cNamzf1mrNiKFAv7Doeez6O2Qv2v3/aBlVVyLAglQekWCxyBKKv+X1Ze8zd26OjCuONDoRe1PddZpuyGiNbLIexuxcKc2lo3CWEA4Xn/g/dbtQiiDnBm53u0dvUSKxl4Jw9wO8/yd9zhtPD+QAgMdVUorKuvc7uCWFUw2BWzWJAJuQbNy9ViQbzQdX9MhljAsFvOJADzeyaVlLPY7kt720BXKRaQBxboyAllpWzs3rDQES/SyqJvhCxgSQtPxBtZEigtnqmRQ2DIC9NifSMUPj9O73yDHm5KAL/onDx5cpIOGCb/zz33nIMhD/LC27fwFAqV99atW531kGjsTsUCptZ33BHxlLLwsFtcqAxp8ew+i+eUifO9aXDhTmFHKhb8/FiIQc9PfvKTpF/aujVyjqg68OHDd3b0UFBJxq4ExYJf7pkzZyZtiDJibXb+woXUOgt5IzzcHsKRIVmyAecraVDiqK0SYknEgjXEV+g/iyMs7CST4LjSFQvwAv6OHj3aKeooOwo7ruDkG21LPB0+fLiL83leiJetje9OxYL6RNov/bA/jyhUDniGrx3xBhwdrViAzx9++KHrUzQ2jB03NhkXCtEWxkupobpdtHjxJW1CioVbb73VyT/+rbD4U9sLcSpesrBo0WJnKSReotDz+3TgJ0yYkCdPH3/8sWu/whHm4f9XfrR/+gH/2zXFQrDrBnMKL9bjxb+X5vODtVa5+PuRlQJO5/J8L2D67S+woneunGThhcPH5WsesabM+bxKiSoo2g0+9sU6mzr3m5EyopobInrbkeMr3KKruxQLjr5AARLFZa1p20pb/82/SPexgDVDNygaut5iQYvtWBmAdr/pvB3+5A1b8ae/nbNUuP46W/f1r9i5tUtzfjMK7AZHMtE5yoVC8r5u25uJtQw3QcxZ/l+WyTS59hF1KnF74Kq95vNWtej7kVxX9i5otRMp3CJfClK+TajobQvqf2pHv1gdt71L21lnlr8rcHe3YoHzsBpwCRnQWLxqcGiJB+ygY66nwZSjDStXrsrrt2bEE1UmQeCfNau4Yz7lTchA9sabb7h0DIQ87Nyzm59GW2sUCyzYKLOeNHyKYyKLp3bRwKSWutP3YiETsbY4bwQnNz8oT0JuS8A6gXd4Ce3suhfKX7ws9L2l+K5SLEDnmLFjknpGVl566aXk1oaW6GSCiV8G8Qq+IAtKJz7gNBPcgsNbPd7Y9V3whULMwkkLfuHYtn17Xj4spj4e8XEeHBOzlhZOomHs2LEJfuq4OxULLKJ9E1/KzTWApUww4SH9i45biWcVlRV5/BKvu1KxQN1J2QFdLdWNaCTkGAVyQzrqBzzLli9LyuTDtuW9O45C+HQiz5JtQqzNwqMeklU/nd5R3NBXwh+Ol2ANsjG+XlfpdOsN/CMP38mq8Pih0hHHO4tr8V+0+ufE/bTA+U+h6yZRCAoX8JQhHGd8OmgD8p6vcoS+Q3w6wvfWOm9U3rt27076fuj86OOP3c0mooGxeO7cuYk8ltpWQ/oK/Q8VC/CsNeUuhDeMV3kVvyo+6qE6Qrkuaw3BhCE4UDjRXkkHvwg7WrFAvhy3UB0Q4hyYBX9IU6H/HP2BNtKKzmPHjyfpxQ8UCyoPsPQ/abdG+fkorbP0eeWVZL5G+tkpjpKx9OObeE0fsHNnzipS+Pw8/HfqRT4n6APY/OBmm874XQEWC6Uv4DLZjJ1tPGDzGn7uFv/OsqDyJmeRgPIA6wQpErSQ8kOOQ5xp9B1L5ZuYXWg+a4tX/sLws4DlAufQV2x4yrCYKLQg9Cu+O95Pz59mq7/y390CWpYL+BDQe1crF7pcsZDJxFYl8e0ZzU124K1nrf73f82c7wksFr58na248Ut2ZuE0u9jcZNlMdy+mlX8UckRn2ty/TfyGIHs565qLkeNON/hHbWXfoYpYuRb5EPFlPO+dIxX4GeGoREV/m1jT21ZtfNnONmoBqaNHstwovS12h6yXmmd3KxYYIPD8roGMENNt3WscTkqA16DCt2HDhrkByB+EOLrgw7AYZoBigGFR9+JLL6UuTJRGvGMCM3LkyGRwE41c61RIQ98axYJMaTWYK19/l01xDPAMjqKhqxQL5M/1nUwWoXPI0KE2a3aFowNamLzoDLJo7ciwMxULYX2vXbcumfAwWWKnfPz4CcnEinKFaVRWrBtIIwUXvJoydYqTMz8NCohHHnkkUS4Az8IdR3KCUyjcCrGIYEKHrGM9Q4gzSOQlbCdMgiUrwEHbkqVLXFlCWD8/dpNU15SBpzsVC9CKkoSyqDw489rqXX/o0y9eERKPQsXVZbwIp91wA4gPp/fOVCyIRkImvfCVepGSCQWIYESPQsUTsujGQoH0P7n1Jy4ER2VVZWqZhKM1YXcoFiibykmdP/nkk3n9OtdwauEuOJVJ/wmxEHr++efz2iG8okyCI119fUMiT9QDyumwXQi/H9LWKiornUyBV/XH+5YtW10dkI+fl2RXYSHFAvkIH2PVE0884Zyy+riAEZ2EXaVY8GngXcp8+grazYgRIxKZxnfM3r26Ka7j50mhYoG+sJC1iF93pbz75RS84ug31AcRUnZuM+C7YMI07MTDK+QDOcNxNGmLWfnJaoA0PKUchSBflLDkQRpZVzJenDl7tsW+AcswOdKGPvC88847iaypXIQoFnS0FDjg+c8mBN9DXkheiZ80aXLSNkWrrDp9PpKGuQUw6r9xBhr6jQjzIn/mI7Qd0qo9UVf4oeiM31WlWIj8MFy0pqbTtnrz6za55pZ41xaLBHZu+zuHjSgc8hZY8Rl0FlirN78aCUkWYYksJlxFut3rrO3YOzWntKjuZ7MW/h87dXZPtzj18wU/7x1aeeKjESenj7Q1vX8v33LBXUPZ9VYLXa1YkC+T5rz0AAAgAElEQVQOdx3n6RN2aPhL1vDHv5V3A8Tqv7rBTleOCywVdI1oxw8SeXXlWdxExw2kVFBnlbWte8ZYWfXXnF8FboKoWvw9O3MuzR8IZ1nP2pzlOG1EaYDCIF3WE/l3baGfTZ/7Hduy67PIIam79UF0KOw6PhTiT0fFd7digQGERRADEwOUBtOnnn7ali1blpjIhYMOgxHmlhrYlJZzj+KNBh3M+cALjOCYHJ5rjBzOCp6QNAxMq9estpdfeSXCf0dux4n80IQX2gkoxXmjysKEDHyaCMhBkej26cKjcXcpFliQis+Ejz/xuKOZdxZuzcmxs45vF52pWFB9K2TRj9MoyYrqZtToUXmLGtUPIRYz/v3ubkJ3551OAeBfaag6J8TxJY5DJeuEWEdwBIFJs2BV/0xOOS/LLpfqgcnWz+++29asXZvAk05pWGBxDaXglRdnVVnYarIneI634N2bRbvaiNpLdyoWoA8LGZVDtFEedujSlFqUjbPy7777bsJjpcOTe5rijnw6U7EgPlNH8BoFB2WgXEx6Bw0alMiYYBVCL0e9OPLCgpN0TJjFE96rqqtSJ/XC0ZqwOxQLok8yTF+IAkX1Rlnpd1Hgqc59GeadPtK31JH84pcjbFPbt0fXy4qHwGKxdOKLL5I2JFqgjaMYm7dsSUzagffrgP8cZ1EahaQVHQqLKRYEo5uLtu/YnuD0ywte/neVYoH8/DKtXr3GlYv+DlmmP0IuoZ/bM0o5IgDOtjyhYoH2gyUXY3JbHharLIqV9vDhI6l9BO3WlxfeWYyjkG5qak7KAp9os3v37XNKeeQEvlCnpOF/ZygWyHfevHkuL9FJiGUF18VCk1+H8B4rGaydmG9Rf6pD2t7atWuTMvn1pKMQrlzx3Ih3lH84fPbrXvnhb2PixIkJ/0Tfp/HtS4IjH955NmzckChRoYt6xoqHozf0AYJTWtoDdclGiMrh+H377e5aX3B3xu8qUyzkKqip+ZwdOrrYZsz/jpUlRyDkgyHdIz63RJRXf91OO0VBjMt1BDpjzsLtpM1Y8Lfu2kmuqcR6Yf32d1OF0RfMrn1nshUrFpzAZuxUTbmt/svfjRbUN/S6KiwWfpVpShQs2VPHbPfA2yJHjddfZ/XOp0Iva7ihl30xZYRdbPLPGuYmq11fb7mBJ+pEmqx2+e02ZU7klHRSVT9bvXmIJQqTvFsqMnbw6EIrq77FJlZhrcAxh2JHIfra+Io+VrXkB3bsizXewBLLz8VMj7XEaU+9dLdiAdpZBMlUnwFYAxyDFf4MysrLra6+wS2i5s2f7+4jZrGjwQl4YDknq51fDTbgZ4BHceEGwli5wAKKhRca9PqGBjdYsVDBCz2ms9KSa6LnBqh4Mu+8+e/de8kgTV6lKBaAg77QCz07G7W1cx0tWGz4ZWDSrJ0PytuVFgsocR5+ODq24fOQM5bL6+ouWaRSvo56Olux4NMJv9nVwCIFHjNppry8Dxw40F555RVbsHChm0hSbpQqKFmY8AAHPHKDrOB00K8/3vWfSVGaAuPee+91DuFmzZplq1atdvJeXj7JKRSQV+jgkUy++dabru0Ir18W3plkQQv1pHTQx6SWM6wcGWKSRvvizD6LVnBzdIBJovLrbsUC5ZNTMdUHtMETyhL1D/W2Zs1a1344DsXuFmWnTigT7+yC0z+EfNL/zlQsqI4ImXij4BBdLDiQIdoYV1AuXrLElQUZmDZtmvP9QR1QZu14qlyShWnTpyXypfK0NewJigUWCVISUG7qnTpkwUM9siBBIY38LliwwIa9PcztcMIPwcIj+moUU+K/eMIii0WhcBOCn/Y8btw416+Bn9s5pk+f7sYhmX8LP6H4zzuLqjAf8hOMwmKKBeQAWvRgkTR/wQJ3GwrjmL9o62rFgnhHyOKe8Ug8gF74DQ8bGlYUbGM+jra+S7EAP12+t91mAx95xFk6Yu2IAoqrfFvzPPb44y49cwh2ygv1Exx38+ufd/ptnA2ygYE8clQJS0poEY2Dnx/s+lXoJa6YYiHsh0q1WICfKApeGzLE7ror2rAQrQ88+KBzlM2tRatWrXL9S1lZmRtbJJfAQh8hFiihfyDVF4oFKf2ob+B5wEMbof/leAM3+KBEHzFyhKsLZBsYpcFpI3nQZtLaDfUMH4WbtNBH3k8/87Rz5Eufj3J97tx5rg5oL8D7/SN1ikUY9HfG76pSLOgqShZdHE3g/4mT661m+Y+ctUJ0HAKv9+mKBedrobK3rd82PFm4OauF2HLhovO6n7XPD8608mqc3N1s5dX9bErtN+zU2b3xjnfHTTAl1K0OncWCnFzmFsmnq8fZ2n5/7Bw5upsQusHPQpdaLMSWGxf2brM99/8gcmQppcINvWzVX91o5yo+jeotmzXnCDNOA8+7w1FjVNda2GftwJF5Tta45YSbILiN5ORpnJJF9RodwcnVcf36QdGtDhz7Qc6r0mUdi4Xy6q/ZktW/sHONh3PXuOYpKiTLOfytlsUOXHB1VN49QbHAoMJuAIMFg4cGEg1yGowZLHhXCJwPWzNnTt4AxcQL3AxQn3z6iUvr0sfmiMKjgU4DFzBJnrfd5nZgWKgojoENPxBpddDSUQgNoIS6Exw6/HJADwO079Ao8rEQmVRCR1cqFpjMovhxEwPPeoOFnX8GM40f7Y3rKsWCXy+LFi1KduAkI9SP6l9yojrjv+JYuLOzTLnBiQz6PFA+OAZkEUM68PBoUUEcE0PhFe7bb8/JOztMWEv4uMN38sKaQgqDBI+3260y+WUZPWa0U3wghzzdqVgQv+CjzK2hFbq1qyvaFR+GwHI3OztgIY/8/+GEvrOcN1IWJvfwVvKlUHWkuod2v3zICEofnICSnu88Y8aOLVo2v5wtvXe3YkFtBiUf1576vBF/xBP9hwe800Z4RzbgU6131p9yS554nztvXsJD4SG89bacIs6P510PymcWUPxXPUydKofn8UZcbEGkNAqLKRY++eRTh5MyA69yQhMKP5zRqQzwqbssFqCBfgJ5hFZ4AL2Mk/641ZKsteU747l4Sai6J4QO8cyHKfYewiM7aUcrKDM+L+hLQpn06QCfHuJRcLAYR5kguM7wsSD5xtrn4YEDEz745ROviNM7of5Tn9BZSKlAHpTFV7IxPtB3UjblpZA4yYYfh1IvzW+KL9vkxfwCpTdpfTx33plTNtI2xFfgKA/lIA7LQCxfwcvTGb+rSrHgGBl0pCy8zp8/Zqs2v2plVTe7IxDuTHnqFXy9bWJ1X6te8p92/gITGC2ost65+6w1Z87bnOU/tnJuh6juZ+XV/W3Fxpctk82ZBrWl8+jYNPmm/BKyc6sX2ca/+1+xxcIVfhQim7XTS6ps47e/Gh99iG/GuP46W/Xn/93O1E6xrLtVI59XuXrXwrqrQslbNEhzpGf2on+xsuq+xhWnWMis3vRqIpe56yUj+hovHLWptd+yCRVcsxod/+FIRHLsIZD5LbtHWXPzGUNhhnxI/i71F5L7JpjLOewJigXxj115PAQzIPBoINJgof8aEDWYMLCxAGUXSrjCkEnq8OHvJQOo8lA+wqm8FD9z5ixnHjtmzJhk8AK2uro6Na+WFAvQpf4HmrUTrfx8ujDNlCw6xUJ8bpD8u1KxAA2Ye4pHhAzyH48YmcqDkPft+d/ZigXxV4sZaOV9xcoVzgJG9UGZJX9+XFhv3ECiibVwK1Tdix9YgmC5IJkTfoXCre/i/4cffZhnsi18YUi+TBAxdRXNwqkJuHAqxN8Ju14vvfySq2/gulOx4POMIxzTpk1P2qHKJNoJfd7p++Dnn7cdO3ck7S7kk/53lWKBekFZt3jx4jx6/YmzaCf0y8Vu5OYtm+3AgYPJRJt07P6pHO0Nu0OxoDZCqHfKwblxjrypDUhx4Nez3iUHLPqQ2brYmsrH5/MGOdcVifBZeNJC4QYOSwpM57GUUP0QMnb5FgXKi2/+U0yxgMk6sNSpr1wg/5/+7GfuSJTK09WKBZVH4cpVqxJlqGR38uQpiRyKTsF3VBgqFuAXdaZ24teVz/dC70qn7+AqpDCnTFgm+BaNft7gED7icfSM/wKs1FBG8Y2nMxUL0IiVw5AhQxL5FI2iT2UNQ479hQ5Dw3qTYkFp2RDCwpKxTHGElFOh8id8dtAg5yvGlw/e/f9+nszdsAjxcYfv4rny5DuWK1iQCC9hZ/yuKsWCXzF6zy2+Mrbj87E2de7/dn4WtJtbVhXdClFWxdV8LN76uV1eHOBdusCKFnDZixnbtmdcZLFQ1dcmzelnMxf8q50+k/PgeTHtpobu3r2NF4/N+7bY5m9/1ep+L3LiiBPDOo5HsJt//XWGVUFnOXXEaWT9//h1OzaNK8dYsOqJF++OxsILWf9KzXwFgNJEO2aZ0yft2LhhtupPftOW+ddt3tDL1n39T6x5B170c34oJC/dGSadAT4OslnbvW+a8xHCLRA4bJw+99t25uweJ5e+pQKWOdlss9Wte9z5VUCZ4GQZ5YJzWoqDRnwtcDSir81a9H/t2ImVyWDYnWXujrwxEUNDPeDhh53ZKANeaIbfFrreGjbMBgwY4CZ44OZmhlLxLFiw0Dmlu/e++9wEi8GIiYsGJwYPHnYOMDE8evRYMnj4C8QwPyZ9WC5gHkt6doXBGQ5SLNoZLPF+jezx4BASLTsTVtKP/OQTVx7JqfLiarQEbsCAond5O1O/t4fZfffddwkN0LRuXc4qgh0UFnvkDX7qSeZ9yrtQSLk//OgjR/tDAwY4HExggQ/pT8MBTFNzczKJdLz76V15fiZKwZOGOy0OXMK3dt3ahJ8PPvSQuyEA65a0dB0ZR/5YBHAjCPfdswOSJivE833o0KHG2dzW0oAyDMd7OHSUHCgf+CyZZ4cIE10m8+Qh/pSaHzudTPzAI5yEKhc7jbQN7VQhx8ga8s6tDKU4ACuVlrPnzrlzsOBWe9q1a3eLvKPMtG+uCmQXi7JAP3zioc0oRGHHDu+UKVOSMrVEH0oV6KF90XfJGVlL6drzHfN5THU5qiULDNU75aGOKAt1j0WWrzzlaI76A0Im4O2hRWlR4ODgFlNueAEfOU6g76WEkk+FpIFG+KqxhvPgLeGivnk4HsIRJawQ4Am88XeNxTP67qGvDy2JF6KtqqrKlRPLHnBrkSxZIiRf8sf0WmMMit+oPFGZUPqkLcr8OoKfxSyNqF/OomMVR74ql8Y/+ADP1BZwppsbZwfkLYhVvkI8fv+DD3Ly/vAAkxO9QvCKBy8PZYUv1AXtkMU2zgwF11kh45kbxwYwFrb/Uf1EuB5yslCsjij7vv373Xjs1xN8UJu95557nEXa3vi6Q5RYr776alJX+NQpxB/6IeTE9Y0DBtjhEm92UH0rJM+p06a59kvd+PIkOgnpR+njN2/e7OpV6QvRh2KBehc+5kr06YwdH330Ud4xCeWD/DJ+438jrY0UykvxtLn58xe4Pgl6wSvceieEJnjHuJ2WzzXFQictvFEEREcasnboaJ3VLONoRGQiLgUDpubR4ov4vjZr4b/Y+QucTdSCNX/X+uy5fTZz/rfdQm1idX+bVN3XNu0cETUcOqEC6SQ03RPmduabD++1zx+93R2LQKFQJ2eOsZKhsxQL5MONDJFigRsNRJNCX8GQz/OIZ4EiwskMaeOjH9mMNW5dadvv+q41/MGvR8c+yPP666zhxl625f/7up3bsCL/mIO3W9899eKVMz52c6HptM1fcXdsZYNVTB+rX/+sZZLrUKOBLhubHR89sSpSinlWCYlSoYIbUTgW0c8Wr3zQTp7e5h198PLupPbX7TwNysUgjckvi1QeJhfnz/s+NtrGE5z1gI+r9AhbO+ll8chxg8qqKptYNtGd0xv5yUh3zdeUqVOd4zasLTTJg68tDYh8Z+LGWVXM3adOm+pufeDmB85OsghhF2r37j0JXtLwkI/KQr6UKS1PrC7YLeABBuVBWOc+neDlaqXZFbOdY7CRIz9xIYqYfftyTkmpJ87MiwbqiTgfV5iP/gODxQO7nKoTLSAFUygkLQ+78Pffn7vijklSoTQdGc/kCPnEIzy0wwO/zjsyL+HyeUpe5Ik5JZO0UaNH24gRsbxMnWKLlyx2HtCpC9KLX8JVakj74ExqZWWlcd3jiJEjnWyyyMA6BsdwsoQoFWcIB43I2qzZs905cvLgIU+cHVJWlZ0dO/jNwwK7I3kOLuRR+GkrpcojZZI8btm61TkrmzRpUsKvsePGuesouU4QR3wqTxiGvOE/bVdyBm2q0zTYjoyj7teuXWczZ8006Fe9TJg4wXC2ia8FFvthnpRP/Qz9gpwahnCt/e9k/siRNtdPWn7wX/VNCN1YI6TBKk51pv/Ab9y4yWpqagzeYDnAmED/PWPmDJs7b66xkPPlWGkLheQBPEoC2jj+TTgTHtXBCOe/o7a21jlu9GVUeTAW0K+qHtJkRn02MDy+csinS+UFB84IKRPjErR8NmqUTZ8x3e1+k7fSQbfjZzzOpuUv2DCMxoRoLIOutLEqTMN/6OTBD4GOCLJwHDx4cIt1moavtXHkLX4r9GWrte+qH8nlwYPR2JpGl8pOiDzQnzJH+WzUZ27c/vSzz1y94fjQ56eTMc2JDh60I0eOJnUY5lPKHCJMk/YfGomnnvAXQj+PRQKbIhwrmzR5slXXVBv9KOOs4NNw+XGFFAvAOCenm7fYzJkzo3xGjnS3I6FExJmx2o2Pr9R36Dt1+rQ7QoGvCI6S0ja4Kha+T58xw+YvmO/6cGBVHr+9XFMsBAuAUplfDE6MRrkguObMOVuy+mGbUIlju69bWeVX4/PomJD3dxYLEyr626Yd7xdULKBw2L5npFusldegjPiacV3luQto0HN5ZWK/DMq7R4RaSOO466NnbMUf/WZircDuvrNgYJe/kx4UC0emjrNmrnZsS50nSgQaUnydJH41zp6yw+88Hd9+0cvqv3ydc87YcMOXrOH3f80ODPxhVJ8qvzsG0bZFZGfVI4oCLBAOH6+3STX9naUCSgWUXUdOrEw6jij/SM6aM03WsOEFm1iBZQK3QUTWN+MrOAbRO7rFpPKvbe3mN10bQOmldtFZ5ejJeFV2hdDqd8Rtob2U9C3BhJMv6NPTFprCNH55W/PNh/VpBF+hMqXlFZYlhNF/QuFVKBp8GMWlhaXCpaVV3LJly5OdKXYFqqqrkgmy8Au2I8POxF2MzpDXgiXer/dCcIJvb1io/K3JV7Dg0lOMrrQ80+KK4eisbyEdftmUp+qHb355lTYMSac44ejKUGVIy1NlaYlG0a8wDVd74tqDl7TtTV+IdvGutfgL0ZSGp1RYwaXhKER/GF8srf+Nd5U9xNHW/63FhyKGK3llTTF2XMf5+Ugrg8qvMA2mrXGl4vTbY6G8QphScQNXqA5KxeHTFKYRboXACkZ5+//97z7eYooFH7efpiPeRVspuIANH9J1xu+qPwqRq5BIk6WjEU3NZ2zTjk9s6txvOEsFp2Soirzk4/BuQkU/q1z0AzvbeCBRSORwRYvRpqYzVrP039xiDmeOKCVWbnzBMtxG0OMWb/FOvxbVhCzQM812as4U2/h3f+GOQ3AkorMUCuB1xy3+4NftqDsKETdyR0tUP4mFiOhMUzy4b4K/aM2H9tjRkW/Y5n/pY3U39kqsMOpv/JLVX9/L1vW50Y6OeN2yZ9jNYTHuWUfof1o+3RKXMWSzetl/OKVCdDSnvy1f80vLSBES0+yscC5etJOnt9v0eX+fWOGMx6+Cc9rIzRB9bPai79rufTOdbxDX8bjOtWcpVMK21Vn/0zpqdcYdkWch/O3B3RJ9LX0nb2AKDYAhzfqv0Kc9La7Yd+D1iI60ENp8uBDGz9d/9/PWe0vfBVcsZGfmhRdfSEwfMUXk3KifpiPyEb40XGlxgu8pITS2ls5S4X04/729Zfdx6V1he3F3ZPrW0hTCh/9FG/GFvgmms8Mwf/1XGOYfxuu/whD+SvqfVkY/jnc97Sl3Gk7w+fHCr7gwX8ULrjWh0paCU7CtwR/ClopDcIxR3IqDUkEm6Oz8h3iv5P/iBaHG7GLl9eccSlsMnm8hXPg/TM/3NJgwTv/D0M9T38I8iikWQljhUOjjD2GL/ffT+3CKJ9ST9l1x1xQLnbaQazYsB3RrBAznP4vMY6c22uyF/8fGzY4sFcqSIxE3WXlVH9u08zOv49BiVuFF27pnok2u6WflNZyD72dTa//Jvji1OUrjrBVYwOXgVdndEroFadxw8xbnWcs0nrN9j95qDb/PYrzzrBXq4mMXq/v/gW378Tft1JhX7eLJnImUu5nByUEBnsVlQCnSfOKwHXrtflvxld+2uhsifxFSjDg/EddfZ1v/ua817dsRKVF080MiZ1Ee3Xf7Q7i4j+jZtW+KszJwN49U3WTT5v6NnTsXmaFnnMIqVo44ucrawhU/j5QKVTfZ+Mq+zqno+IreNrHqZqup+6GdPrM7UUpgIRK1gwL8TXgT0nbtfylt1h9IS4EvBqMBJA2m2LdS4JXeD/Xup/fjtCtRqIzA8ui7nxacivfxF3oHVvgKwXRm/O49e5yzSCwVmERy3hua4IHKpbCj6fDL3Vl5tJdmvy7bQmOxND7ukM62fvPx+Hn77z5Md763haZifAnLIvwKw++d/V/5KkzLz/+msvlxpNF/hWl4WhvX3biUv8JC9Pvf9a6wUJowXvAK+c67/19xSsu3QvUhmPaE4A7zB5/yFO7wv+JLCdPwp6UDzofFdB6lAmMC5/c/+OCDvO9pOC6HOL+MpdIb8qaldK2pL3ALvi20tURLW3AWUyyI1pbybe93Px+fR+ANy+T/v6ZY6IZFDbu+J89st8WrHrTy6pttfGXsUb8ycuo4tfZv7fTZaKcqNNsn7dlz+2324u+5hWB0Q0Q/W7P59VgZQcfU0xZkaQvKOO5Co30x/RPb8r1vGrv9znKhJSVDoe8F4rFYiHw64NchtmC48Uu27YfftEPvD7Ez9XOdZUF+I4zoyxw7YGfra+3wp+/Yrnu+Zyv+9L8l1glSKEQ097L13/wLO/zuYMtIaSELiDDsBpnLL1u+fDReOG61dT+JnYhyG0R/d8xBVjCuE/E6kr0HqyI/H5VY23C0p4+Nr+hrU+Z801ZsfMEaG48mx00ivx/5g2UxWq59y6+btvJDnbzClvAAVwqsYBS2hLeU763BJViFpeAvBaYj8AmHwlLyFczRY8fszTffdJNI7U7h5EnfuzJsC/1dSV9b81K5FKbhCb+F/9PStBRXCEcYr/8KW8Jbyncfl/9eStoQpr3pOxtfiN//X4h2f+Lsw19t7z5//PfO5ENH5dMReHwcelfYmTwohJu88euAo0qUClIsdIXTxkI0dVR8R7W5ttaP0insqHK1hKdYfmnf8CuB1aLqX84bi+WThqcYfGu/lYr/mmKhyxd50cKfBVdT81lbv+19mzq3vzva4HwtYFJe3c+WrHnYmpojh2SRoiBa6Ebv3DYxJj4OEXnvnzbvm3a2ESdkaYv4jlmstFYIi8Ini+1oJ7z5+BE7Pvp1W/Wnv+WOErgbI27oZQ0oG2JlALc7uMX89b3iqyt1lWN0FEHHKRIlgn/EwlktRIoFZ8EgXDf0shV/9v/aulv+wg4M/rk1LpxsjfUVduTdJ2zzD//W1vT/iq3889+xuhtj6wTScZMFuKELnwp/8Gt26Lm7rOnAntihYw/ktyfnKKuwnFEnsXPfDJs852Zn/YKzxbKar9mR4yvcogYYKbcyzmnMF1Zb99Pk2tOyapRhWM30MfA0Nzd2y2KoqKx5Zb8G17Nl82qoHxxCcl3YkiVLbMWKle4qNu7glud9rBWGvT0s2UG5GnhyrYzX2uU1GbgmA1erDODgEae1S5YutZUrV1l5ebm7ZUCLSm7SePW115zzv6uVR1dbuSOLhfsTixWnWDh7Npm392R+XFMsdOWiQyb1LOyceTnmVs2258BMm73oe1ZehSf+yKwcq4X9Rxa6RZ2/66tFXnP2gs1Z9iMrq85531++9gFrShZ2PVjBIKVCbFbv/C7AG8yRju6zAy8OtA1/91fuJgenBIgX8XU3RMclnILB3SgR+GZAecAVlvHiP7F+kIIhtmhAKYAfBKeAkIIgThspLqIbK9zxDMV7ygTRtPZrf2y77vsvu7Bhqf0q23wZLKh9meA9Y+cvnLTKxf/qLBDKqns7q4Xl6x5LOi9fscD77v2TnJUNVg1lVcheX6td/hM79sW6uPx+HtcmSj25879GW/fIJzdx3HrrrW4nQle6oUzgnYertVbF1x1eq6PuqaNrfL/G92sycE0GOlsGtLnDNcdPPPmEOwInXwqMBSgWNEbU1dW5eZmbkyVz6Gt11Nl11F34N27a5K7HRQaQiWeefabDbqTp7DJdUyx0pWLB5ZU7qiAlAZV84uQWm1t3u1MuuF3j6r5WW3ebZd2CVed/fHPlrO07XGuTa26JFRJ9rLzmG3bg8ALjTHyPt1xIOsYcrYnfgWyzNR/YZV9MH22bv9fX3bIg6wBClALuqkqUAk4xkFMwoAxAceCUBjf2sobf+5Jt//db7ET5x3Zm6QI7MfYd2/bvf51Lj+Lg/2/vzJ/jOM87nz8itbW1P+69tT9utmLOAR6SqFuO5I29ViI5dmkdO3FZXsl27JUcH9LGzlp2yXKyjr3OWtHaloi5AJIiMd09OEiCF0QCvECCBEAQBAiCuO+Z6R5/t5737Z4BKEIDzoU5vqpi9Wi63z6e9/O+g/fbz+H+y3o6eN+5goQSKlSCxt9Hz7/9Zxh48g8w9du/x9pwPzJSZcItS+R4iQ4rztRWf1z0on+9UHXh6luQ0qUiEMSsJhw68iRWk3P3KF3qYGFpGK0dj6hjQ0bQDZn4HpZWbqkcCvpHMsd3uScvnn+r/c7jqokVGSfyx4LUh5e42RdeeEG9lZCt/AGx/8CBipXgqx6aS54AACAASURBVCa78F44TskAGWg0BuT3QEqYvvb6a2r+9xaS3lZ+E6Ss4PpcO41mo0Z83v7+fiUsiLAk4ZHf/s63a8ZjhcJCBReBeuGVybrLrxcWZOCIG/mZ/r9FzNqjPBfkDfLFwX9U4sLGuCS9QFxLzqL99J+r8pNhM6jc04/2flUdX315FnI/mJ6A8Du1INfPorwWpC9EcFCig7t1bCQvn8bYd7+I/ieC6PvDf4Oef/fPlVfCKU9AUB4KOjRBeSz8q9/H2f/0L3HtucexdOKwqkKhJ6bcue3xq5h485vo/3gT+v7zv1ahDp4nQva8EibxH/8Fzgf+A/qfasKtH7yI5LmuDefTzyLCTy15LGibS2WHg12fQNQMQEIaxAvhwrWfb/A88CpapNIrOH7268qjQY5rSTyAK8Nvw7blXA5s1xtHlzrN9XUj/iDwmdn/+RiQmtDyx8L6t1IvvfwSDhw4oMZf9reigr9P+e6Z+8k1GSADZKB4Bu6e3+X/3/jRG1pwdgVmERbkNyESjW4Ii5Nj727PPim+T6rFhl7/Dg4O4rXXX8er33oVr7zyCn7y1lsUFgpVLKqlc8t/H3pBdvcEkU4v48atQ2htf0x5IrS0P5yNd9deCHpR6MF3606XGw4huRn8iFq7cWuyowbc8r2JQNsh62GxPlxEVdHITaLOwjRWL53GbFsMkz/9DkY+/zjO7/z3ykNBvBjk35WnP4bJv38Ny73dcNZWNvXc8Owu51w5dwIzkXcw/r0vYfhzj2Dos3sx9o3P4M7bb2G+8xCSV3vhLM26gofct+6D7NYTQrLfe89WjVvv3jM4f/WnbmURSdgYwIGuJ7C4NLxOWNB9I+LB+KSJlsQehOIBWCeew+RsD2xHSpy62WHXeaBoj4hqfHbeU/nnNdp4KzYeHR2FaVl497338N57+2AlEpA/JLwqGFs5B48ha2SADJCB2mTA+xte+k8+Dw0Nqd+Bfc3NePfdd2FZlvouldJ/Z7Gfa7OfC+k34WEtmcTU1JT6d+fOFGZmZrKhMIWcs5JtCl3/f1S73/uonfn2VfLhq/la80tDsE4+j1BbEMf7XkLalkSOelGo8zPkFoinzn0d4poeivuV90Ks/QEkUzPqeDV51UJoxH2/mfOe30FmeR6Zyev4XWrtHov/xpmMtsazFmqWlkeUCCWCguTpEC+EK8O//JAgJaLCWnIGBzqfQsQI4sjZv8TSqi5DKWxt7ZrsA9qJDJABMkAGyAAZIANkgAzUMwP51vmF7KewcN+L5A8PMlm0La+M4cylv0EssUdVj5BwAVsSHLoLOgmlkH+zCwM42PUkopZfLRJFZLg0+AuknZRO/lhTb9Q/bIt7D0BZ1N61sM0udNd/v/7zVs9dx8c5DlKpRXT3fkUnbFQJGIMqAaNUKVFClOdq59hIpRdxvPcbOND5EC4N/SOSd+Vf0KESdWyvEozle/NLm9EuZIAMkAEyQAbIABkgA/XDQCHCQb42FBZKtBhxbCn1l8bA9d+gpXMXbk0eV7FW3ptiJSw4DtJ2Gj0XfuAKC1I20I/DR5/B6uqUG4ulF+HVnHeh8ElF8iZIycr1g1I/r/6OwsJ62wgz45MJRM2dyktBcnPErF24eduC7VW28ISFTAZDN1pwoGs3xiePrUvoqEtQehyuPz8/r+eQn8kDGSADZIAMkAEyQAbIQGMwkE8kKGQ/hYUNi9zCQBIRwPNMkDfzt6eOoffKD7CyNr3xrbJbunJxeRQHOh9Vb6GjVkBtT597xU0q2AiL6/ViQmE2b4RJz7aT6Dz9eRUyo8IgjAC6Pvgikqn5rAilvBYyGcwtDODs5dcxt3DFFW60oCA8am+ZRuCKLDXCuOAzknMyQAbIABkgA2SADBTHQCHCQb42FBZKICwI2F4SPM89fWVtEsPjv0U67SXNs12RQSBwcONWG2IJP96LBxAz/dgXD2Lsdpu7YCwOlOocaBQT7qtfHAeDN95ByGhCzPpDhI0AIpYPs7PnlVAg5/KqjyRTcxgefQ+p1DIyGTvHoogKjuZNXftD3iL1yBmf6b44K9H8x2uSOzJABsgAGSADZIAM1A4D+USCQvZTWCjRH9YbkjRm8yrYSNsr7uJuI2jp9AqOnnkR4rHQbARUGUHr1AtYXZu+K1RgY7v6GLDe23NvW4/PWPgziRgwtziAaEKXMm2ON6l8HOcG3tSlIl2BQDwRhAfNmA4x8TwYNCfavgyDKLwv6mO88fnZj2SADJABMkAGyAAZIAM5BgoRDvK1obBQImFhq6DmBAgHt6a6EYrvVHkWomYQEbMJV0d+rYQILgZz4G/VtrV9nK4AYauknyn0XPqfiKhkjSIq+HD42KewuHwjG+ZQ28/aaH3L5yWvZIAMkAEyQAbIABkgA9XDQD6RoJD9FBYqLCzIgNLiQgYZJ43TF/5a51pISK6FAPZ3PIi5xaG7SjF6b/a9bfVAyQmi2L5Y71WgP9+Z7UNru3gr7HSrQfhwefhX90h8Wey12Z78kgEyQAbIABkgA2SADJCBRmOgEOEgXxsKCxUWFta7qkvCx1RyFsbxZxGKSwy9H2HDh2O9X0MqvfThEo0VvtdGG2Db9bw68ackWXSwujaDtu5nVBWIkOlDOB5AZ8/nVNnJjfdHkWmjPfiDSHuQATJABsgAGSADZIAMkIGtMJBPJChkP4WFii/W9QLSS7wni8rBmxEVBqHEBTOAWPse3Jyw7nJ750JyK4OkJo/xcnLYKVwa/BmkrKSUId3XFsT+jocxPX+pAfJu8EegJtmt+PxJTsgJGSADZIAMkAEyQAaKZaAQ4SBfGwoLFf7DeH3pPy/fwlpyDu2nP4eI6Veu7xEjgPixT2EtNZMtK1gsPGxfrROQVxYyg4XFIbx/5GnltSJVIEJxP3ovvwHbSVJYqPA45Xip1vHC+yKbZIAMkAEyQAbIABkoloF8IkEh+yksVMmCZWFpGC3texAy/YgY8sY6gBN9fwXbyZWrLBYgtq+2ScjLryClI1M40fcVhKXvhQEzgJaO3VhcvqlEBV02strun/fDMUUGyAAZIANkgAyQATJABmqNgUKEg3xtKCxUibCQyTjoH3obMUsn7FMLy/YHMHa7QyXts213EZphSEStDdx89yuVIAZHmxEypDKI67Vi7sTobeOepUrznY/7+eNGBsgAGSADZIAMkAEyQAbIwGYM5BMJCtlPYaFqhIUMVpNTaOt+VsXXh80A5F/i5HPZXAs6yR8HyGYDpBa/t50MFpdHcejYJxA1pbSk9lg43vcKHNdbRY6pxWfjPbPfyAAZIANkgAyQATJABshA9TFQiHCQrw2FhSoRFhzbVlUBJqaOoyXxgCo9qdziDT/O9r8BJ5OC57XAwVl9g/P++sTzOnHgODZ6Lr6mQh9ESAoZPrR27MXMXJ/KryFVROTcDIWo9T7n/d/fGKG9aC8yQAbIABkgA2SADJSLgXwiQSH7KSxUibAg0KhSlI6DC9d+BkngGIr7lMDQktiJW3faIYkfywUXz1sh2zrpbB9Kf4+M70fUDCJqBdAc36EEhivD/wTHScPzVLAzdrYN+6lC/cSxRubIABkgA2SADJABMkAG6pSBQoSDfG0oLFQTLPJ22nGwvDoB6+Tz2bfYksix/eR/QzI1f9fg9t58c7FVGwtu6S+vzxzML13H4aOfUCEv0sdRy4ejZ15UOTVyz+Mdzz7O2YS2oC3IABkgA2SADJABMkAGyEChDOQTCQrZT2GhmoSFdYvOm7c7dYUAd8EZNptw5uL3kJF4e0dc6GXBabtbDqpCB1Ul2+lwBhuSrFGue7b/+6oCiCTqDBs+7O98DHdmztwlHrFvK9lHvBZ5IwNkgAyQATJABsgAGah3BgoRDvK1obBQRcKC4woLEncvb7bPD/zI9VqQ8pN+VYpydMKEJHF0lHu8bD2RgRNAtU8AtttXIgqN3TZc4UiHu0SMJpy/+hOVc4EhL2S52lnm/ZFRMkAGyAAZIANkgAzULgP5RIJC9lNYqBphQbu8y6JSv9l2sLo2jfbTL0Dc5KUMoVQMkCoRq6t3tLigvBYoLNTMpOb21/ziNRw88kcImz4lHEVMH46e/TJS6SVXKKrdSapm+qJqxj37msyQATJABsgAGSADZIAMVJaBQoSDfG0oLFTVAsOLp3dFBieDW3e6EDV3Imz6VSLHkBHAB5d+ANtJKXFBx+x77SoLJCeA+7O3Fo2kCsT3lLeCCoGw/CoEYnruAmw7dVd+hfs7P/uD9iIDZIAMkAEyQAbIABkgA2QgHwP5RIJC9lNYqBphwRUH1Fvt3GCQ6gCXBn+mvBYkuZ+UJIyYQVy7EVbhEl4liXzwcH/OpttlC+mr62MxRK3dKlGjiETSn5cGf6FEBREeJMwll+Bx++95u2zF67LvyQAZIANkgAyQATJABshAeRgoRDjI14bCQtUIC/eCRudaSKWT6Or5okr0FzJ8iFhBHDr6DOYXh9xEf66Hg4RRqOeR6hIsUbjdE5Hkv7Bt3YciGMwtXEGzocWhsLlD9WPXBy/ATnneJ7rk6HbfN69/r7HI78gFGSADZIAMkAEyQAbIQH0wkE8kKGQ/hYWqFhYEXMmhkMadmR5EE3sQMQIqJELi8o+dfQnJ1LISF7Sg4B7vPpOuHFEf8NfeJCb95vWfg5S9guO9LyNkBhA1AwjFRRx6GrPzV5QY5PWVt6295yVn7DMyQAbIABkgA2SADJABMlALDBQiHORrQ2GhioUFXR1CD0554z04EtaighFEzAog1ObDhWtvul4KcpyUn5StA9vd1gLY9XiPKp9Cth8yuDL8/1TyzZi5Q+fLiAdxdeQdZDLpdYk4vYmYOTPqkQk+k8c3t2SBDJABMkAGyAAZIAPbyUA+kaCQ/RQWqlhYkHAGVYIyu3Vw+uK3VI6FZiOAqBVAa8ejmLjTrd96e6UnVTlKLk63c7Dq0qHitWBjfPIoYpYk3wyi2fCrfBknzn0Ntr2KDR4Kqt84yW5nv/Ha5I8MkAEyQAbIABkgA2Sg3hkoRDjI14bCQhULC+J9IAtPvUjVnxeWrmN/xxNKXAgZfoTiPhjHP43V5JIOiXCTP25YsFbxM9bzoBUvk5XVSZgnPgvxVBAhKBQPwDr5LFbWJt38CzJxr0/YuP4zJ/V65oPPRr7JABkgA2SADJABMkAGtoOBfCJBIfspLFT5oltEhaxI4L7RvjVpoSXxoHKplwoRYSOAUxe+hmRqAWk3aWO2TZU/33YMpFJfM5ffQk+MnhgkJUF7r/wQYcOHkNmkKkBIFYgb44eVJ0Ou+oOIR9LW23KCLXUf8XxkigyQATJABsgAGSADZIAMaAYKEQ7ytaGwUIML77Rt49LgPyBsNin3+rDhR9TchYGR32arEHDQVGri9EJOvK2+rnibDI2+i4jVhKgVRHNcJ928MPAT2HZyQ8JG9lWl+orXIWtkgAyQATJABsgAGSADZCCfSFDIfgoLNSgsyNvt1bUpdPZ8ASIqRMyA8lrY37EXs/MDG0pQcuIo98ShQxdyXgvaw2R2oR8Hu55G1PJD8mHErB3oOP35bGhL7vhy3x/PzzFABsgAGSADZIAMkAEyQAbIQI6BQoSDfG0oLNSgsKAHhYP5has40PWkdrE3RFzw4/Cx/4LF5RGKCxXr17tzIjhIpVdx9MyXEDJ8CBtBRCwfWtsfwuR0T1ZYkPwLuVCI3CDnhEdbkAEyQAbIABkgA2SADJABMlBOBvKJBIXsp7BQsQVoKQeHnU3UeOvOEcQSuxGOS7WBICLGDpy88B3Y9tq6MpSlvDbPde9BrkMhJMyh7/LrCMcDiJo+SILNiLkLV0d+rcUeNweGPoduc+/z0c60CxkgA2SADJABMkAGyAAZIAOlZ6AQ4SBfGwoLNSgs5KpFZJBOr6Lvyo9VtYGwqcWFWGIXBq6/k60mwcFY+sG4waZZ7wMHI+Pvo6X9QRWaIoka5V/PxdeQydjI9pt7PBNslrlfanBsb+CK9+96XpETckEGyAAZIANkgAyQgVIykE8kKGQ/hYW6+OM9CaP702ox25Lwq7fksfYmjN3ugu2+Ic+53vMteSkHpW179pTSkndwsOtRNMf9bsJGP+LHPonF5TE42eM4KZbS/jwXeSIDZIAMkAEyQAbIABkgA/fHQCHCQb42FBbqQlhwsLg0jHj3J1Vcv5SgbI77YJ54FgtLI67nggM7k2F4RIn7W8qBykS2sjqBxKnPqhKgUv5TQiEOdD6CyelTcGwdusIJ7/4mPNqL9iIDZIAMkAEyQAbIABkgA6VnIJ9IUMh+CgslXmhuF/i2bWP01mGEjSaVLDBi+CACg3XyM8g4qawbPhMGln5girhw9vIPlceI2Dxiao+FodEWlaxRbC5hENvFBq9L25MBMkAGyAAZIANkgAyQATLgMVCIcJCvDYWFOhEWBBLHTuPS0M8QMZuUqCCJAyXvQt/Aj5G2V1iFoAx97ThpXB9rVQk0I0YAIdOPUDyI0xf+GqnUoq4Ckc3BwMnMm8y4JQtkgAyQATJABsgAGSADZGB7GMgnEhSyn8JCGRab2zFAbDulQh6kKsHJc68ilpDEgfrNuVSNuDnRhnQ6zTfnJe7vyenjiLY/iIjpQ7MRQNQKwDz5KaytzShRQXJbOCL60GOBHhslZm875hlec3t+/Gl32p0MkAEyQAbIABkoJQOFCAf52lBYqKM/9r0qAwtLwzjc/SmE4n5ErIAqQ7m/42FML5zb4LUgC14NqJeA0Pt/brcycFfWJK/C59DcpkUcCYE42PVHmF+6CsdNmkkbk6WtsMRjyAkZIANkgAyQATJABshApRjIJxIUsp/CQnZxXS8ga5Fgeua8qlAgi11V9tAIwjzxaYjooBe7Uv5QYv8pKmxpADs2JI+FspfjwLZXcfTsSwhLTgUVchJAxAxg6GY0Kyps6bx1x1+9jCM+B/klA2SADJABMkAGyAAZqE8GChEO8rWhsFA3Czvbrf4g8ItY4GDoZgwRayfC8aBKLBiKB3Dy/DeRTi9Dl0l0kFHiQkZtOXFsPnEoEcZlxbbXcO7qW5AEmSIsKHHBDKL38vcp1NTNeNqcBY4T2oYMkAEyQAbIABkgA2SglhnIJxIUsp/CQl0thLT3geeFkEov4/zAG1pYEM8FQ79VP3Pp+3DsNaTlDbwrQtTywKjUvWu7Ohi51YbWjoeVJ4gkyJRKEMfOvoxkemlDqEml7ovX4Q8bGSADZIAMkAEyQAbIABkgA1tloBDhIF8bCgt1IyxoLwWBSUId0m6ywN85aRzr/XJWVFBhEeZuDI2GkcnYXAhvuf8dSCLGmfkriFm7VElJyWEhYk1rxwNYWBpS9tRCDSe1rU5qPI6skAEyQAbIABkgA2SADJCByjKQTyQoZD+FhS0vLCvb2cUOLhEXvH8LSyMwT/yJWgSLsBCx/Hi/6ylMTp9WwoLn4VDsNeu9/eLSDZgnnkNYciq43h8HjzyOOzMfKDuK8KDDUGqLlXrvNz4feSQDZIAMkAEyQAbIABkgAzkGChEO8rWhsFCnwoI3cBxbh0dMz55H1JJ8AAGdGyAeREt7EPOLQx9RClG39c7VKFslyLgigRYL9CA80fs1RE2psuFD2GhCxGzCtRuhdZU1mAyzURjhc+Z+mGgL2oIMkAEyQAbIABkgA7XFQD6RoJD9FBbqXVjISCWDjEoqeOPWIbR27HVzA8gCOYCuD/4Ca8lp17vB0Vu3VGKjThA6UaMWCSS0IZlawrkrbyCkvBTEW0EEGj/O9H8fksdC7OSFQND7o7Ym1UZlnM9NTskAGSADZIAMkAEy0LgMFCIc5GtDYaHehQXvzbttw3bSuHTtp2huCyhxIdauq0V0970I206tK5Mo+QQaOf+CiAoiyIgNMiofRdjcg6jlg0rWaPnQ3ftVVXJSHyPHy8TUmB4e/FFq3B8l9j37ngyQATJABsgAGSADtcdAPpGgkP0UFupcWJDFbu4NfAbJ1ApOnfsfiJgBtUiWfAHi0n/h6luw06v6WCVG1N4AKdWkJt4HtuvlMTl9Cgc6HkXYlPAH8fLwwzj+nJuscX1OBW3nUt0Dz9O4/LHv2fdkgAyQATJABsgAGSAD5WSgEOEgXxsKCw0gLEieAPUGXlz2nQzWknPo7PkSWiy/cu8PGzvQ2v4ghm+2rBMWdFhEOYGu1nNrezmYnr+Ag12PqXKSEgYRNYOIJvZierZPJ73MsrNeYOAkWK39yvsim2SADJABMkAGyAAZIANkIJNPIyhoP4WF7OKwfgeZF/fvufbLYJpbuIyDR55U+QIkIaGUTmzp2I3x20eyIQBeu7offFkPDR3KoMWXaXSc/gIipoQ/aE+FlvaHMDph6pwKG/JQuCEQ2fPUL0t1z0IDzAfsQ45PMkAGyAAZIANkgAw0NgMFKQd5GlFYaMiFhA3btjE3fxEHu55YV4YyiENHn8HU7AU3X4C7YHZtpBMUbvyuticlN3zB8+hwJATCQSq1gKNnvqzCRSKmP5vs8tLQz2Hba0i7eSukekRtPz/vn/1HBsgAGSADZIAMkAEyQAYajYE8GkFBuyksNOriUC2mHYyMv4+WxAO60oEkJ2wLwDrxLNZW72RzM8hAk5wD9TbgVMJFSdKoqjroyhlpexW9l/8WzXEJEwmi2fAjavnRc+mbcOx0NkGjLkNZTyJL/fVvvfHK5yGjZIAMkAEyQAbIABkgA6VgoCDlIE8jCgsNKSw4sG0HGcdG2l7DleF/QsSSEora5V8W1J09f4nV1VuumLB+Ab3+c+0PbB3u4Sa4dBxcu/EbtLQ/gIihQyCi1g4c+eArWE3OuKU49fN75SVLMbB5jtrniH3IPiQDZIAMkAEyQAbIABmoFQbyaAQF7aaw0JDCQm7Qe3kX+gbeVCER4vov+RZilg89F1+D46RRt4toVVJS20LsMDrRprwUlMhiBFV+hVjiUayujq8TWFwRosG5qZVJk/eZG+u0BW1BBsgAGSADZIAMkAEyIAyU4z8KCw24QFTlJ91QCJUnwMlgNTmF430vI2LkPBekJGXv5R8ilV5RuQe80pX1NSHp6he3p0/h/SMfR9jwQYkrRgDx7j/GzHy/Wykjkw2ZyD1/fXlv5J6LEy5tQQbIABkgA2SADJABMkAG6pUBCgsNKAJUEmYnvYL2088jbPoRsfwIG35EzJ24cv1tZDJpJS7o3AJ6klE5ClSf2FWff8HzutD3nCulKSLL0vJN7O+UspIS/hDUXgvmLozfNtRzNUx1DI6vque4kvMBr8U/psgAGSADZIAMkAEyUJ8MUFjgwqeMCx/Ju2BjfnEIRvef6koRRgAhw4/9HXsxMn5YhUQ4kpshs/5NvYQGyIBb/111DkCvqoXnsSET5eLSKBKnPoOwsUMLKmYAscQeXLvxa9hSUnJDWcnqfC5O+OwXMkAGyAAZIANkgAyQATJABrbKAIUFCgtlFBZ0VQRZfM8u9CNq7UHYDLoCgx8tiT0Yn2zXi+1sP3hv/qvfY8ETPrycEqoShOPg6NkXEWrbqZ5VRBR55stDv0DatlUIxO+clBsGwolqqxMVjyMrZIAMkAEyQAbIABkgA2SgehmgsJBd0FZvJ9XyAJI3+V4ZxYmp4zjQ+bgSFiQ8IJoI4PCRZzA9d85N5uh6KDjV76kgfeKFM4igIM+4lpzDqfOvIirhDxL6YUroRxAnz7+KteRCNgRCt6uNZ6xl9njvnNPIABkgA2SADJABMkAGyEBlGKCwQGGhbB4L6g1+1r4S3pDG0GgEkYQsuAMIm5LUMIj3uz6O2YXL7kLd81iozAAobqLR4oAWTzI4P/ATxBKSTyGgqmBIqc2TfV9HMrXgJmvUHgvrc0oUd/1asBHvkX1MBsgAGSADZIAMkAEyQAbqnQEKC9mFL2EvB+wSJuC90VcVIDIZXBr8P2hpfwARo0nlW4haAVgnnsP80ojKq+B5AnihBuW4r5KdU3lkJHF1ZB9ESJDQBxFLxFuh4/RnsbQydleuCM9TwduSu5L1Bcdy2URC9hHHKRkgA2SADJABMkAGyMBHMUBhgYuRii9GbCeF89f+DmFjp6oSIZ4Lkoeg4/TnkUxOrRMXqmfx7VWA0GKH9qoQAUSEk8HRMGLtuxBx8ylI5Yu27j/G/OJgNlziowYh93GSJgNkgAyQATJABsgAGSADZKCWGaCwQGGh4sKCWpBnUjh29mWEldeCD1EJjTD8aO/5CySTsypnQa705PZOMuJx4Q1y7X2h/1+SMU7N92F/x0OIxCWvQgBRy48DEtqxOKBEBy0+5Np75+GWNiEDZIAMkAEyQAbIABkgA2SgXhigsLBu0VgvnVr9z6Hf9Nv2Ck6d/xYiEkKgwgcCiJpN6jvbXquat/1aCNEhHbnQDhsTU0exv/MxnaTRFGEkiKi1S1W6UMcpj4bq8bqofi74w8I+IgNkgAyQATJABsgAGSADtcgAhQUKC9m38ZUCWHsAOLAzNtaSszCOP49w3IewISER2nPhRO9/h4gLlbqnj7qO9pwQgUCLBLZjY2FxGPHuj2Nfmy6f2XzYj1iiCaO3O9VxkqBRnlNECdvh5PhR9uU+8kEGyAAZIANkgAyQATJABmqbAQoLFBYqvni3bXn7Lwtv8VxwsLQ8hq4zX0TEkIoKkvxQKkbswvmrb1b83u49obkigQgFmQzmFq7AOvmcqv6ghRC53yAGRt6B5I9QooIrJuRyM9T2RHFvu/CZaBcyQAbIABkgA2SADJABMkAGMuXQFfB7xZyVndKYA3NxeQRt3Z9U4QQh04+oCisI4vzAm8g4DiSfgWajvKEF2sNAX0uHQEh/6GumHQfLKxOwTvyZ9q4w/AjFdQWI/sGfw7bTVSKENCZDnDvY72SADJABMkAGyAAZIANkYHsYKEYD2KwthQV6QRS0wJ6Zv4i4Ky6ETc9zIYjL19+G48iiXXs4lHOy8DwMRFTIOK6YobwPHKysTuLo2a/oQFODNgAACgxJREFUEpnZnApB9F75UdXkgyinbXju7ZmkaXfanQyQATJABsgAGSADZKDaGdhMHCjmewoLFBYKEhacjI3ZhUs4fPQZRMwdKtQgan0MscSDuHrjvdw5ZdFfJhvr/A+ed4S3zWB1bRqdH3xB35MZhBI+DD+6e7+KVHqRwkKZ+qNc/czz8seZDJABMkAGyAAZIANkgAyUjoFiBITN2lJY4CKroIW/zrmQwcTUERzofFJVWwgZTaoMZdgIYGg0BNtOVmAR7+Z/cPsxmVpCz8XvQu5BVbAw/IhZQXSf/SrstK5eoTwc2O8F9Tsn9NJN6LQlbUkGyAAZIANkgAyQATKwHQxsJg4U8z2FBS4wC1pg5hbnDu7MnMLBrqfcBIl+ldixpf1h3Bg/VNC5tzq4vLwK3jaZXMDJc99A2BSBQyeXlOoVnT1/jsWVcXUvUiVCJaRk9Yey9s1W+5DH8ceUDJABMkAGyAAZIANkgAxUloFiBITN2lJYoLBQ8ALTK9Eo+RRGJw6jpf0B5bHQHNdeAhErgJsTpptzofSDxRM3HCUWJNF35ccIW0FElLeCDxErCOvEZ5BKz6vqDzJhybE6hKL098MJkTYlA2SADJABMkAGyAAZIANkoNoZ2EwcKOZ7CgsUFgoWFjYOGBs3b3fiQMejynMhYvqUyHCw63ElLuhqDTqhoycIbGy/+QTkOFI6Uudq2CAKiEjgZGDbqzjb/wZiid0IGXJd7a2QOPlnmF8cLtHzbX5/W30OHkcbkgEyQAbIABkgA2SADJABMrDdDBQjIGzWlsIChYUSLrwdDN9sQTSxB2FViUHCIqRiRBNuTx3T3gK2CAT3n9DRExa8trYbymA7KVwc+t+IWjsQivsRdZM1HjzylBIVcu04gW33BMbrk0EyQAbIABkgA2SADJABMrD9DGwmDhTzPYUFCgslExZUSIKTwvBYFC2JvZD8BiIwhIwA9nc8hrGJhHutQoQFGYA2bAlnkFKWmQxsJ42B4V8imnhIeUdELL/yVoh3/1fMzl/U4Q9lrErBSXH7J0X2AfuADJABMkAGyAAZIANkgAzcHwPFCAibtaWwQGGhZMKC9iLQi/7rY62IWDvdsAg/ms0diFq7MDPXpwSC+x/8+rzisWCLsODY6L/+tqr8EDX9aFYVKQKItTdhZv48UmkpP3n/Asb939f9DWKen/YiA2SADJABMkAGyAAZIANkYDsZ2EwcKOZ7CgsUFkomLMhiXw8QB7a9hoGR36AlsdsNiwiobWv7Ixi73X7f1/TyMtiOFhUGb4axv2OvW+YyABEXDh19BrenetxEjVpUyN0TJ6/tnLx4bfJHBsgAGSADZIAMkAEyQAaqg4FiBITN2lJYoLBw34v8rU4Ikv9gZLwVUUvEhR1KWIgYPrR2PIJp5bkgiRdFANBJHe8+ryRm9L6TMpHyWQSG62PN6pySvyFs+hEy/IglmjA+2U0vBfKcZcZjh9vcOKItaAsyQAbIABkgA2SADJCBzcSBYr6nsMCFWFkXYml7FZeHfomIuVuFLUi+BVUxwmzC6C0pRSmVHURY0KKBnui02LDxs/7u5kQc+zseQVgladT5G94/8hTGJtuzlSM4WXKyJANkgAyQATJABsgAGSADZIAM3JuBYgSEzdpSWKCwUFZhQeVEsNcwdDOKqNWEsLFTJXWMWj4c6HwMI+OGur7nkaAHvw5jyE4ErrfC+O0E9nc8roUJI4iwEVAlJkcn9Dk2lKJkv5a5X+89SWX7jPan/ckAGSADZIAMkAEyQAbIQFUysJk4UMz3FBYIexlgv0sYkAoOdhKXh36FWEKEhaBO6mj4lNggiR5tJ6k8F3IJF/U5vAoQE1PH0drxqBIlQqYIFBJSsRdDN8PIOA7SrP5Qhn6keEChhAyQATJABsgAGSADZIAM1BsDxQgIm7WlsEBhocQL0vWignzO5U8Q8WB4rAWt7Q8ocSFiBRExAmjteAjXbrzrCgt64tLeBw7Ek2F27hwOHX0aUVOXr5TcCrH2h7So4FZ+8JI71tug5/Pwh4wMkAEyQAbIABkgA2SADJCBUjKwmThQzPcUFigslFhY8AZ9TmBYn0PBydi4dqMZMWsXRCBoNoKIqnwJPgxc/xXS9kr2fsRbYXruAmJKiND5FCJWANHEbvQP/gMcJ5091rblurlrlnLg8Vxen3JLFsgAGSADZIAMkAEyQAbIQK0zUIyAsFlbCgsUFrKL8/INEG/Br7dOJo2xCRP7Ox/TpShNSegYRCyxBxeu/h0yTkp5LywuX4dx/E+Ud4NUf5AQCilfeWnw/0LOUb775WRJ25IBMkAGyAAZIANkgAyQATJQnwxsJg4U8z2FBQoL27JAF2+EsQkLLYm9SlRoNv2Imn5ErB042/8aFhavIpJ4CBH53tiBkBFExGzC2f7/BSljSe+E+pzk+OPFfiUDZIAMkAEyQAbIABkgA+VloBgBYbO2FBYoLGyTsGArceDWnS4cPvoJhAzxSPAjFPchYu5Ca/vDOlGjfGf6EDV2ou/Kj2Hba255Smlf3gHH89O+ZIAMkAEyQAbIABkgA2SADNQbA5uJA8V8T2GBi9NtWaDbTgYZx0batjEzfx6tHU9gX5sP+9oCCCtxwYd9cR+a4z7sO+zHB/1/41aO0IKEas++25a+q7eJlc/DPxbIABkgA2SADJABMkAGGomBYgSEzdpSWODidFsWp5LQ0XZLRMrnqdmzMI7/KUIq7EESNfoQiuvcC6cvfBvJ1Bx06UldZYJVIDj5N9Lkz2cl72SADJABMkAGyAAZIAOlYmAzcaCY7yksUFjYFmHhXoNiYWkI5onnETE+ppI6irDQc+G7SNurVXOP97pvfsdJngyQATJABsgAGSADZIAMkIFaYaAYAWGzthQWKCxU1aJ9cWkQiVMvIGrtRHfvX2Flbbqq7q9WJgveJ3/YyAAZIANkgAyQATJABsgAGbgXA5uJA8V8T2GBwkJVLdwlPGJldQJjkxbS9ooKf7jXYOB3nCTJABkgA2SADJABMkAGyAAZIAP3z0AxAsJmbYsSFjY7Kb+nBWgBWoAWoAVoAVqAFqAFaAFagBagBWiBxrAAhYXG6Gc+JS1AC9ACtAAtQAvQArQALUAL0AK0AC1QFgtQWCiLWXlSWoAWoAVoAVqAFqAFaAFagBagBWgBWqAxLEBhoTH6mU9JC9ACtAAtQAvQArQALUAL0AK0AC1AC5TFAhQWymJWnpQWoAVoAVqAFqAFaAFagBagBWgBWoAWaAwLUFhojH7mU9ICtAAtQAvQArQALUAL0AK0AC1AC9ACZbEAhYWymJUnpQVoAVqAFqAFaAFagBagBWgBWoAWoAUawwIUFhqjn/mUtAAtQAvQArQALUAL0AK0AC1AC9ACtEBZLEBhoSxm5UlpAVqAFqAFaAFagBagBWgBWoAWoAVogcawwP8HaJJ6Ft/l69k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
        <p:nvSpPr>
          <p:cNvPr id="1028" name="AutoShape 4" descr="data:image/png;base64,iVBORw0KGgoAAAANSUhEUgAABBYAAAE8CAYAAAB0LTJdAAAgAElEQVR4Aey9Z3cdx5U2Oj9iPPe9H+9rv3PvO1/uh7vWWESg7LFlkiAtp7HGYWyPFahgWRKVLYmSrCxROVtWjkRkEkXgACAyCBIkiAyCBAgQkcg5nIDZdz1VvfvUaZ4GTgDAc8B91upV3XW6K+x6qrrq6V17/wPF8VtaWiI5RAaCAcGAYEAwIBgQDAgGBAOCAcGAYEAwIBhIDgzEQQG4PvoPrv9E8IcAJzmAI+0k7SQYEAwIBgQDggHBgGBAMCAYEAwIBgQDwMBa/IRYEK0L0ToRDAgGBAOCAcGAYEAwIBgQDAgGBAOCgSsEA0IsXCENLUyiMImCAcGAYEAwIBgQDAgGBAOCAcGAYEAwsBYYEGJBiAVhEQUDggHBgGBAMCAYEAwIBgQDggHBgGBAMBAzBoRYEPDEDJ61YLokTWFQBQOCAcGAYEAwIBgQDAgGBAOCAcFAcmFAiAUhFoRYEAwIBgQDggHBgGBAMCAYEAwIBgQDggHBQMwYEGJBwBMzeIRFTC4WUdpL2kswIBgQDAgGBAOCAcGAYEAwIBhYCwwIsSDEghALggHBgGBAMCAYEAwIBgQDggHBgGBAMCAYiBkDQiwIeGIGz1owXZKmMKiCAcGAYEAwIBgQDAgGBAOCAcGAYCC5MCDEghALQiwIBgQDggHBgGBAMCAYEAwIBgQDggHBgGAgZgwIsSDgiRk8wiImF4so7SXtJRgQDAgGBAOCAcGAYEAwIBgQDKwFBoRYEGJBiAXBgGBAMCAYEAwIBgQDggHBgGBAMCAYEAzEjAEhFgQ8MYNnLZguSVMYVMGAYEAwIBgQDAgGBAOCAcGAYEAwkFwYEGJBiAUhFgQDggHBgGBAMCAYEAwIBgQDggHBgGBAMBAzBoRYEPDEDB5hEZOLRZT2kvYSDAgGBAOCAcGAYEAwIBgQDAgG1gIDQiwIsSDEgmBAMCAYEAwIBgQDggHBgGBAMCAYEAwIBmLGgBALAp6YwbMWTJekKQyqYEAwIBgQDAgGBAOCAcGAYEAwIBhILgwIsSDEghALggHBgGBAMCAYEAwIBgQDggHBgGBAMCAYiBkDQiwIeGIGj7CIycUiSntJewkGBAOCAcGAYEAwIBgQDAgGBANrgQEhFoRYEGJBMCAYEAwIBgQDggHBgGBAMCAYEAwIBgQDMWNAiAUBT8zgWQumS9IUBlUwIBgQDAgGBAOCAcGAYEAwIBgQDCQXBoRYEGJBiAXBgGBAMCAYEAwIBgQDggHBgGBAMCAYEAzEjAEhFgQ8MYMnkVnEQNh2DWzIuiZyO0jZkotplvaS9hIMCAYEA4IBwYBgQDAgGIgFA0IshF2ACphiAVMiPKMJBU0g8HlgyboOLJHPH6BAQAiGRGgrKYOMM4IBwYBgQDAgGBAMCAYEA4KBjYEBIRaEWNgwX/GDRAI6J5MHoaE/IMSCDN4bY/CWdpR2FAwIBgQDggHBgGBAMCAYSBQMCLEgxMKGIRZCO5WlpbAUoLmFbhodb1Zkg9JWEI2FDdrm8mIJ7QMiD5GHYEAwIBgQDAgGBAOCAcHA+mBAiAUhFjbkIlNvfwjQom+MWi88REU1v6bJ6fOqrrIVYn0GFxnERc6CAcGAYEAwIBgQDAgGBAOCgSsDA0IsCLGwQYkF2FNYpAvDb1N18zbKKUynmoaHyOubpUDgyujcMohLOwsGBAOCAcGAYEAwIBgQDAgGBAPrgQEhFoRY2JDEgj/gpd6RT6i6dTsda9tG2Z50yitKp1Ntz5LPN68MOJoEQyDgJ9hfWI9OJ3nI4C4YEAwIBgQDggHBgGBAMCAYEAxsJAwIsSDEwoZZTPP2B3TQsalyqmn9CVW1bKdjrdspt/AqpbWQW7iJOnr2ansLfhAJfkUyCKkgA/tGGtilLoJnwYBgQDAgGBAMCAYEA4KB9cSAEAtCLGwYYkF3nADNzJ2huo7/osrmDKpqyaDqNhALaZTjSaOcghT6uuzHNDxWa2soaJsLoq2wngOP5CUvOsGAYEAwIBgQDAgGBAOCAcHAxsGAEAtCLGwoYmHBN0S1Z6+jqubtVNWaQVVNGVTTmkHZBemKXMhTBEMq5R1NpamZLtstpd92T7lxOrcM1NKWggHBgGBAMCAYEAwIBgQDggHBwHpgQIgFIRY2DLEQWFqk9t4nqLplB1U2b1PbIKqatyk7CzmFqZTt0UeOJ4WyCtKp7OStNL8wQoGlJbUdYj06nOQhA7tgQDAgGBAMCAYEA4IBwYBgQDCw0TAgxIIQC0lPLIAYQMc8N/AyVbVup8qmDCpv2kaVTVupognbIbYrUiGrIJWyC1LUoc49qXS88S8Ew406jYAQDNIfkr4/bLSXlNRHJl6CAcGAYEAwIBgQDAgGEh8DQizIQirJF1IBCiz5aHD8AFW3ZCgiobJpC1U0gWDYQuWN2s5CtieNsixSAeQCbC2AXMjxbKKmc++R3z+v5MAkBewuaGOQid+JZaCVNhIMCAYEA4IBwYBgQDAgGBAMCAYuJwaEWBBiISmJBZsAWFqi2YU2qmm7jiqVlsI2Km/crgiFiiacY0tEBjmJhez8FMpSxhw30b7iH1DfxaOKSNAuKMWQ4+UclCRveSkKBgQDggHBgGBAMCAYEAwIBpILA0IsCLGQlMQCBhpoFcwudFJt+3VKUwEkQnnjVipX2goIM6jCjViAvYWCTZTlSadszybaX7KVRicaLS0FEAvaFeVSQEgGGdSTa1CX9pL2EgwIBgQDggHBgGBAMCAYWG8MCLEgxELSEguL3nFqvXA/VTRiCwTsKWyzD00q/EjZWwinsZBVsEnZWsgsSKNs2F7I30SFx/7T9hShXVBiQBJiYb0HJclPXoSCAcGAYEAwIBgQDAgGBAOCgeTCgBALQiwkJbHgCyxQ99DrVN6wjaqaYVMB5MI2raVgbYmobMKWiK1ht0LAvgKOXM9VlOXR57DBcKz+L+T1zSmZaBsLQizIoJ5cg7q0l7SXYEAwIBgQDAgGBAOCAcHAemNAiAUhFhKaWGBvDegYbFfBH1ikC8MfUlXzVmVXgW0pmBoL5nk4jQX2DnFJ6EmhUy3PBo05qq0QQi6s98Ak+cnLUDAgGBAMCAYEA4IBwYBgQDCQPBgQYkGIhYQmFvRgEiC/4aVhdLqKatp+RhVNP1beH8oaM2yCwSQU+DxyYmETZeanUK4nnc71ZNPSkl+2Qkj/SIL+kTwvHJkcSFsJBgQDggHBgGBAMCAY2JgYEGJBFk4JvnBibQEdzsy20on231JF41Yqa9Q2FSqbtirvD0wkOMPIiYUUyvbADWUaHSrNoMGRYxaxwGXYmIOADO7SroIBwYBgQDAgGBAMCAYEA4IBwUA8GBBiQYiFBCcW0MH1wn7B20d1535P5fXbqMqyo1DRuIXKGqG5oG0sOEkFXEdDLGTmp1KOIheuon3Fm2l86pwhHyEY4hls5Fl5WQkGBAOCAcGAYEAwIBgQDAgGNiYGhFgQYsFYOCcqyAPK5kF775OEbQ8gC+BaEmQCwkrlVjLUK4RJMERDLGiNhVTKhkHH/DQqrb2VFr1jhhvKRJWRlEteUoIBwYBgQDAgGBAMCAYEA4IBwcDlwYAQC0IsJAyxEAiYnSBAS8pw4hL5Az7qHHxeEQjY/qCIBMO1pEkihDsPEgupysXkJQYbC1Jc43M8qVRZt4uWArC3sERwQxlaTrPMci4DuWBAMCAYEAwIBgQDggHBgGBAMHDlYUCIBSEWEodYCGkL3nYQoMGxfVTdcq3SVKhs3EIVlm2FcCRCuLggseBOICxHNuQWplLT2XfI718IMSIpA+aVN2BKm0ubCwYEA4IBwYBgQDAgGBAMCAYuxYAQCyGL2UsFJKBZX5lAGyCgbCpoYmFqvpmOt11HZQ1sqPFHyhNEOALBLS5eYiHzSBodOPpD6rlYbLu8FK2F9cWF9EORt2BAMCAYEAwIBgQDggHBgGAgcTEgxIIQCwmjsYCBIrDkV4v3wNISzS50UG37tbY9BWyBKGvYQRVN7vYUwpEL8RIL2Z5NlJWfSvuKv0+jEw3kt4xJysCWuAObtI20jWBAMCAYEAwIBgQDggHBgGBg/TAgxIIQCwlFLHDnX/ROUkv3vVTeAJsKbKxxmzLeiOtwBIJbXLzEQlbBJm3MsSCFimr+k2Zme8TOgvSbhOw33H8kXL+XqMhaZC0YEAwIBgQDggHBgGBgaS14BfqHeFKVRpGO6ffP0/nBF5WmQnmTpaHQuIPKGrdSVQtIBnfXkuHIhXiJhVxPGoFcyC1Mo8z8q+hYwz3k9c3JwlLIBcGAYEAwIBgQDAgGBAOCAcGAYEAwsCTEgoDgMg0E8K5gkkjargI8QCxS78iHtivJcERBtHHxEgtwQQnjjlkFaYRtEbg+2fIMLXpnbJsLS4ZdCLNeci5EmWBAMCAYEAwIBgQDggHBgGBAMLDRMRCPcoHbs6KxcJkW68kDVu26MVje4PX4dBVVt/6UKhqvUeRCtCRCuPvjJRayClIpxwNi4SrKKkin7Px0yilMp84LmYocgSFHvz9gkAwycAbbVmQhshAMCAYEA4IBwYBgQDAgGBAMbHQMuJED8cQLsSDEQog2wnKdiDUVcM/UbD2dPPsb5U5SbXeI0q1kOFIBcfESC1pbIYWy81O1xoLSXEihAyXbaHC4nJS2QiBATi2M5eot/8nLRTAgGBAMCAYEA4IBwYBgQDAgGNgoGIiHQHB7VogFIRZWIBZCt0GgMy14B6iuYyeVnt5Glc2WDYUobSmsFbGQ4/kuZXvSKLMgVWkrZOV/l3ILU5XdhQNHM2h8qjXEReZGGRykHvKiEwwIBgQDggHBgGBAMCAYEAwIBiLBgBs5EE+8EAtCLCxLLGDrgAan3j7g9U3Tmd6/UiXcSIJMaNyiPUFE6f1hrYiF7IJ0RSJgO4TWXkilbJAM6kihstrbaGFxQrZCCO6XxX0kA7Lcw2ODhIIFwYBgQDAgGBAMCAYEA8mEgXgIBLdnhViQBVaECyw/+QNe6hx4PqilsEpkgkkyBLdCgAzQ5MDqhKmUmb9JGXWsqruNfLanCGhkmIcMisk0KEpZBa+CAcGAYEAwIBgQDAgGBAOCgegw4EYOxBMvxIIQCxERC4GlJbo4vo+qW39C5Q1bySQDVvM8SCysJqmgjTlmF2xWXiL25qdRS8fbFAh47br7/X61RUJsL0Q3KMkgLvISDAgGBAOCAcGAYEAwIBgQDCQXBuIhENyeFWJBiAV7ce0+IARocqaOjrX+kiqbdqwZqQCCYq2IheyCNNqbr4065nhSaV/xD6l30EPY6sHbPYRUSK4B0R2vUg+RjWBAMCAYEAwIBgQDggHBgGDADQNu5EA88UIsCLGwArEQoNmFc1Rz5hfKA0RZ41ZlU2E1tRTMtNaKWMgqSKEcpbGwibLyocGQQnlHv0fDoycpsOS3vUQIuSADsNsALPGCDcGAYEAwIBgQDAgGBAOCgY2AgXgIBLdnhVgQYmFZYsHrm6KWC/dQBTQVGrdReRMMNm5bM62FtSQWsiwDjspmg2cT5RVuIk/172lm9oIiFrDdYyMMFFIHaUfBgGBAMCAYEAwIBgQDggHBgGDADQNu5EA88UIsyGLSdTEdCCxSR//jikyobNyiyQSQCqvkWtLUVODztSIWsgs2ETxFwA1lbuF3KTM/jbI96YRtEZV1t5PXN29rLbh1QImXwVkwIBgQDAgGBAOCAcGAYEAwIBhIdgzEQyC4PSvEghALBrEQsL7cB5QHiAvDH6+ZZgITCc5w7YiFcMYgUym3CARDKtW1PUNwpam1FuBaE54ilsSgo/QPo3/ISzTZX6JSfsGwYEAwIBgQDAgGBAOCgSU3biCueCEWZOFkLZxAJmCg8avriZkaqmpZW0ONTlIB1+tJLOQWplGOZzPlFqZQlucHdL4nN2QRGQjAxSZkokkGGYTkRSQYEAwIBgQDggHBgGBAMCAYEAwkOwbiYhBcHhZiQYgFYzGtNRam5k5RTdt1VN6wdrYUwpEK600s5BRCWyGNcovSlb2FAyVbqG+o2NbagCFHPpJ98JDyywtQMCAYEAwIBgQDggHBgGBAMCAYAAbW4ifEghALBrGwRAveATrdeYsy0FjZtH1Db4WAZwgYcoTdhez8VMr2bKJDpT+hsYlm+u8ln+GGUgYgeQkJBgQDggHBgGBAMCAYEAwIBgQDGwMDQiwICRBCAqx2x/b5p6i993Eqa9hGlU1b19T7Q0JoLHg2kfIU4UklGHfMKsDWiBQqqb2V5hdG1RYIcT+5MQbP1e4rkp7gQjAgGBAMCAYEA4IBwYBgIFkxIMSCEAurRiwEF8xQ918if2CBOgdf1IRCE7ZArK1byZWJBSz2wxlcXP24UDeUKcpTRFnt7eT3z9ryhozMgcMf0LYozDg5D5WRyEPkIRgQDAgGBAOCAcGAYEAwIBhIPAwIsSDEQsjiNtZOGlwkB40SDo7vV8Yayxu3UXnjVqqAxgLIBUUyrJ+thfU03uhGXGTlp1JeUTo1nX2XAkt+ghFHNuCobS7w4BCUX6xtIc+xLCUULAgGBAOCAcGAYEAwIBgQDAgG1gMDQiwIsbAqxAKDlbUWxmeqqabtl1TZpEmFyqYtVNZwuTUWVl8zwY1IuCTek0Y5+ZtoX9EP6MLAN8EtEQEQCXxg0BOtBcaShPISFAwIBgQDggHBgGBAMCAYEAwkBwaEWBBiYdWIBa21EKCZ+XY63v4rpZ0AbQVoKZQ37tD2FZTmwvppK6y3V4hLCAVr60VWwSbK9aRRNow6FqbT8FgtBZbgjlNvG1kyNBhk8EyOwVPaSdpJMCAYEAwIBgQDggHBgGBAMKAxIMSCEAurRiygU/l9M9TUfQ9VNm4lvQUCpAK0FjKosumaK3YrRHZ+CmXmpynDjlkFV1Fh9e9ocrpXkQus5cFbI2RwkheUYEAwIBgQDAgGBAOCAcGAYEAwkEwYEGJBiIVVIRZ8/gD5AgvU3v8QVTRuJbiVhF2FqmbLG4SyqwBXk7CzcDk0FlKJXUG6aRWsaTy8RMD9JFxR5qersKT2evJ6Z4mNNkJ7IZkGDymrvOwEA4IBwYBgQDAgGBAMCAYEA4IBYGAtfv8QT6ICzOQEZiDgowtDH1Fls9ZQWMlIo94iAdJBH+XKqCOedRIPW1WaylaD2lIBOw36PpWGtdUCZAXu0flCO8IiL5pxnkE5Hq0tkO1JsQgGuIJMIVwzoZCVj/NN1nWq/k/9D1JCH/reNMr2bFL/6/gU0s/ieSYwTA8U5nkwP+R1suVZ8vpmrC0RAQoI0SXkimBAMCAYEAwIBgQDggHBgGBAMJBkGIiHA3B7VoiFJANBLGQOL4D9lsvE0enjVN26ncoboJWwjaqatlEpjDXyAt8MG7ElAjYXtupDGXi8Rm2Z0EQDNB0yqLJ5G5U3ZKg0K5s0wVDRvJXKm7dSRfM2qm79MdWd+y862/coXRh6hy6O59DI1GEamymnybmTNL3QRLOLbTTn7aCxqUYaGa+nkYlaGhqtpN6BfDrfm0Ntne9RXevzVFl3BxVU/TvlFn6PsgvTKKfwKsr1WNsXPExCXGWRDlcRvDx89Q2uYTsBJAPIgzTKgQ0FRU7gHpAZmyjHw8+ZpALIiFRFeHT25OqBU9xNygvkChg7Yhlv5JnkJJyl3aTdBAOCAcGAYEAwcOVgwI0ciCdeiIUNvzhgLwb4wh6giZmTdLztp5aRxh9RhdoGocNwxALIh3JsiYB2AzQVlP0FbJ0IaizAReSpc3+k5u6/0JmeZ6nr4t/o4vh+mpw9SXOLHeT1j5A/4HVZiIZuKdA2DIwy254YuKMH7w8EvLSwOEwTU+00MFxJnT2ZVN/2OtU07qbS2tvoSMXPNfkA8kCRCSAdNJkQ3GqBaxxaAyKrQG99YM2IYIhn0yiv6N+o72Kx7X5SBmBuFwkFC4IBwYBgQDAgGBAMCAYEA4KBZMBAPASC27NCLGxoYkEvwkEowNjgom+ITnfeQmUN2xRZUNm8naBdUNa4XWkchCMWqqB10LidyhqgsbBF3VfZkkHH26+jjv7naGSykGYXusnrGyN/YI6w2L+0MwXJgEv/MwcfP7HHBdNIInuwCH3WT7gnSEQgHXhuWFJlwJaF+cVRGp/ppP5hD9U2/ZUOlW2xCIYUyvGk094jqUoTASRDVsF3lRZDcHtFqMZCjkU4gJg4XP5jGp9qC1NPsy5yHtpeIg+Rh2BAMCAYEAwIBgQDggHBgGAgETDgRg7EEy/EwoYmFpaUlgLAu+iboLaeRxx2EfT2B21DIfxWCJAKx9t+TvWdt9OZ3mdoaGI/zcyfo8DSolpY8zaLpUs0C4KDRujiPxgfW6eKjKTQ5QoooiJguYf0+/00Nd1GHT3ZVNOwm4pr/kAHS64hpaWQD3IB2gpstyGUWMguuMreQgENh5LjO2l+fljIhQ3ef2LDaLwYl+dF7oIBwYBgQDAgGBAMCAYEA2uHgXgIBLdnhVi4AhZGPv88dfQ/b7uPrGzeos+V/QRsb4ARRr3VobxBu56satlBzd1309DkIZqeP6s0EmD00V6wXwa5ac2F1elgqMvcwgiNT52hjt4cKqndSTmFVxNcTWL7A7Y9qG0QlgHJnII0ysxn0kFvpyg/uYsWvVM2uRDUslidMspgKnIUDAgGBAOCAcGAYEAwIBgQDAgGVhsDbuRAPPFCLFyGBfJqA0Onx1/y/cprAeJAAsAt4sWx/VTdcq2yi4DtDjDUCO8LZY1B7wzYElHT9h/UcH4X9Y9+RguLPWprAW+j0GGsnZrLFtvz4bZC2JoSqv1iSz9YJ7+q69RMN7V1vU/Fx2+igyVbLNsL8DiRSlnskSJfe5LAdU5hKjV3vEvQiGBSgcO1aePY5CdlEbkJBgQDggHBgGBAMCAYEAwIBgQDjIF4CAS3Z4VY2CjEgtqKoDsLL26xcB6dLqeatl9aRAK2O2iPDdr9I863UuP5m6l3JJOm59vI5+Mv8Np+ARMLDMLQBf1ynXOFxb7loYLTjTzU6UZeDvcymmlocgD3BmjRO01jk83U3vU5FR37rfIeAW0FbfgR9hlANsCLRArtK/4BdfXu09tClH2HFeq9UfAm9bA1VSLHrjsWJQ2RjWBAMCAYEAwIBgQDggHBwHphwI0ciCdeiIUNtkDS2xX04nZmvp1Onv0PZaARHh0qm7ZQeeMOKmvYQjVtv6Cmrj/RxEwtBZaCBhex2A5+yQ/XuSNbOAcX7bjffAbaAeHSRZx5n3ntjNfP+w1NAfc03fIKH69ImYCfYI+By3NxpJpKT+ykA0czLAOP2CqBbRFplKPcW26miyM1pMpzSR3C57Na5ZV0RL6CAcGAYEAwIBgQDAgGBAOCAcFANBiIh0Bwe1aIBddFbrKBM3Tx7fVNUnP3LqpsztBH0zaqatlOdef+SD3Dn9LUXLNaCAOA2C6htRw4DQ7hYYHlwHEccvzyIWtPaKDrZwNLPlr0TtD84hDNzl2gyZlzND59RnlaGJ9qpYnpMzQ1c45m5i7Q7PwgoS5+/8IlhERo2suXY/mOZmlnsByg/cHnFj58AR+NTTRTc8d75Kn6d7U9IscDOwxwQbmJ8iv/k+bmB1YgZeIpozy7fBuKfEQ+ggHBgGBAMCAYEAwIBgQDgoFIMOBGDsQTL8TCBiEWTALAH5in1p67qLJ5B1W1ZihC4fiZX9DwZCb5A7P2l3i4djQJhWAabh1yJVIBC3SfIgFgMHJuYYhGJ0/R+d5Mqj/zHJWdvJ2+Lt1BakGO7QQFentB5hGcw2gitAB0HIwnZlmeGLI8myjHs5n2H/0RFR77HZ1oepRazr1LF/oP0fhkEy0sThDy8wcWVf6saRBJpwreg7pZxIexrQT/s1xYkwN5dfbupf1Hf0h5xZspu2Cz2h7hqf41eb3TlxAgwTzc5CrxIiPBgGBAMCAYEAwIBgQDggHBgGBgfTAQD4Hg9qwQCxuEWOBFMdTxe0c+VqRCdet2ajx/O/WPZtGib8ha8K5EDjCYg/eFbmvQRiGXljQpsegdp5GJBurs2UcN7W+rRf/R4zvpUOl2tdhmuwRw0cjnHGoygd06glxIpSy4fVQHe2BgLw36f9yjvTUg1J4bcj2b6XD5T6jkxC10oulxaj73LnX3H6LR8dO0sDgastAP1oW3fATrqQayEFLB8Z+NlYDSTFjwjtG5C1lUcvx6yi1KV54k6lqfIZ8P5A3kGNDaILI9IqQN5IXBfUxCwYJgQDAgGBAMCAYEA4IBwcD6Y8CNHIgnXogFe7G4/g26mp3Ip2wCLNHYVJXWUGjfQcOTh8jvn6XAUtCuwXLbB7AlgsuE+5S9BT/H6RDxc3O91NG7l4pqrqe8on+jfYWbKadwM2V7rqLsgnRldyBHuWlMpxxoImDLgNJQYJJAayaoOHhcUKQDNBXwPO7RWwyQltZisK6tNNT9ypjiJsosSCFoPGTlQ8MhlXIKrqKsgnQC2ZBb+H3ad/TfqLD6j9Te/RnNznaR0tJQWgjBeqFOajuIRQawDC4N+ZkgVvAsNBi6+7+mgyVXK22Mrv595PP7VF5Iw4/zDYIzqUew7UUWIgvBgGBAMCAYEAwIBgQDgoFkxEA8BILbs0IsbJgFn5/GZ2qp/vzvqPvie7TovWh/Nddg50Uxh5cOAvYCmwkGtWheoInpdurq/4bqWp8lT9WvLJLA0hwogCHDNMrKZ40CS+NAaRYEPSnA2CG8KOQUptH+4mvo67Jr6UjFv5On6jdUeOz3VFxzvTqKjiH8LxVXUPUbOlL5S/q69MfqGUVeqHRBJLAGBOdrloeNK+qyaXICBEcqfVP+czreuJvOdmfS8PhJS6MBMtEHvENEKi88A5npw08Li2PU2vk3yq+4jvouepQbShAW2qjjpfJOxkFIyiztKBgQDAgGBAOCAcGAYEAwIBhIbgy4kQPxxAuxsEGIhQXfKA1OfEkLi4MUCGgvD1rtn4kEDpfvBFgkY5Gb8AAAACAASURBVMG8sDBO57q/ooLq39OhkgzKKfieJgY8mzSxoLQQNlF2frreugDSIH8TZWLBnw9vCal0uOzHVFm3i5rPvUnn+w7S8NhxmpzpounZXpqZ66e5+SGaXxhVC/KFxXFyHvgPdhpm5/ppZraPpma6aGS8nnoGC6jjwhfU0LaHyk/dQgdKfkTZnhTKzNeuIEF0aDIB5MN3VRlzlP2Gq7RmQz40JlLpQPGP6HD5L6i25VEaGT9FfktueqBkgmF5eQW1PLR8Ifu5uYvU2vmhMkrJ5IMMvsvLUeQj8hEMCAYEA4IBwYBgQDAgGBAMrA8G4iEQ3J4VYmGDEAuwoQDDieiM/JXc2TFN+wKX/Bfw0ex8P/UNFtPxxodpXzGIBGxNsLQOPNhikErZ+WmUjQW8pamw/+g1lF/1ayqpvY1OtT5N5/tyaWyijmB/QGkBwKsEa0BYstbkRWin4S//znLhOvz9eJ4X8z5FUoyOn6T2ri+ptulxKq29jQqqfk37iq+xbDYY2zHUlopUyvakU24htl6kU7ZnExVU/4Lqz7xBF0draWFxRG0hYaIlXLkUaWBrOmi7C3wfNB/m5gdVW3A5+T8JQ9te5CHyEAwIBgQDggHBgGBAMCAYEAysHwbcyIF44oVY2CDEgltHVB4NQhb2l2oujE2eobrWpym/8leUU/g9ghcG3tqgtA+U3QMYJ4S2QhodKt1BJ5of0wYSJ5oVIeG1DRauX4dwrfNSgFCe2fkBGptooQsDh+lUy9P0TcXPCLYftB0I2GQAaaJDTS6ASElT3h4Kqn5Hje2v09zCgCJrmNxgDxE676As+X+3Mkn85cdFJG3A7chhJM/IPcnRttJO0k7xYGClMYH/R8jn8eQnz4bidSPI1G/ZwtoIdVkLfCayXNzK5ha/FvKRNEPHBJFH/PKIh0Bwe1aIhQ1OLOiv6vjqr1X7+cW26J2i4fE6qml4SHk0YG8LOcoAYprSSMhUREIK7S/eqr7+17e+QGMTp23NiMTu1OaiHx4g4MXCT1Mz56i9+1MqPXELfV3+c8or+p7SwIAWhiZTtKHInCJtsyEzfxPVND1MIxP1tOCdUFoScDvJrieVfKGVYbmlXE4rJLHlFf8AtVHqNzExQefPnw8eXefp/BocXd1dNDg4qI7h4WFCvpOTkzQ/P28vTNBfnRMXvua+vFHkLvWIvA8yBiAzPucwGeWIsuPw+XzU09OzJv3NtQ+fP0+dnZ2qv/f19dHFixftfolz9MvZ2VnyevUWQ6d8Tbmb58775FpjFTLCOOfaHuHG2vPnqbu7W42NkGMiynl0dJS6urpWrJe65/x5Gh8ft+w5Rd7vNzKGBgYHg+9cvH/D4WAV4iD/3r4+u4/jHYx+jvZAX5+bm6OFhYWwGFsOdxi7NnL7SN02Zj91IwfiiRdiYYMTC2oBrEgFvRjGl/wLA99Q+anbKa9ws7WYxld8y/ghbCcUXKW8PJSdvI3OXdhLo+MN5PVNG4vpxO9geAEEtQtAMvCBsgfI71+kqZkL1HfxKNWfeYUKqn5hyQByYC0GbbcB20Hyir5PpSd2UkdfFi16J5THDDXBAcmgvD4EiQwZgBMfH8u1UVFREd208ybaefNOO8T5ah8333Iz3X3P3XTffffRQw89RE88+QQ99fTTtOfFF+nTzz6l0tIyNdFaXFyMepKzXP3kv+TGJ7cfT3I55PhkDrE4e+DBB1e9ry3Xd2+++WaVH/rjrl276L7779PHfffRXx76i+qXL770Ir319lv00UcfEcaHru5uArFnLiY2UjusJoaccsF1cXFx1G18259uo1N1p5TcV7N8q5EW6vTa66+rOvG7IxzmgDEVv3MnFRUXhR3XV6M8yZjGq6+9qmRz62232tiw5bUK719uF6R55113qvcu+vr9D9yvjsf/+jg9/fTT9NLLL9Err75C73/wPh09epT6Bwbs+Z6TzHdiOxnlLmXeGPOBWNsxHgLB7VkhFjY4saAW0QE/eX0zNDxWQ4XVv1HEQdaRNMopTKWcQhgy1MYOcX6gdAedbH6SpibPqpee3/oavxRIzK8E4TsTkwhBcgEvgBBtAmt7COLgtQGGGweGK6my7jaC3QhsjYBNidzCqygT59BoKEhVBiK/Lt9B3f0HCFofWhPEMvQYsuXkyh6swrdL4ssEE4fio8V0y623rCmpwJNO5IOJDk96EI9zvkaIiVZObi4NDQ2pr6bAsrmgSVZZS7nj7w/AAoinlpaWDfG1TBMLD9gLC+4naxneeNONqg/ecOMNKl/0ST7M/oi+yH0V5w89/JBaIOOLJ8YNWWREjuejJUejamPIHUdWVlZC4nx4ZERhBngxF8ZO3JoYKiwqSsi6XK5x+Y033rDfu2hryBHycspwta6d717kiTGA88Q15/XAgw/Q/gMHCOOT892r5pay/UmwnKRrSTdyIJ54IRaSFAyRDv4+3yL1DhZS+ak7jC/yMFaoF8pQ/99XnEoVdbuos3c/zc732dsm1ERJLZZ5oY6Jg8uX+QRaVOsJnrOc1rVdzgCBLAmVI1xD+tR2ibPdey2ZBW1LaIOV2oVlblEqFR77A5298CnNL0KlUZMYwS0SzrTlOlTWiSkPYAdf03hywROLtQp5oon0w+XJcQjvuece+tt7f6Pa2lq1iNE4T0w5JkNbJ3sZsZhtbWujN998U31ZT0Y8oMxcboSXg1hA38MiwuyLZn83FxhmPPfZXXffTZ9/8YVSrTbrkuz4WsvyR6uxwG2w+9Hdjnf25R//0OaHDh2yF6FOjLhdQ/NlLWWcbGm/9tprqh+irflwk1008ejX/B51Pmf2ec7TjHM+B+2GvZmZ1N/fL+/gDb52Srb+E2t54yEQ3J4VYmHDdo4ATc6cp7LaPxLsBChvDsooI9T7YbQQNgXS1Bd6bAkAKHlRrLcQ+JU3Bz1RMomFyNwwxgryeJ5D+aFBMLPQTV7fnDsJ4tLmwa0TPFkJ0Mz8Bao6fRdlKa0FuNHUrirhVhPkzN4jKXSg5PvUN1SSJLYnuG4SumFtvYgF56QFkx6eQPPkBl9VeDLE9yP84ssvL/ly4lYfid94WMe4nJ2do77wATP33HtP0i5SeDEOokQRCw+sr8YC+hf3N5xDgwEh+h7icc390LyPn+N70AaNTU1J2w5rPU5wOyMfaIVBfpEekDHuBdY7OjttMmqtyxxJ+tiP/+xzzyqcoHyMH2fdTOzgvLCoULBizMVeeVVvhYAMWZvAKcNYrpFeuOfMeMYX7kPerMWEe/AfjwU4x4F4aDB4xa6CYNjAcCTjRaLd40YOxBMvxEISggKLZyyC1UJaLab1Vx8mBqZmzlNd26t0sGSL5WoxVXlDwGIY6vz7i39IJxqfoOHxk+QPLFoDg/MLfwJNxq1tDJiYaPKA67tE84tj1HOxmOrbX6XS2p20v/gHaotHd/+hqIkFtw4fWPLR6EQTNZx5mQ6X/UyTMrBJobQ+tOZHTuFmqji1iwaGKsjn9xrl1ESMnlSxjJ1hAsk6CfuDW7vFGh/t1zRzUhJuAhNtHE9m8Jw5+THj8R/2f0MNm+up+oetkSOYYrlspBAGBKuqqtS+f+CBj2QmFsz20RoLLjYWdloL0Z1BDYNo+1a4+7mPcT/mhQOHeIb/w7ndD7k8jgXygYMHlfE3s15yHjoeRUssmG3wt/feSyhiAcYA0f/MMuLc7WD8iMZCKCZeNTQWIDvul0zquckzknjuy2Y/5ucijeP7OcRWjY8/+VgZdjVJM+nroe0q8khsecRDILg9K8RCEi6k/jsA67NQ5dcL1OCgFqDzfXm0/+gOyitMocwjmyhHGWOEdgLO06mm4S80MzeoCAXYFlCLEeUxIXHBDzsPmjTBIj1APhjN8i/Q+d4sOliaQbme71NOwSalPQDDk3AhWVr7R3vBtVoDG7ZJLC6OU0vHu5RX+D3KVlof6ZRXlEp781MoJ/8qyi36Ph1vfJDmF8ZoSdluYLlabWVqhiQh9lZLlomcTqTEAk9IOOQJhzPE//zFA//xhImf44kTrvlw3od4PMdfUvg+TGhHRkZWHeuJ3D5XatlAIr3wwgv2FzXGCLBwJRALjH9M6G+8UdtFcPa1WK4hP36O88A19znuawjR/xCiz3I/5ns5vP3Pt1NJaanqk9DCAF6D72h+H1zZYSzEAsv7lltvpYnJyYQZ80pKSmysMAYQuh2oBzAkxEJoHwhHLDj7o5tMV4pHfzX7LvdlpG/2ZW4bficjXcS5pY/7oK0CPEofD23PK/U9nWz1diMH4okXYiEJF3c8gClSwPqKjy/q1afvo7352hAjjA3meODtIYXyin5AlXX30MXRCmVDQNtJwFf/oPunRO8Mus4BtcVhYKScjh6/kbI9qUGjigXpqr7KZaTarrCZ5r2jqzD5YO0CDJpM5gSUHYZTLS/QobIfU9aRFOWeE4SG9q6RSofLfk5dffuVNw09seRBl9PT8k90uV+J5YuUWHBONjBZccbxNf7DBAUHJjgcb4Z8D6dz001B9V+e3GAiw/9zHKxYT03BkChji7Em4UbBL9yhwcYG8MI4wjmwAEzAu8hGqOtyGgvcP5QMbg41eGr2o1jOuS8h5P7F6YTka9hiYNmHux/kx9GSEtvYqvTN0LEoWmIBMmY5/+n2P9Hx48cTAu9oV4y/wArKFw4/jCMO+R4hFkIx4UYscLtzyHKMONy5k/Au5T7Oz5nXzrT5mtuKnwkX4p6XX3nZdoW6EcZhqUMoNjeyPOIhENyeFWIh6YgFGBi0CIGlJfL55qm14290sGSr0k7IUl/sseDGtodNVHjsP+ji6DHywV1kwEd+a/Hh9+vtBMEOk9iLEqWxEPDT6TMvKq8Ne49oOxFKa6BAEyhagyCopTE4WrWqiy1tg4EJAYQ+mpjqoFMtTyhtkBxsj8hPoVzPvypPG7mFm6n05O00PXPecn0ZIL/Cm8NDRdJhcGMPupEQC3BTtefFPfTCnj3KPSRCPoe7SOfB/+NrpjmhwUSFrzGZwYFrJhDM/1hbAc+Y/8MN2xdffLmqWA+OCxu7rZOhnli8wL2hEyu45gnwlUAscF/AFqDmlha6cOHCqh+dnZ1Ue7KWqqqrKT+/gF5//XW64847bDmjDFwOyP+GG25Q14hDW5h9FGME0mOtBQ6TAXNrXcZoiQUT65DxV199lRDjXV9fnxqLUT4uo4kPjjdDxooQC6HvlnDEAuSGdx3LFC4hn3v+uUver873rXnN797nntPP7d69W7UV0gaWkL7ZPjjn9zCPr87/cY0y4YD2FNL49NNPE4LsWuu+K+mH4jbZ5eFGDsQTL8RCEi7qMNEM+LGobaeq+l1KKwFfyjMLUihXuY9MoSMVP6Gmc2/T4iK+ZIKICHYGJhfQIdguQyJ3DtR3Zq5feWnIzE+hbBif9KRZBihTtZaAByEIBq2xAfsH7V1frpqdBS2zIPmiZAr7FhZR0DdYTIXHrieQCcqWBcpZoF15fl22nXr682nRO+0oTzC9RJb/lVa2SIiFzKyskIktMOomJ7f/EI/FxvTMjLIyffLkKaqoqKQPPvyAHnv8cbpr1122dgNPYjDRwcGTIXwZxSQH16dOnXItg1vZJD44LiaqLICT8+fP25NfnmTzBBjhlbAVAvXE8cjuR2hsbGzVsc791BkCF+c6OuiTTz+hR3bvtt3goR144cGEwi23BDWK8N+HH30YUk5OO1Gxtl7lioVYYNwjfPzxx5Wb1fUqr1s+73/woVpcMg44ZKyGCxk3QiyEjr3hiAV+z0FmOFpbW0P6k1u7RBOPd/D4+Lh6B9c3NFB+fj69+dZb9Njjjy3rOhRty+XCOcoKLz3Sx0PbNZq2kHvXX3bxEAhuzwqxkMDEQugAZWkYBPSeze7+g/RN+c8tQ4KbKJu9FRSk0fHGh2ly+ty6eynQi+xwHcN90XXJQALSRC3SOFyiBd8MlZ28jXKx9UEZTYRGBhbtvHhHyMSCDqGt0dj+yqq/hMzymvXF+cLiGJ3t/ooOlvxIlQdlUN4jClIV4VDb/Bh5vZMWGQE5RSGXBMapKZONcB4RsZCZuSoTiNA+rvsO4iYnJ6mjo4M+/OgjNWHhCQwmrjhHyOe4xsQGez2np0FehfbBcHk475HrUJklmjyYWOC2di5YrhRiAfWHy8G1IBZWanP0o+HhYcrKzgpZcHBfRJvgnNsGZYU2UUtLyyV9cqW8Nvr/yxELLE9oioTDO/4Hodp9QXuzYlmt5ziHvGZmZwkaaNzuvAjGNZfbxIOJC8QLsRA65oYjFiBHPiC/9epLaN+xsXGqPXmSHnr4Yfudy+3KbekM33zrzRDCaz0xyf1AwlBciTyWl4cbORBPvBALjkl4IoEwqGXAi+yAWrzWNj9HmflXUXbhJrW3H4tqLLi/Lr+WOnvzKOD3qomMufBNjHppUmT5smCxzYefFhYnqOLUzdr4JOoJQkHZjmAiAaSCeWCLhNZaONXy9Los3rE1RZfZr7aaTM10U/mp2yiv8GrKLoT3iFTKzE9XZMOhkgwaGa9Xti7QPuqwn+d6Lz8QLC8/eTZe+awnseAsK09EOIQXgIKCArrzrjttIgGTGUxMMZHlSRdCTLarj1Xbixikwek485Hr5OonQiwEjeFBa+ByEAtmn6mrq6Ndd+9yVaXmPop+ev8D94uXCMc8y41YwDgGmSE8cPCAGuOcize+/uDDj/Q8ZxltMbPNVvu8ra1NlY+1VVBuLjtrkqEeGKfZXg7KznUUYiF0DF6JWIDc1pNY4Pfn0NAQPfzIwzaBxO3HOHSG0FoA1njrk7yDQ9t5tfuhpBeffOMhENyeFWLB8cJLLJDywgDhEk1Nd1L5ydsptxDuI2GsUBsLzCmElsJumpg6axAK2jXj5apP6BYLvWBGnCY7cB2+M+jFNuxIoM4+amh/QxMHls0I1kxQmgshhIImFzSpoM9rm56x8nHPz60ckcfrtFXd7IVcgBa9U3SuJ1vZvsD2jDxsUfGkUY5nE31ddi2dvfA5+f1e2+YFiAkts0jIl/Cyi7zM8vxysrqcxIJZLp7YIA4qoA/+Rbvhw8SGJ678lQwhjjfefFOPAZdpsm2WX85Xr58JsZAYxAL3SSwaKioqbO0E5+KCF5Doq/iqfaa93fWddyX2k+WIBcgOC/TTp+vVmIfzcPL98x1/VkZr10t+zgXi4cOH7XIxocDlhCq9Ordco3I8Ql6YCrEQOj4mErHAmOI2h+elp55+yiaO0IZmm5rnr772qiL0eazgtCQMbW+RR2LIw40ciCdeiAWXBW4igF4tri07CAMj1bS/5PuUlZ9O+4vwtT5VfQ3fd3QrdfR8pQw68pd+04bCetZDkwb6K3wwX17UB0MerIP3BDtYQG310ITKxEyHduvoSdN2CwrSKMuypQD3kqGaCpbWgv1/KjWcec3YdhDMI1y+scZxnYPPa2KA22529gIV1vyO9h5Bm2lyAVsk8grTqbblWfL6ZgwNjbUpY7Bskn4ksricxIJb30A89n5iAgMCAV/JQC5ggqOuLfd7sJgOmw1u6URSf7kn8fqJEAuJQSw4+8ZHH3+s+qC5sHCeo69C64i/YDrTuBKv3YgFyI4Xbf39/fTMs8/Y1+HkWn3s2LoSNua4+sKeF0IWl1xubOHILyhQ/91886ULUNwHIkKIhdBxNlGIBW5jhOY5yP0/36ENubqRXcAoDLpiy9SV2K+lzqGYTgZ5xEMguD0rxEICEwsY1Hy+BTp3YS99XZpBWZZLxZyCdKVeX3J8Jw2N1agv30EA+y8jW8rkATqX/gI/OVdPF4Y/obGZUlpY7KelpeW/yCuNhQC++E9QQdWvtK2C/BRtW8Ha8gFtBTeNhZzC7yryJasghTp7s9Z8K4QmFvACCtZLb2Hhl1KAZueHqPHsq3Tg6A8ppyCNoGGS40mlvKJ0qm64j7B1wk4ngfEYxFjyDZ7RlP1yEgvLlXNqetrWWgCZoCaohktKTGow4SnweGRSs8H6kRALiUkszM3NKWOSzkUv90X0URALb7zxhvRJo0+6EQsYv3jRNnjxIpWUloYs3k05474PP/yQfD7fust2YGBAEbpoXz5QHpzDa8mZM+12uXmrBJcd9+BeIRZC5xGJRCyYhAITDIuLi/T6G2/Y7crtaYZoV7yb4WoW73J+drn3uvwXigORx/rKw40ciCdeiAXjZZdogPb5vdR09lXK9qQruwH7ClPUOfbsV9ffQ/PeCXvw4rJrV5QAZnChy/+tZ4iFMr7QdF58nqqbM6gKR+sOOj/0FC343NlcuMFEOUGm5BVZbjPz0wgaCmw7IROLc2Ws0rStwBoLm5UdhlxPGg0O19iM89rV3SRTIHd9zeQC8tVbHALUM3hYebPILUyhvUdQ3jTlFjS/6uc0Od1tteXlbbe1k9P6Dpbx1ONyEws8qTG/cHLc4cPfqIkLJjOYoHLIk1pcv/baa5eMC/HIQ569/NgVYiExiQX0y+zs7GUXG9Asgj0G6UfBfuRGLJiLtMHBizQ7O2sTDeZ/fP74X/+qDN2ut2zh3hcLSHPcZQ2yffv3U1dXV8h2NdzHZRZiIYgDs90SiVgwy2Wenz17VrWj2Z7crmb41ttvEewjmc/Kefh2F7lcXrnEQyC4PSvEwqoRC8EFpl5IarDovfc45z304UEU/OKNdAI0Nz9CdW17KK9wM+UWplt2FdLoUOk2aul8l3y+OWPQCuadSJ3UH1ig422/pMrmrVTZvIOqWrZRZXMGnTz7G+ofyyKvb0IbL7TbQNfd652ispO3W54VwpAHYWwrmNsioM2Q69ms0ueFfmLIJUCjE6epuAZuKWHUEZonIEnSqKD6tzQ8dkJpPvAiEmVmTQZdD7Od+VzLTN1ruBRNjPqGx3qil+1yEwvh5MOY6OruvoRYMCc0OIevb06Dn+PreMLl0lruv5XyxLPxPL9S+uH+D5efM855HS4dZ1wsz0SSBhMLvJDhEO2N82i8QqxGGZ1lXq3r0dFReuBBbUvEiWu+TgTjjWZ94eYVbiaZ6HNbdCwsLNj90nw+2vPl2g//mYcz7eWejede57MrXa9ELECGFy9eVPL629/esxfljHeE0ASA1412y35FNHVbqXzh/me5QnMMxnS5vVl7DNcoD9TgL1y4YJeZ72P84hr1W0uNBZYFh+HqE0kc1znedCLJK1GIhZXKCu0jbstwIdr22eeeC+uhaaW05f/knDMmc7u5kQPxxAuxYC9qVwvQeLHzghBp6gUgFtkrDc5+yxvCgnecqusfUAYaQSrsP/pdtQ1iX3Ea9Q56LDeSTFTo/BIR2HOLXVTetI0qcDRupfJGfV7elEGVTVuprecp8vlBkAQXx6jHxMw5yiv6ofqibxIGkZ1r+xMVdXcaWhu8CF+tNo49HX/AT3PzA1Rcs5Ny4N3Ck64MO4JcOFiWQf1DFUrDQdvJ0NoLPr+JqWBdAktaBRS4CnqmCGIuETGRDGVKRGIBckM7z8/Pq8krJrPhJjWIu/vuu9fsa8lKYxiX09nOeC6SZ/m5aO7lZ6INlyvTcvmzJsly9yz3XyTl5OdZzRvEAre5uXDlRcu9990blXwjKcPluCcZiQWo7GNfPfoe2obbBNe8iER8/8DAqhALbu3CmHH+z/EcOv/na8Y1Y47j1yJ0IxZYXgihsYC8QdywTCFH1hRgeX/66Wfrin14BEEZcHC5+PrlV7SL6/UkFrjdnO3kbG9c87HSvc7/1+M6WYgFzA/MMRg4dB6PPvYojU9MrCsu16ONJI/Y5/6JKrt4CAS3Z4VYWDViAQt9XtTx4s9Pi74xmlqoI0UsWCRDOIDBAwLisR+/pvER9UU7tyhV7ceHocaC6l/T8NhJe2KCvNRLws4zUQDPdV+iqflTVNGoSYQKRSpsp8qmLVTZlEEVjduVJkN737Pk801r2SlL9gFq7/5MGTrMUrYVotNYgO0CEBB9Q0Wa4DFsH4ST+3rG8Utdhf55OtX6FO0r/p728KEMcqbT4bLtNDBcodxRomy4V5Ux4LfxxThb9I/S9Pwp8vmntUYMCC2+f9VwnSi4Wr9yJCqxABzgqyfc1/GE1jmhwTX+x97vEPysAh6Wwxb+m5yaIuw97uzsVF8RT9efpuPHj1Ntba06Tp48SWfOnCEsxGZnTY2r9cUtyhquLlhQwY3h+a4ugsoryn2i9oRdflxzHTo6OtSXSZYzJvfh0lR9NwrZm2mY511d3SELV17A8v7tu++52343hMuT03KG4e69nHHJSCxMTk4SPBSg73G7cL9EP+W4E7W1y7ZRpHJHG5rtyOf8PP8/OTmlyIzO8+d1fzx92sb0iRMn1IId/RGaAdhywM9z6EyX41cjdCMWeMGGkIkFlA92C5xjHl/D6wbKv5bl5Tojj8ysLFUWzt/00HP06FElx/UkFlA2rjtCPkc8kw6IA05hEBMaHg0NDQoLx0/o8Rl4wFiHEONcc3OzGgfRBlNTmF+Evn85HzMv5z3RXic6scCyhIxAJHEfd4bAxX333ycGHB2YiRYPcn9on1srebiRA/HEC7GwCuDXCz0NArXgV2kGaG6xn3qG36FF34gemJdZ9GErxOzcIJXX/Zn2YZGpvmRDVT6F8it/QRNTZ9Tikb0N8Fd+nV9wMb9W4IskXdOuAMo3NXeKyhu3UkXTdq210LSFypt2UDnIhuZrVAhthgvD71FgadF+eXmqf6fqnZmvSYLINBU0AYFtEN9UXEez8/x1CLJJFPnocvDLeGFxihrPvaXJI08a5RamKaOcB0u2UE//YYss0OXXsg1iDO2Btl/w9VHf6Pvk880qTQeFB9kSYWMpEtw670lUYgG4gQGphx/WPrXdJjf4er1W+zsZuwp/gYAiOpqam+m9v79Hjz32mFoAYJF716677C+LmGjhwAQcX3axSIDrrvc/eJ+amppVW5npOttjta+defX29lJubi49/czTtPvR3WpSiPLzwgGL6VtaNwAAIABJREFUHF7w6DrcqbYe/OWhh+iJJ5+gt956i06eOqW0SVgusZQZ5cLCGmTMsZoa+6iuPkYHDh5UE1kuk7mIRRxUs48dq6GamksPWM5HegODg3H1i1jqFO0zyUgsQIvozrvusokF50ID2EEbFRUXr6r8eaFjahiAeGxuaVFGDbElCi5q0R/R73i8QFm4TMAN+iNw/MknnxD6Mqfr7CfRtuVy97sRCyw7EGa8FQJjHjQB+D/ui1wH1OfYOniHgDwwrj751JNKlqYcIVssJmFbAfW+HMSCs71wfe7cOcrOzqHnnn9OjW0PPPiAGivgPQjld44jfA2yBu8RYOOxxx+jN958gyqrqmhiItSulzPP5dp8pf8SlVjgOnLYdqbNJhIZk2YIuUK+INlXqrP8vz6LZ5Gzu5zjIRDcnhViYRWIBYCWF9WwqeD3+2hkqpIaun5HU7OnrcHFfXGLAWthcZKON+221eNzPVpbofj4DTQ3r40dIl02BJioHQULW102ECsdpDQVFLkAzQVoKoBo2EYVzdBeyKCyxgyqbf8NTc+dVc8teCeVxwTt9QEuJaMnF+rb9pDfv2hpLLjLfb1lqF9MwAe2OAQ1XM50fkIHSn5IOZ7NiljIK0ylQ6UZNDRyXG17wXNsg0PLN7ROF8e/ptaeW2l6ro2wPSLYBtwWEkbT1olKLKAOC4sLaqGAyQtPDM1JDc4x8Y2mvtHeC/ye6+igDz78UE1SecFilsMsGy8EzP8Rh+dwHzQsCouK1ESMFzXRlima+9GfZmZmCCrNbOUbZeEyYVGDsjplzPVAPN+LkK+xgPvqq6/Ul75Y6wG1b6Rppov0+aso58XlxfUNN96g7jfl6zyH2zvgGuXS41BijgnJSCwMDQ0TFmLcNghZ/ub5yZOnVqVf6vdB8B2Aa2yV+fCjjxShx9gMVwYuI/4zy8aYQzwWk3CPia/bseJ4pf64ErGA8jCxgLRgZd+sD9cRIeLfeRd2p3xrjm2QkCxDhDz24RzEJGswrTexwPJGe/X29dKRI0cIhi1ZPgi5vbn8/B/LFaEzjq85xD1wsQoChW2GrNZ4kqjEAsuW69ndfYHuve8+G4+m/HDOcu7r61uV/s75S5iY76xkbxc3ciCeeCEW7IVwZKANt2hjUgEA8/lnqXvoXTp17rc0NJlvEQFm2lgkaiICaWHBuLCobSrAoB++WsMdIYz6lRy/nqZmuoL3L6PxkDjgDqri+f0zVN26QxMKTdsIthVANFQ24QDBAM0F2F7IoI6Bl9UgPD7ZTHAVCUIBoT4Pvx1C/ae2PmgCAmREXtFmmpw+r7UU8OU+4WUGomFeecHA1hfY1MjypKitMAdKt1LfRahWwoaCnkgqrDnqhOe7h96kU+f+k4YmTU0Hxh1PQjnkeAnD9ZtEJRYwsYHKL9SuMXnBYS4weYKTk5O7ahMankyxnKAa+/HHHysr9zyp5nzNySdPrhDH8VxmXPP/5rPQxNi7d29Y1VvOfzVCbGN46eWX1GId5eAycpmc5eN4LqvzmuMR4j98ufzgww/CqsI65emsD+8n5zw4ZLKDy4b4myxXoxxnlsM8x714HrheKX9nedb7OtmIBcgTJBuIBW7/nTuDe65VO1mL37Pnzq1av+R2GRoaog8/+lB9Xea8uL0Rokxu+EC8+R/fzyG0HdAfp6fDq8JzGRBGi6uViAWU2yQWJiYnbXLNxDbX79HHHqORkdFVl69ZR5x/9NFHqo+bRB/kBTnm5+fb+a8VscBy5tAs39DwMH32+WeKqGUZme2LOC4rn/N9CHGvGY9rZxzfv+vuu5Uspqam7LYPVyazfCudJwuxAFIFxnJZFuFC0ViQueVKeE+U/+MhENyeFWIhSmJBg0Ev0LTBPHQg/ZV40TtMbT2PUlWLXij7A0H1/iCI9MIbRvwQF/B76VTLHsopSLEJBRAMpSegqTClvj572U9zAtkLCNbHHECsr/CWPQC8aNp6HrCIha2KUIBtBRAK2qAjwgwqb9pOJ9q20rx/nAaHSzSZ4EmhrPw0y8VkOGIhVWk2ZB4BAZFOmfkplFeURud78zSpoNo1qBUQvrxm2S/fuSIN8NWpJ5fyiv9NebRQJJPa1vETGptqN+rEpJTpljJASwE/tVy4h6patyuSweubVMYr0Qas5RDE6+WrayK3A5ct0YgF1YYWmdTU1GQvyjG55YmjufCEjQCuSzwhTxTxFQwqwFXVVWoBg4kU58eLECymbr31Vnviev3119tf80BA4D58Wcdz9jOORQ9PYu+9915qa2uz/dNzOTiMpk7mF1ecV1VVKS2L62/Q5ePy8ISby4CQz2+44QZ7wo37uO7OCSXXC8+hbfDll9vCLLtZJmddWGNByfjGoKxMEgf5c9lwn5mvs0y4xr24Zy2t0DvrEet1MhAL3JYc8p5rbhNnyJiBMbdo5MLp8zO45jj0R2yRgRvLcG3OmDDbn8uFOPyP/ghcOfGM/8znsYhqaW0Nq71glonLGUkYCbHANhaQHvrMu+++q+rK9eC+i/qgv7W0tkQl30jKyfegntMzM0ouyAtjAkLulyCWgF2+f62IBU6fcYBraGrUnjypvqKjXCgTazGhHVlejBNc4x4zHufc5owHEwcYz/l5xg9CGCkcGbG2+jrm0mYZudzLhYlOLHDZYX9n167w/Q4ygfygvQbSj5+RUOaciYoBN3IgnnghFhyD4cqNrxdqyo2k9SzUz8dnq6ix61aqas6gus4/0MJin0Nbgb8W8+TATz6/l1o73qK8wqvVl2oYHoR3AGx/mJrtVpMINTjbhvvQOTmd5Oiog2OHqKI5g6oUgWB5iFBeIbRRR+UponEblTVtp9GpAuruP2RpK6RSTsGmFTQWsE3C0lbIT6Wq+gfJ75+zJ18rt2WiyNAim/wL1N71GeUUatIky5NG2BZxpPI6Gp/EpAnYQ/szBoKkAeo6MdtIJ9p/RdUt26m150GamYNdDo0Z4Cictk3yyGj92irRiAVuI7QhT754Ygj3ZljU8yQQ6q+YhEc7qeM8woVQec3OydETUSsvnlzyhJRDnpwiRBwO3MsTcJxzHM7Ng+MRYmJWWFgYMjGLtk58P0IsxI7kH1GLAaTP8jLzN8vO8XwvXyNU992iy85ltuMddcI2D9hMQBn4CCdjjgOxYOdlfPnm9ub/uKy45jKaZeH7OMT9vMef5cJ5JlKY6MSCKTtuzy+++CLYZo725/YBAWA+G43M+TkmpNAfc6z+aOIA504sOLVa+H/GhYkZTovj+BrjC/qjx+iPXCYOuWyR1itaYgH5wKCgsx+grBz35ZdfxizjSMpdXV2txg/IDnlCPjhw/uabb4aMVWtFLLC8UV6cY+vFvn371J5+lMskBbgdGYPcngjN/zieMREu5Gf4XvP5vz7xV8IWES4Tl5HDSGSLe/jdxnkgdB4tLWtHHkVazsbGRhsH4WQF2Tyy+xFlCDjSNOW+9ZvfiaxDZR0PgeD2rBALURMLeqHG4ASpMDTxDR0/A6OE2+n4mWtpbqEjZBHnXNBhwMUCsasvl6C+j4VkbiEWyJvpcPlPaH5h+JIXZOiCMhQYXJbECHnRq8u44O2juo4bqKwe2x+w9YENOYJksOwtKA2Ga6hj4CU6339IEQqZ+WlKi0PbWginsaDjsvIhtxQ6UPoDmp3rU1tLQl9owW0EiSGfS9vO3OYQwP71ns8pp3Az5XlSKEd5i0ijopo/0Nz8RbUlQuPJZ2+P0ISDnmgMju+l6hYt57pz/0FjMzUGEWFqOVxajkSVz3qXK9GIBcYzLLhjIsMTaZ6A4ZrjDx/GVpjVa1t8DQOpgLyc+WICxRNM/IdJLb6U8WSLJ4W45vs4HYSI4xDnXA/1RfBGrd2Qt2/fJWNhLPUrLy9X6XOZkB+XySyfs+y4H/XisuF/U4MB8VwH1B3nLAuOx9aI7u5ue+K9XPlrT9aG5MX58oKBy8dlR4h8EA+58f9miHvwPHAd7QJwubKuxX+JTiygztwfEcJwI29Ngsyd7YS2wQFbHrHKnvND3uiPuXl5qp05L8Yb8uf8cI52Z/wgZA0FxgzjQt1rbavB84jne7hOyAv/7du/P8SWAZeNw0gxES2xgHRhOPChhx9WdUL5uG4oIw60A+QTaRkivQ91Q7qwYQE5IF/Om/scvMWgfVkOa0UsmGVGXpmZWfY4xjJBGc32Y/lwaNYB5ec2R53wHLc14nHOz+HaHN9xL/7Dc3v2vBgzvrlOyUIsHP7mG1smLBszhJyeePJJ5YWD6ybh6s1JRJarK0s3ciCeeCEW4piEzy8OUOfAi1TdmkFVzTvUgu7C8AeOF1voQhsvAxzDY7X0dflPSBlptDQVCqp+qbw/KM8PFvnAi0b9lZq/WK8usNauo6K8fuob/UxtfYBtBdhT0AYdLbeTilTQhh0bu+6n/qEiRRRkeUAYYCvE8sYbcz1p5Kn+T5qcbteL7hCPCCx7DhNTbppY0JMXtIXXt0iNZ1+j3MKrlTFHbIuAJktN018IniRwDz+jscKT3QAF/It0pvdxqm7ZRpXNGXSi/RfUM/IRLfrGQ8iutWvzxJRxNPVNFGKBFyIYL2Bs8NXXXrUXDpi84MCEhkOo3rMlajwTTZ3D3Ys8P/7kE4LhP55EIj98BUWe5uSVz+FN4ZVXX1F7ffcf2E/5BflUUlpKBw4cUG7aMHnE10++3xmaEzRMWKGRgS+l8dQH7vbuuecepdnB8kK+OHiBwOVAvR5+5GF67+9/p08+/ZRy83Lp0KFDVFlVSQcPHqR9+/fRF19+SS/seUHtq+d0zHIjjvNRcrrpJnrxpRdtw27hZM1x+CqLr12PPPIIPbJ7Nz2swkeUdX9T5jhHHrwYQIh7wx27d+9W6eGLK+eTqGGiEwsmDtE/3//gA7v/LYeFAwcPxIVhtNfM7Kzqj+GwhjjkDxzwwhBxd9x5J73y6qv0+RefK/yiP5aWlqqv3FnZWWpMAfFlpsnYcsYhXewd5/5oyiJaPEVLLCAvaB39/f2/22XlfsYhyg3vLNGWZbn7eQwGqQG1f+TB8oGscY5xd9DhcWWtiQUQHd8ccV/gchl5rEZbYkx5+5136PMvvlDtjzG5orJSbZECPnENGw3ACzxCsLaLiQPzHO8F+3rnTkU6LSfLlf5LBmIBeHjppZeC9Q6joYR+8trrr9leglaqt/yf/HPGZG7DeAgEt2eFWIiJWIDHgz5q6PojVTVtp6qW7XSsZRud6vgteX2jhL3szpeufY29erO9dLAUXgBSKadIuxnMLdxMg8OY+GG/PG+XQDrc6eJfKKwv+IPlDQR8dKbvr9r1pLKxYBEMTduorBHeIbYo7xCNnffQ8PgpY3sDjDdqjYRwLidzClLpQMlPaGJaG8UKykobbVTbVVZhgbUecuOy+/1abvBqUV1/F+UUpFFuUTplF6ZSVn46nT7zJPn9XqXxws9w+RhjswsdVHv291TVskVrLzRto/beh8nnX1jVSRfnu9HCy00scDuyXOF//Omnn1aTWP5ChokjJrY8uUWIhS+ecT7P6UQbghBAfvhCj/zMCTwmlByHeHwtLPAUqMkUFgBmGfgcIf6DAUqkDRd4eJbT5UkqXyNEHihDY2NT1NhFfviiDNeWnCbngXRxznlAfiBEsH8W7u0wgeRFhVNuiEc9RsfGKCc3V7UBp2uGSJvTRzxU5lkWzjT5GmkjfxxQeefz9vaz9mSW5c4h0sY+eL43XIi01uJrLpd7tcJEJxa4nmhHj8cTgiu0h9kmaBdcYzFeX18fNX7NvHCOPgOcMq4YW0wkcDzuuf3229VWIuCf+6MTe8AaMDE7N0elZaW2Oj2XGyGfm3mp/tjUpLCMNJ3pcrmXC2MhFpAevEOgLCgX6om6m+UE+bpcvpH+Z9YJ59AWc7YtlwN5os8hbX5urYmF+oZ61V4oE+pvtj3LAyE0DPa8uIfarXEN7Y0ycjmd8sD/OLDForm5heCeEnI2bSwwFjhv/I+8QFBhTHSmGel1ohMLkNngxYu2vE05m+eQR3ZOdsxyiFRech+vjSSMBwtu5EA88UIsLEMshG5h0HvUsUjG1ofas9cpI40gFaB6XtP2c5qaqw15uWDhF1zc6sHc652kytN3qy/QygOEB4vjLdTd/7X1rCYT9NaHjdNhFnzD1ApDjo3wDrFNay0gVB4itDHH5q4HaME7qraGgEjIyre0FTywtQCbC7jW3iJyC79PNY1/oZm5AUW+YEHu9rKMp9NdtmcD8DCyQFWnd1G2J13hBUTUgZJrlB0KlMttgoDtOb0jnylcwubHsdbtyvZH/fn/oomZY9qoowP3Gw1v8bTb5SQWzDYFoVBRWaG+iPHEhSezfM2TurffeVstIKKtN/cZM8R5Z2enMnJo5scTa55QIgQ5gC9gw8N6+xanE0k5YFH8wMGDWpvA0LzgupkhtBzgvgvpR5PHidrakAWTabGf08fCoKenJ2TsjqT8uAdlgVcATN45PYSm3DgeVvZZTpGmz/fBnSDSYdlzmhyCWOB7kzmMhFjY/ejuuBYwTvlEgicTd9ASw1f/O++8025zt3ZB+7z88su2az5n3pFcI28YAb3jjjtCMACM4TDzBsH3xZdfhHhUiCQP3APCD/3R1ChC+TkPhWnL7gdsRvT199t90ZRPJPlFSyxwmug/Zn0Z/xxCewDeESJpU07TGYZ79u9/D2pKmDLBeHK0BJ6bQudqa0UsoGwghJgshSxUu1hjAxMtiIOGxen6eptQDFcvZ7md1yAk4Qr4zruCWGdZO0MQTjBkGks+yDeRiAXUwVkPaPBBU43lzfXHtdkOuG60iDenPOU6tJ+IPC6/POIhENyeFWLB8UJgoOuFVoD8tqE8LPRm6NzA01TV8jO1OK6Cq0QsjBu3UufgG8ZedhAK2A9p7WkPaK8RSLul423KLfyetqlQmK7cCjadxf7LRcswnyYjuBwbJQTJsugbVfLDlojSBniJ2ErlzVupslnbX+gaekMN5gVVv1XbIDLzNxG2OmQVpKntEXvzN1HmkRQ6Ur6VegYLyOudDVHvh+vOjSMv2IZYUu5GD1f8lPKK4IIynXIKvksHy7bS5OQ5S5slqBli1t0fWKC2C3coTZBjLbBrAXsW2+lY689paCLTeGniBcqDm5nWxpGlKZdIziMiFrKyXL9oR5KHeY85gcGkEW7pPv/8c0UoYCsAJos8YeRJNU9kED7x5BNhXRuaeURyzuWYmJhUPtkxQeJJFIcgMvj8xhtvpJqampgmrqgnyoQQ1rOfsjQyzDx54oY8Uc8PPvzQziuS+uCeTz/7zJYdl5tDpIkJOiaMuJfrH0nauNe8f3x8nJ5//nlbNshDtdnO4MIMbVlZWRnTGCXEQtDQJ7aqjMXxZTRc+3JbIgQmzWvzfmAFC3doIQCfaGMm93Ct2t3y5oFzLLbYaj6naaYXyTkIxieeeMLWVkA+wC73C+6TKMsxoz9GkrbzHp/fr8r7zLPPEPo38uL0cc7EHPKHm0v+As792Zme23WsxAJkCHsVqixh1NDRx+pO18XUx7isznZC3+Y25rGD84ccTHec/OxaEQsoY319Q3BMs7al8fsB5UKZQA719/fbcoi2fZAP1wUhNDawzY3r7QyRJ2QDmzgsx2jDRCIWzPpzPUpKS9TWvHB153EAcsA5ND74OQl5filhImLBjRyIJ16IBRdiAQBgjQUMrLMLndTcfT9VNm2n8ga9EC5rxOI4g2rP/oHmFmGcC5NlLM70Ag3P41kd+qh3sEi5RFSuBIs3q60Q5XW30MLiJPmsxZ0ezPV2iEQEYWxlMmQS8NLAeB41dv2Jqlp2UHUrtkJkKO2PiZkKNRi3df6dsmG4UJEKWksBZExh9W+p8dybNDt3UQ/a8JaBiSC2O6iJ/sYZuPRiXy9eRsZP09dlP6YcJZPNiowqPPYbmp0fWPblNTnXSMfbfkllDZY3jgZsQdHbUDoGnqN5r36ecc64DYYbR57R4DYSYuGxxx9T+50//vhj+viTjwnhRziP4sD9n3zyiVowv7Bnj9pHj0kLJmi8v5VDTFj4P4RsKFBb5NZf8qOpI9+rx5vQdoY/diyIQiZQhjcIxN9z773U1Nx8Cf7Cpcd5LRf29PbSX594QuXJk1SexLMMMLmHvYTl0jH/w6IH6rmY6LH8WIa4xlc4XhSY5eZzDs00nee4hyftmHyz3JC+cw8yyvHmW2/ZE3ZnWstdC7EQVMuHxsJqEgtu7Yx2xYH99dBKgfV955dbxir3FdXuVl/FIjcvD+6Pg/3LLS/zHvMc98OmAdLiPOx+YW0JQDz2xOMrKT+L52LJi5+HBs+TTz1pjzlcT4TID+Ett9xCHR0dUeeDPGIlFvAsxh2WRbjwq7177TJFKwOuvxli+wXXm8cSDj/99FNb5uYza0UswOUlNJ+43kz6cAhs7Lr7bsLWKbM8OI9VFvxcQUGBTbBw/s7wnXffvSRfZzncrhOFWODxHPXGgW0uIIS5D/L7iOsOmXP/wHk85IqbbCQ+OIaKLFZXFvEQCG7PCrFgvPQvBSwGFh+NTObTybO/obLGHVSl1Pe3UlXTj6iiCZ4gtlL/WKYyUqhtK+gvcZpM4K0QPpqZvUD5Vb8mbH/I9sALRBodPf5fNLegfR+zhoQug/nleHVBdGkd1yd9Xihj0Yq6LnqHaWyyjDoHnqO6jt/S8bM/I59PGyacmGqnfcVXU15xOh2p+BnVtT5PA8OVNDs/qLw+oA7+S6w/o63Wpy7rIUPemsA46urbR/uKfmh5D0mn/cWbqf7My+4v8YCf/IFFOtv/vNp2UgntmsYfK4OOlY3acGZdxy00PXfaJtC4XkGiYePIk+sWSRgJsYBJhTmZwDVPMBAfycETE04Hi1KkwZNWnDvvMb+cYf9rvF9DnfLAnmy4SOQyOevJdSwuPmovqJEGT8L43JnuStd4fnh4hB577DElA843pP6WEUSe+K2UJlSizXRYnqgbZPzGm2+qcpvpoRzR1AH38/M4x1dclh2HZh3wJXGlcof7X4gFi3DbeZPS5Glta1NfZPsHBnTY3x97ODBAvX19yvApFmRQ58YYkJ2drVSfH//r43T33drgKLcl+iHal9sYIf7j/olzuCDE9oJo8ORse/RHkGPc75BuuLxAPjAO48mP8Y80sO1g96PaYKFzTOK+9Nzzz6l8zeecdQh3HS2xYKYP9Xyo+XNbOEOMX+b94fKPNA6LytffeN0ek8y80NYDA4Nh+/NaEQt1p0/Trbe5k0woE7yGmFiItK4r3QfNDfQDUwZ8zvh88qmnYsZ7IhALTrlB8+CTTz/R9ixMY5WWtgzXGyFkj/6CLX4ryVL+vzLnlonY7m7kQDzxQiy4EAtYXHl9U9Q78gUda71WuZKE6j5sApQ34Su7JhUaOm+lQGDB3sYA4PiNNLFAxDaH2pan1Bd4kAp5RWm0v/iH1D9Ubux3N7/qb6xOpxeqWnNDa3Xo+iHejwWw30tenzb6Ay8SsC0wMlFPc/P9FPBb7qPYCOPCDPku9tB8RystdLeT92IPBWYnNamwgbZCaG8PjAl4jJinEy2PUI5Hb5+BRkde0ffo4ijcSYbHC+QLQ47HzvzMsmVhufds3koVjdC82UrH26+joQkPYeuEbqfwabnlsRHjIyUWeFLFIU/4+TqSkBcmuJcn65igmBMWMx3cj6+TBw4cVF9SMIFerUk02vLo0RK16Eb+OLCg4HJxmeApAirTq5UvT+aQHmxK4MsQ52nWHecwJAk/4pHkzQYPudxmWpAj6hEvfrnsnA6+bqP9kFe4OiBfaGfw/ZGGQiwENRZYrgj53GzbaM+daQDzSIP7pgpv0gsHnOM/7hfYLoA4jmdNoqefedrWhuE2dmKF45cLQeBxfbhcKC/nj/+w8EEazj7hvF4uH7f/4EkE2z64jqa7QeQNMpQNU0aTX7TEglk+yBFaYiwXZwj5wLuK+Uys5/D24NQQQH6QB7ytuKW7VsQCtGY4f643Yw/X2K5wIUZ7Mc66hMNrZmamq9xRDrybkE40WOB8E4FYQFlAJl0cGqKqqiq1pcSUL48VHIf+z+M95P/NN9/EVHeWgYQy/1xvDMRDILg9K8RCyKIsqCkwt9BDZ3ofVUbvFJmgvBdAjRyLsx1U3rCFjrX8jManLU8OIemgc+hFIQbY8315lFsEFXZ4gEihnMI0au58hwIBr/ViCua73qCKLT+rvGqx7yg7EwCQB3/9w/ncJPm6m2m+1kMzhV/R9Def0MKxr8k/0EFLIAQMUgAvNGgf/Lc/aJvC33uWht9/jjpv/g9q23EV1X/3O9R09b/QmWs30dk//IzOP3ArjX35GvnaamjJD7ka5UI5jPS5XHbd7TIbz1zSnus/4DkX+vMLI3T0xPXK/gQwhONw+bU0OQ0Z6rKrbSFW2fnl3j/2VdBYpuXus1xpLehtEVXNP6XOgReUDQzOk5+1ZaTSTCz5hJZt9donWmKBJxk80QsX8j08McE95jn+54VDuOc5DpNZU/04fDvFJgt8acH+dc7LGaKM0JLAnu/VzBftyOlNTU2r/eSctykjjvvoo49sWwt4jp914qGiojJsXZAm6gK/9M5nndfONFe6xtj1+OOP25NNTPSfeeYZeu+9v1PevjxlfR8GCldKx/m/EAtBGwuMA+5TfB1v6MQaLxgYL0jfeQ+XgeNx/c4779iaRM52jOYa23TML/OcF9cTeT7w4IOEL8nRpBvNvbApsWfPHlVv5M/15BBlYVsL0aQbD7GAfEB43HbbbTahY7YNyvn666/bX+3j6dO1tbV2X8b4rNpgp9ZMgatRtzqvBbGArV3QsjJlj3McKBcOaMmEIwTcyhltfFdXV9gxFXlDPugzsea/HLGA9gWJtVqEkbPe0M5pbmmhrw8fprfffluRSagLy5btjXDfUzhw2PiA4VDWIHSmL9exzUlEbmsvNzdyIJ74K5xY4IWVf4MUAAAgAElEQVQSh5jg+mhqvolOnv0VVTRlUHlDhrIBUNEIQ40Zao86tkPga29j1/3k80+7vlwwwE7NnKf8qp9RrieVsmDdv/Bqqjr9ZzX4QpuBF3IJ3YEsQ2tMlgTLynILaM0CEALzs+QdHaK5puM09tEzdOFPP6amzf9MJ7/9j1T7nW/Rif/5j8Hj2/q65d/+hUbeepjm25vINz5CS4vztOSdJ9/YMM1WHKbum7fRyX/+Fp349j/Sie98i45/+x/p+P+0DsT98z/Z/9X+8z9R41XfoaEXd9F8ez35p8Yt4kKXNfjSs8pukhom+ZAAxEJQznpwwQRpZLyRDpZsVcYc4S0C3jLqWp4kH2t2MKlgLNa83nGq69ip8AwjjtC8gV0LaN6AKIMxTWC9uftOWly8qLRIOG9o32iccluv/UDHeV+uMFpiAZMNntjxRM8M8T9/6TMnJJi44Jrv5YUMT17Chbj3kd2PUElJqZrEMJ45jFVmwNapU6fo9j/fHjJxNcuAvDOzgoY/45mwL1fOktIyJRczbz6HjJ597lllcHGlOsOnPcoMGduLAmuCimt8VcZkncviTC/a+uF+HNCo6OjspMmpKZu44LQQOvPh/JcLhVi4lFhgTKxFyH0SaXO/RByfI955jb6Tlb06buaAk9OnTyvtHR4zkB/y5TEDmj1f7f0qJjwthzXnf8eOHVN5cjmc4dPPPKO0MxjjzufDXcdLLMDgK+RtaoxwuSAjbDlajUXeW2+/bS+kzbb/4x//SNXH4GEp/PtwLYgFfEl/8skn1VY1eOOBJgkOlIvxWlGh7VS5lSvaeGebQiML8g13MD5j3QoQjlhgvKNtUU8YKn7ppZfopZdfjut45ZVX6YUXXiB4N0HawBHKz9sRzfpxvFkWljcbMwXeYiGMo20PuT98fxO5xC6XeAgEt2evUGLh0kUSBlBfYIH6R7H14RcWmaCNNFY0blFaCtBcqG7OUMbw4MlgbHrlQfx02x5lbC+7QGssHCzNoOGxer11Qn1lvrQsidVJUD7+4s9ltYxLKk0Afb54rp7633uBOm/+JTVe/S9U+7++RSe+8496wY/FfwihYJEMiLePb9Gp//0/qHXHv1LXHb+nrvtuodZr/l+q/V//pMgEEArqwP3f+RbVqrQtsuHb36Jai6RAPsdx77e/Raf+5f+k9n+/mgZeeowW2mr1V33ry779wrTrkPheEEBCYVtN07l31JYIrbWQSgeO/oiGRo9pAsDGlG4rPIPtJf2jX2kjjiDIlNaCtS2iKYO0/QVNmp0892sansy3yAQ9WGnyy8KBy0QqsTAb+yCLesRCLGDSwRMrc1JinmMCY09IjPt5Qsyh+Qyfc9q8QMY1JpVZWVnU37+8Ec+V2ob7AqzdL1cGTOza29vtxfJK6cb6PzQiUDeuuzPEpHpgwDI8avXncHl1dp6/RAuE5Y8Q9SktKwtZHEAWLI9waUYaFwt5sFzaQiyEX8w4sbGa17xgQ5p2vzCMmCIOOMICF1+vW1paQoiq5doz3H9O3IE0sPM1CAXkCcOgONajP0JrgT0CQCaQB8rAskZ/hCvYcHVyi4uXWED/gptYLoPZRtwm8Fjjln8k8Vgown0n54G2YIIYC1CMU27prAWxgLxgcwMaKnAHXN/QoNT1oX6/N3Mvvfu3v6n9/U4cuZUxmnhOEyHLwwwZDwh5K0Y06ePecMQC4x/pOo0mmvlHe470uP9y2Z1p8D2IxxY8/p/LhGuUCfgHKR9tfeX++OZpIr/VkZ8bORBP/BVKLAQbBC4KsXDy+ifpTO/9ei86LOfjay6+5FqG7mBNH8SCsrPQmEFneu5fcSAZG6+37CpcTfuK/pWyPKnU1glVNUxe9TYIU3U9cTuKRShYk/j/5i/7+Pp2sZv67/0lnfq//w+qtUgCpU2Ahb66DmoamMSATShAA8HSPkCc0kb4NrQSLO0G639+Fv+r8++AcICmQlCDAaSC0ozAs4pcQHo6/ZPf+Rb13PlT8l3spqWAT5EM/622TFhYYIIhwRfOwCvIhcJjv9KEVaH2LnKo5BqaX5xQJAJPAkw8eb2jVNEM7ZvtVNkIw6M4B7mwVbn+rG6B9sIWqmq8VhENfcN/V/kgDRAT2jBm4pMvZp1jPY+UWFCTHWuCgkmGOeHgSQiHvEjBhFRNSIyJOU9grr/+etc0eEKPEJNbPMNp4qtLXV18LtbwNezFl14KWTBw2TnE/lmv17sqC29n2zgxC+vinK8zRN0rK6tWLAcMb6mvmtaeeZYz0mPZIQ4u+sIRAc4yOcsc7hrPxPJcuLTMOCEW1p9YADaAFfRrJvS4j+MafRlfUPv6++02B45WAwPQpNnz4p6QPuAsD76Soj8CJ2uBOTPdv7//vioL6m2WA+eIKyuHvajgvGql83iJBdS3ubnFbh+UAwf6NY+RX371ZVRlcpb58DffqPS5vhwCE598+umyMl8rYoHL6MSY85rvW82Q83COx9xHWD4gdGPJNxyxgLTxXuT3Jq7RvuHKEE0c+jEOlBkH0uRr4BnX/J+d5049Bl1/w/V2/riv3NASCfceiUUW8kzkY4nIKj5ZxUMguD17BRML/PXdT1Nzp6nh/B2E7Q5YeFU0g0DQ+8/Vdgj1hVcvxsoat9Ox1p/S5CxcO7lvZZhfHCVP9W8opxAeIFIJauslJ3bSom/O2v6gJ6AwXpjYHcMkFSzNBZ+XFhqqqOexO6n+//u/tDaCRSroRb9JKmjtAVtjwSQcoMXAz3FoEQJq24R1DvKg9v/5H9T+i3Tqe+YBmq44RIHpUfJ2NtD/z957uMd1XHfD/4RkO2+SN18styTfm+TNk+SzWWRbscUiWXZc47jEli3JsmTJqpRESSRVKJEqpERJpBpVKbEAYBUJAiBBVJLovbMAIAGiEL3v0ud7fjP3d3f24t7FLnYXWMi7z3OemTt37syZM2dmZ86cOWc494B0ffiqtD2xSlp+/R2p+NoXggUaLNcKK//983Lx6ftlvL5U/LjiYZ7wJ3xfYALRfHO5v1oO5qxUgiu45QRUN20RnxJYkbcRai8cWBR09acp4Rh4GgIFaC6Az3EtQvO+pc2geH+F1Lc9JiNj52ztBXqqSGx+jW6SRdvCFSyYCxkuqsw0M85FC9J48oI0Zx6qVprpiDvzqnKsjQ8WNzjh37tvr7oiMJv+wQYFJy9u9RAXGA4DH7F8M860WIQo12vjAToDx3DcmqEcqMwSf5NmiKMcABatuLucm5srMNbGNsymffhmNt+xTq8wKViYe8ECxhV5BnwC3lv96KPyxptvSFZWlvJCwf5y9rnzmfnCDSFYwGk56zVDxIGXczyGW/Zs8uUXFKg6WTfqB2AThrTXtm61x0045XuNb5aLsLPTcivtIbAAjXCv3WvuxZUxGJkNBx9nHmgGwOMF8ED70E7iBr6AO07nN+ZzvAULZl0mr5lxM0+s4iifdHCG7Iez586FpI0XLl6CBdCb8z7+HxGPBTjxN5/ZFvQ943hvxmE7p6oq4OLVq13J9OjXZEkaxo+GXsKBaNL/jAUL8N4wJZ19e+Vk3XeV7YT8Gr3hyoMgQWkrLJf8Gq25kG/ZWMirXC415x8Vn3/Uc/L0X5mS5tY9kpa1WFvxz1osB7KXSfflwKkiXFNisOgwsFhP2AFk/UH7JselZ9ODUvbPf6O0C5RgAJoDvOpATQM8M10JExz2FZRQgQII66qELQTQWghFX/yMlPzDX8jFR38hY7VF4hsetA0zqj9QCgWUtsGUsu8w1X9ZRrJTpfmX1+lrFCiTWg+WJgM0JCr+9fMy/PELAa8Tqn2J3g9+0Rou2LxMSXn9C8oY6B64MD2qDTkOj16wDTk6eQl8Wd7yW1twlgchWtUy62oEBGnQZoBwgdo5K6So6QcyMFrsyevOOj4Nz+EIFrCQLi+vUAafqqqrlG91+JGv9gD9rkb5mq+uqZHs7GzZf+CAhv0HlBor7o7SV7a5yGHcXORwgYMQ6Vh8AXZ8NLtTuvr6elUO63IL4WUB4y4ei1dnmdDAcMOB7Yal9nB47fjx42oxyM0BaIRyUQ4B70jDu/94t2zavEng1i2c8ucqT1KwMLeCBfAD1J/BZxhTRcXF6s4+tGBol8PJs+AFt7TZ8AjcaQIHtzHAtPqGhjnj0bq6OoUP5xvixg13uOORtIiFYAFlffDhh0F4cX4gfjDIxzojCSEYgEYI5wqWh/Cpp59SngNClTeXggXgESu+M9vEMs3w8uXLrjxJvkCIucosJ9y4l2CB/M6+MJ+jiVNgwZC8gzLRz+Yz60Y6AHMChE/hti2ZL34b4yRto6NtNAIEr2//rAQL5onrxOQlOdP5qhTW3mid4urNlBIoKGN22qAdTnK1kEF7hIBtBdxBD2ZmrbnAaxXjkwOWtoI+ScZpclHN4zLlS/CJiBt126OCsdH2Tcpgxh6pv+HfAkIEChNiGCpbCV/6jJx/4FcynLtPfH2hTy2C+wF/sJY3Cr9fJlsq5cJzq6X+piVS8uXPWtcj9NUIakqc+e13ZbQSnj3wnXW6wVNZJbAwaOBxcuLEIZ7P2maCNqg4PHJBDufcYGktLFbaMUVVa/RVD3WFwZxw0A6/tPXssG2E5FgaC+rKj83zjnFQuUJON/xI2ns+NgyVOmnifDbrXXjxcAQLcLvFBVcs+xuqlN3dPVJf3yAHDx1S94hxBYELKC54EDLNGeI7+HoHfoSZcExJSQ1aTLF8hhB4xOsahBtuWJzixJaLO+JhhuEs7OA27JHVj6hy8C3LI82cz2b5991/n7y9/W0lBGpoaBAYLgvV53wXLs3d2u2VttAEC6SFV3u80nGvHZ4O2D9myL4CL+IKwpNPPSVPP/20POUBMM6JTSBCbHwffPBBpZWDcgAmP1D9GSeiTMeGA6fWuMuOq0LONsW6n1k+wtTUNFcakB7Qspk0DI960TNW6a1trQKhG8cH8eCmDOlj4+OOdZH33B8rwUJRUZEtjCV/ADfGN23eHBIn0hx0MuMQ/LJtbCvLhAHbmVTe51qw4NbPZnvMuJnXTGccIdp3ua9P4AWipKRE9u7bp7zbgCakh1cY66sQznrYD870SJ+dvOz83qwHccwhW7dtVe5VeQXJpGUy7j3ek7RJXNp4CQeiSf8UCxbMawqBjQ+ECyMTrVJ57m77pDZYmKA3VvAAoe+gW9oLSoNhpZS2/Ewmp1w8QahFvN6YVjdtkj1KPR1eIJbI3mP/IcOjbUF/XIk90DS9aEsBdhTO/f5HUvZP/1sLFXBFIYbCBGdZxV/+rPQe3CV/mo0aI4UDSggAbxU+merpkL6970jFIn1NQtlvuOZqKQF88Wqp/OqXpfe95+XKlOn+0zJQaZWTWP2FDSMWQj5pv5St3ZhmLVU8l5q5VDp7AgbpAoYXtdBleLxFCut/oIRl4PG8ahgmdQgTjGcYdsypWi4na2+S2tZVMj7ZbS/UzLITiz7RTeLzKVggHbnIw2Idm+Ndu3cr92rYUGBBFGpRBLsCp4uKVD+xHIYsnyHTsVHDwgoLKLNsxLHpwia7oKBQCgoLlX0DFcdzQYFOV3E8xwYOHfpEbWSc+BBHhBcvXrR5ke0xQyyO0b6MzEzVNraLC0Y8q83DLQFDdEgDMA/qAc1hxwICis2bNwvcWELIYNaFOGnpjDvzzeZ5oQkWzDaadDHT3eLhCBZwHQEG4mB9fmBgUIWIuwEM7CEPPATApVx7e7vSGjpw8KBtER59DT5w8gd5ANeMYCjw0iUt5GZ7EDLu1pZo0jgewX9OAF7gR45HeCeI1zhkHenp6XLvvfeqcUG6MCR+7REYcIyVYAF9AsGr6jtLKMTxixD9ivkz0r54cdMmew5geSgLQq1w7NnMt2CBgg/OgSafmnHSBW5+m5qalLehjz76SNatWyePPPKImvfRbvQx6EANFfa5WxhLwQJ4DPMvQtTvVt9s0lAWbCWwTIQAk6f5bs2aNcqGCOYQaiuRbskwurVWkn7zT79oBAhe335qBQuByVNvkrEJ8vnHpXfwhBQ1/lDyYKBRXXkwBAfGhoqbLRhxRFzdQ69eIb0Dh60/Katc60oD6+sfapK9WTCoB22Fr0lq5rXSdO6DBeFWUgsS0C5rUz0xJgMnj0vDyn9TBhZxyq9sH+B6QbwEC/D48OXPSs+BnZ4q/eFMRugPW3vBWvT7hgfkwoYHpPKrX5AieK34IrxJXKWg5O//QjqefUB8vZ0JbHfB6hsl7PCpaxG4EpFffq8SYKWC5zKXSE7JXTI5NWwtek0+hbDNJ00XHpecyhukoIZjwEOwAI0Gh72RyrO/k4Hhatv4qDbqOP+TYzg8EW6e+RYscC7RPMz+80tzc4ta8HERxAWfc2GFxdGGjRvDNuyGelY9tGra4o0LK7fymWYuxJgWqxBlo40ITVzY/oqKirA2DGgfjc8BN5aFclk2y8SzmQfp9GHOvHiPxe4zzz4rR46kC66RmItOs9/C5bmZ8sVLsFBcUqLcd6ItuDMMV57rn4kFrNflrF+vrL1jQz9TG/E+lGCB/bb60dUClexQ5aEPzPfOZ2y44A503/798uijj6o+d/IDNlGok+MMArtTp08r7QVuMJzlmnXONo4yQ9kOAP8BJ27yyLNIjweQ/1G2c5xwTACf8jDHI+gSK8ECaAX7KMSDfch5A2Fu7szeu8y+Ag+6eaVB2dDaGBwamlGgNNeCBTc+pHABp+sQukEIg3mksrJSso5lyfvvfyAvbnpRtcnkG44zpJGufA96Mu4VxlKwYONiGU4kTl51R5oObycQ0kFwDsHx2nVrFU1g+LOw8KSyuWPSlnGGJt8k45+udeCfS396CQeiSf+UChbMDRiYHa4kJ+Rc5ytysg5CBVxvWCmF2FipU1uvjRXTtXG70uZfy+TUoFqwmBsqLbTA6fi4lDdskt3pUEtfIqkZiySz8FcyOtalDOCpDXsCqNN7DxjLOCM24qND0vHcw1L6z3+tjCHCLoH2tGBdJYiTYEF5fbA0FhSejgWiN+7GpMZvGILmfp8owcnkhIzWlUrL7T9SLjHhLQLXLxCWfPEz0vzzFTJ+piYgXDHLSIi+szaaV7R2DPjwwqVs2Zv1DUnJ0Hy3/9i3pKOnwFpYBzammnZ+GRo/IwW1EKjpcUAh2vQQea5XBh4LalbqsVK1UooafiIXe3crmmqtBYP2CUGj6PCZb8FCKB7v6elVqt1c4IdaSGVlHQvaXHmVi00SF4xYSJplmgtLvrMXe3HayJj1I856GWfbw/HZzgUgXLS9+uqrqm38HiHLZmjWzTRne5lOfLDhfHzNGnnl1VeUhXCckrNeL5pHmh4vwUJOTo6iATdiZvujiZs0++Mf/xj2vetQggXSe83aNTMKFiKh74ULFwX2TXgyiv4lj6BOk09g4DRt715rDRAfjQVsCG+/XXuPcesD4gN8iafJk27fzDaNtMD3FLSwLtSNdD5HsoGPlWAB/Qz7NWb7SB+EsJOxffv2GU+azfEKtX+22wxRx8c7d9p9H4rH5lKwYOLOOMLGpibljvjFF19UV4YgkMNG2tlvJu3M9rK/kZ9CLH5rfuOMx1KwwLJZ7+EjR0TZNPKwZeRl42haek21VNdUK7eduO5x/vx5pdmC/4lQV/5I31B9n3wX3forSb+5pV80AgSvbz+lggUaRdTh6Ph5qWu9V6l051TCON0NyvsD3OtBc2H6hkqnwYid1lRYKQXVy+RsJywfTwX9saiNlXJZ6ZeR0Q45nHeTpGbAE8RS5Q2i/ux2tciEkcYFMSn5/TLR2Sat9/xECRRwoo+rA8qVpGUEUdlBiJNgARoR8ADRs3+n/Mmn3UJGNNHgKoQtDLAETHhmmgr98qeJUbm0+SEp+5e/DRKcQIBSv/JfZKy5xrK5EBC2RIRHXDfYlk0PyxaG3z8h2UW/kpSMa5VAa8/RxVJQfo/4lTtNLVhwCrXq2x6WvCrLpaqLpo4eE8uloPoGgS0GLYRYIflVKywbDSuluXOzTEz2aCFMXNs7txNtoggW3OYLbDpazpxR9gcoDODiywyxQMSpG4zNuZVDXsa7kZERpeKLb1gGF5h8dgvN/G7vY5nGuky8sk+cCEtwgjYCQLuPd34cZG3fSUMsYLmIBf6Iu9XNdIbIi3woD5tPbEDa2ttkwnIHSHrPNoyXYOHEiRy7z9letCkaIC1IN5wGnj0bnqX4UIIFlAeAtf+ZNBZA51B87+wH2Ct488031ZhB27GRIv4ISQ+0DQDPEENDQzPetXfWE84zxiPGLutnnQyBC97R7Syf+X4uQ9SN+hAez84OazyCBrEQLPBEHuXhOgRoQgBO0LSAgOaxxx5Tc5wb7Z08gvkSG3AnDdE+jG1eh0FZzm/N8udSsEBcoElRW1cn7733nnKzC5wpECBdzPmOfYd3il6Whg77E3nxPYDfMa+TPuZzLAULrJdhTQ0OfeZ2PZCsL0nvTzMPeAkHokn/1AgWTA0CbqLg9eHyYLaUNt9iaSl4CxGmCxewmQJoo40n678r/cOnPSY1vXGtbHxJXYFIzdRGGw/l3iTj473qG/wJhfojmlvGJS7Whpub7itXZKy2RBp+8HWtnUDhAa8+MGR6HEIlxDA1FmbzJ8L2MFRlcIMdPEkO5x2Wmm//i33VQ13xuOYqqVryFRk4vj9g0NEsg+UynA2OUXzj1BIAXw0ON8rerOuUUEtpy2QtkY6uAoemDLUXrsil/iOSV3OjsiMS0nij0mpwjhvtTQJCt5rzd8vQmGmd3J3OAf6e6X1w/wS+m7v0RBEsONvO+QPh/gP7gxbRXAxygcdFY3HJzB49aOmb37AMhOEsJM38sY476zefce/bSaOZnrGBxOnVq6+9Zm/e0G4AymbIhSxpYr5jHrOtJl6kG6zKb39nu5w7fz5iPJ3tiLdgwa1NZvsijZt0u+fee2OmsQA8whUsOGk40zMMnsLau5MW7FuGbBtOwrG55bicqfxw32M8QguG9bnS3rIn4PouDppEIXGx5gmcJofbxlgIFsy6YEzX2W/q+RY9pnFdycxv9pkZh6cN0J59bNIXhjzNMkLF51KwABe5+/fvl6fXr1daNybOiKPvAGgThC1sG9PNuY79zJB5IVxAnOnOOsznWAoWUKcJtbV1YfdBqP5Jvpu79VSS1olN62gECF7ffgoECzi9Dd6sYOPl94/Lhd4dUlB7g2VLQdtKmC5AcG6aAtoKyKtOa6uWSUnzT2TKP+I6qeGPaXikXQ4cv1a7/7NsK5y7gIUvrkjwhDmBGIyCDm6O/T4Zqy+Rqn//W1uoUAw7BHEQHoQqk4KFnoO7XGkd+0nKL5OXO6Xpx0sF7i0pWEBY8a//j4xV5MkVGJF0GIWEBoS5IIk9XpHwiub/ouonFf9p+x6wtXCzTE2NKTw1roFxAi2e0w0/s8aG+xhwGyu5ljtK2CfJrYTGz0o5WbdMegazlQtMjMVguqDOQL3zS6fwaJqoggXSjvRd98Q6dZLExZ+5iIR1eywYw7FgDqNrXFyaC0QsIlG22zsz31zGzbbCAB9oQXqQPuGE+AY+yKFWj9NhlMv2sj3ORTSfmY90wTPj/NYMobJ+9OhRGZ+Y8JzTZmpDvAQLOGUGrmybifds4yjLpBHuMAP/cPollMYC8Xn0scfC0lgIpz7mIf0RwlAj+hNAfrvllkCbOCbQRrg7jLW9hQse45HtZ1/x6gbT5zvE5pb0nCmMtWABau2htDxef/11e65gXwNHU+sBz5988ond5yY90eefHKZ9rZn/R+ItWEAboLIPrxi43sDxRg0FhEzj3Ib2gKdxPYRtM98hjbyFEIByQFd46Nn43EZlY4TfeoXxFSzMzn3oTPyYfD8zTydp9OmkkZdwIJr0BS9YoFABE60+yfXLyHirNLQ/IQU1WqiQDwFBpeU20lPtO3hzpT1CIA3f3SAdlz/w/NOEAb3q5q36jnvGEtmTuViOnbpZJidp5IcbK4bzzaCBzZ7+k/XLUM4hqV7y95YdBW1PQdlV+NQLFnRfTHZdkLZVN0vRNVfbACFH2T//tfTt+0CuqGsZljtKe/OcGP2pN/M+6ezOl73Hltl8uC97mXRdLrU2XsG4TvkmpK79EYGgwE2A4J22UnKrrhdtc2GF1gRSwoXvy/murTIx1WcJErTAL6BdwfoZzvcY8K4/UQULao6zBIGIFxcXq8WfuRjEQtFc8GGTBFd5oRYFly51BblsQxlYgHKh6SzTLH+u42wrcNq9Z3fIdoVqs5739MaipaVFnfht3LhRnfixvQzd2oh3Ji6Me+UFPbEJHRoatnE2+zMUrngXL8HCiZzAVQi2F2E0ABqY9Im9xkLsBQsm/aG5AHsZqg2GxxCzb3nyizz79u2fZiiV/GWWG24c4xEq/CjbrJNxk7ZIC8V7/GYuQmgNhNvGWAoWQGsYT4W3EC+aQQgTzvWZ555/3uZd0hn0xfWmujp9Wh5O38ZbsNDT2yvb33knSJgCPDHPIHTSgc8QFLBdzGvyD9/BtSK0uqAZB3eToC/nq5l4KSlY8F5bhDs+kvmSNJwrHohGgOD17YIXLJjExyZmZOyslDb/QvKrv6NsKeTWLBel6q3uiQcLD7w3T8iHDdQKKaheISfrblQuJgObpGCmHxvvksyTP5M0dQViqaRmfUNqW97S2grUCFCntomyqfJrQ4ZQx/f7ZKqpREr/4X8ZJ/bYXF+lPSd8mgUL7BufNuzom5qSrhfuVfYkTqHdsC/x+auk7J/+SkaKsvSGeZr2QjAvmPw4t3GfTE6NSkbhL2Rv1tclJWOR7Mn4qlQ2bpJg+x5+5U0CuF0eypuFYGG5Muao3bF+W/JqbpATVSuVoCGncplUn7tTJqa6xHfF56JJBP5PlDHg3W+JKlhw8pNpdJELQnOjgQXjI6tXq/vFoRbDMDaI71AGAItPsxykvfTSS8oDArwgzCekHz0qR9LT5dAnn0j1LO/bOpl7WGgAACAASURBVE8pSVekw3hXVlaW7SkAbedCGpsTk0ZckCOkIIZ5zRB34fkdvFOgPvYHQ+LgFcZLsACNBeAO/Mz2ID5bIM0QomzYWDiT4BoLpDv7Axs3tgMnvKAFnxkijWMFBgT5LUOWGU5ofoPxyE2fyUdm/OWXt6hxgLHwyZHDOj6HY/Pw4SOqThWi3vR0dcUonLYiTywECybNEH/llVfssWrSCnGMwfwCGjQOzP0sAyHnQfQrv2f/wu6Caa8G+fmtW5vjKVhAvZs2bw7iR2qvcK4B/uRZtgFp4F2kQwOHbcS3EJxs2bJF2cmAHQnzig/byXmT33mFScFCgL/ceCOZlqRPIvGAl3AgmvQFL1jgZn/KNyqdl1OksO77SiAALQVtfBGnqtpWQmhBglPooC3mo4yGtsdCuou8cOmYpGR8XdKOLZE9GUtl7/Gvy+DwefuPh1oVicNMAWOGw6ePS+VXv6QFCZ833ElCsIDT+0+zYEEJVqyNLoQMWCyMjUjnS2uUxwh6wYCAAZoLA0dTtOYCNsdBVyPme6LUbcAC4EJnlqRkWV5JMpfK4bwbZWJywDpJ0ht7v8IdxuyG5XTjjyLUWIBgQQvdMJ5gAJUGTqHlgysSZc03S/dAtnLvqq4CKXsSiS9Q4PhMRMEC+pYAPLnwg5qq1wIP6fA9D1djbJtbiAUz/LNjwckNsrm4RjlpaWkhy3ArN15pXOhGWz7LYWiWh7Tu7m6B54kPPvxANm3eJPfff7+9MAdNuMEMRX8zHxf6Bw4esPuPdbrhwHcI4yVYgMYCNxtsB56jAbMcbHTuu//+hL8KARo7+wD38nGNg+3hmGA/Mh0h1NFhXd7ss9nGR8fG5M4//EGNR7MOM56SmjoN39nWNx/fxUKwYOKNvispLQ1Js63btsrkpDa+bX7L+O49e6Z9zzGelrbXpreTT/i9GcZLsDA8PCyvv/GGPfeYPMm5G3zCdMTRBrjJfPzxx5WA+K2335K0vWmSm5urhEFOV7loB9robCefTT50iycFC/O9HkzWb47FZDw0P0QjQPD6dsELFsA0ECo0d6yVvOqblOeH/Oplkl/zXX2NoUYLDHIrnYKD0M/YLOVULZfC2pXS3pMScsGQXXSLpGYtkT1Hl8qejEVS2fiCdVpL1fnQHTv3jK830b6hXqm+7h/tk3ltX4BXAfSJ/adesMBNryVYQF/4J8bk8o5NUvJlbXMBVyLgBrNq8VdkrIbG8BJLuOCDZxJYvvdPSWbBf8uejMWSBp7MWCTNrR8Yi4SAEAJtPdv5shLAhSt0g6AttxpeVbQmkL5upAUKEOapcqqWy8m670l777sCvDR/M0y0sTAdn0QULHCOcC746D6Mmx1zQYmTKiwqcRLH771CLEqRF9+zDJaJcqB26/XtfKRzkctTtHjigLqw2QMdGxoaBJs6GBAEfXDaRzq7LbLNNHUKfcstahOKjQdwZjtmwj9egoXm5maBez24UNy3f79S69+3b59EDyhrnyrz4KFDYamhgwbzbWPB2Q9HjhxxNYjHDSfHCvp206ZNQafazrLCfcZhSSh7Aajz7e3bE2o8hts25ou1YAHl4soXNtDmmGMc/YWNdW/vZVe6wRMHTu1BW/YpvmW8uwfejwL/FTPNO/ESLGRmZqp5mvzHOZu4Mp3tfnzN40oLAUJSeDHBNR/aBDHb44w7/2f4HjRm2V5hUrAQ4BPSLRkmaZKoPOAlHIgmfcEJFrSGQuD0c3CkWqrO3qGuPcB1ZH51ZEYaPTdUcEOJu+P1P5ShMbi4ser0Y4AE6u/tL1eeIGCJPyVjsRzIvl5Gxy4F/QnNJ0MFFq4BnJE22dkqDTf9q2Ws0BImzLF2gpvQgsYbe+fMeKPLhIfNsG9KLr3ypBR96bNam8O6FgFXlBPntRcEm7YUSvBqhbEAmZu+131LzZiWtp3K3Sn4EQKvQznfl8kp91Pr3sECKaiFRg88PViuWGu0JxTPsUEBwgxhQe0Kabq4VmAokuOWOJpjKDju0h9zTM9EFiyQn8h7ECxwUWmG5qIvHMHCY48/FlQOF6xcqL64aZM9p7Fu4hKLMNIykT/UN6HeEV/mYcj0mULkx8YCKsNwebnt9W3y8CMP24IZ0J70M/uBcWxCM7MyFT3DrTtegoWZ2jrX7+dLsODVTmw4n3v+uWmbKW442ad4Rp9nZGTYfOnsW+ezV51I53hk+c4Q45HlMQxVXqK9i4dgAXTYuXNn0NgzxyHGHdwxutGioqJCfQc6m9/gefNLL7l+41YO06IVLLj1KTTP1q5bG6RVRlwRAlfyIQwtwjaCKQBxK5P4hhPiewgonLzofD5rae5EWh/ojHawLYybYW1t0nhjOH2VzDP/68iF0gfRCBC8vl0wggV7Q2Jt3nz+SbnUv09ON/xU8qpgpFHbQ9BeHCI1SDdde0Gfvt4gxU0/l6kp54kfNnJY2PrkdNXjkpq52BYunK7GtQn9PhEY60/WibE5yfvHR6X1oVuUUOH0Fz8jxV+4as6vPLgJFZBGwcLceYVwmYBgRwGniSODcumVx5S2gjbqCPyukuafr5Cpy52WnQr2td7c4zrFfPQ7+xcb+P6hZjmc+11JybhW9hxdIvuPXycdPdPvl4KHxyZapaTpV5IPQRoMlSqNhNleH3IZRzXfkbKWm2VwtFLT1IU+Wujg0g9zLFBgvyW6YMHua7/fPmXj4o6LMDwjjpPPma5CoN1bt22zT+fwLReoLHfVQ6vs/jPrJ81iEbLcUGU585gL51Dfeb1zlueVz0w3v0EcJ4AQMhzNyLAX96Qh6ecM33jjDXtjaJbtFU8KFm61NzTx8ArhRXek47RaaQbdFjBqyv7keOM9dow3bl6dfGI+e9XHPFu3brXby7oYYmzCuB7zepUVi3SvOsx0xhmGU288BAuoF4ZYca0L/UJ6MQTdqOlBXBECYHiS+RhyDszJyYn4Pz1awYIbDeEFB+0irzFEGnAl3js+2qG0E5xlsM3O9EieG5ua7HpYH0LSCmFSYyFx1jKR9G0y759nv3kJB6JJXziCBWNDMjnVJ+cubZPCGm2gUatlUx1b20aI9rQVxhshXGju2GhpKARvGH1wMTl6QdLzfyKpmdfKnowlsv/YtXLu4mG54ve+xze3g1dfeWCdSsjg90v/wfel5CuflaIvfEZfg1CeEBJDuJAIggX9B6z7G8Kj9tW3asOWlseI4i9/VjpfWqvtLJAvbZX/+Zuc/P4rSjNgyjcmuSV/tAReWmuhsnFLkKYNeQIuVKvOPSD5yjuEZZhRaf7Mxi5JsGChoGaFFNaukIKa5XKy/gbp7EsTn3/MxiMgUAgeW8RtvsJEFyyQLuBTp40Fc4GJBSfuiEMFlt94hadOn1YnYTBUx0U5QywcET/f2jonmxkTx3AWw5HmoTCC3zE06w0nzu8Y4hssqqF+DHrddtv0zQ0X42vXrYuIlknBwvwJFsAvx7OPqw0rNnPmGEN/Ig2n4ezbZ5991r5+ZPJGODzFPKeLiuzyWC5Djstz58/POK5ZXrRhqHaEeudVbzwEC8Cjr79fnnjiCZt23Hxz44urS7BTALyQH4DrAc88+6was+xb0hiGR8/Pgs6xECyYdMUVBGqngQ+IH+PE+6WXX1LXcUy6m+WY6ZHGUc5MfAk8MFdFWjbyJzUW5m/tOJv+Sn7z6eivaAQIXt8uGMGCZmK/DI81SM25e7XBONso40p14qqNyOEOePAGZzZCBnWXvGaFDIyU2hshW2Ubf0hXrsiFrhzZm/UNSc1cJCmZi+XAiRtlZKwjogVjvAen1ljAxk3DWHGWlP/f/63cShZDvd8CLw2CuU5PBMGCMswIgYEFk5fapeFHX1fGLEGv4i9cLSX/+Fcycgzu7hJpUxzo59aLh2RP5rWSAt7MuFayTv5CrqhrPFr4AL7TG3u/tHa/btlGwLiJXqDA8QbBAq5DFNTCJsNKOVX/PWm68KSMT3UbCw8s7jBBJw4dF4pgAafkXFBygcnNB5/XrVs3baHpNucMDA66ulo0F7C7dwfcO8ZqseqGS6g0t3qdaeazV9wpXAhVp/MdyjQB71kPworKStt9p9kfZhwbHOLgLN/tOSlYmD/BAvoUwjmol2O8YUwgNMceBAt8Rt+mp6fbPGHyh1vfuqUNDg0FCStM3mEcxgbdvo1HGvkdZZPXWY/5jmkzhbEULJj4YExtf2d7UD+BXuwzhAWFhUFj72JHR9Dcx37Edxs2bpCxMQjDI9tExEKwwDrRvsbGJrtNwAsCE87NxBdCEFwlMunBMmIVvv7667bQhnxo0hdxaI3Mpr6kYCEyHpsNjZPfJGns5AEv4UA06QtGsOD3T8jAcLmUNf9cjlcsU9cfsIHBSSuEAHnVyyzDjbERLGCDdbrhe9YJqzszltY8rQQK8AQBjYXS2sfjOqk7GSK8Z71h+5N/SnxDfdL0y5uErhQpNCj+kjZSyOf5DBNCsMCrLLY2gl+mutukavGXlUAGLihBo6pFfycT7c1Kc8H+M58HzQXUDZeS3JzjeXJqRA6d+KakZCyV1IxFSnuhb0DbhjD5Btd2BkfLJA9GTiGoU5oLK/VztAK6KniPgCvK5VJQs0wJLXKqVkjV2dtkaLRJ/FcS06DjQhEspKamTVtcYpHJhSbC17a+JpOTk2Et9J548gm7PCwQWQ4XkNB+wOmezesumwyTt6KJnzp1Sp1g7UlJEXguqKyslM7OTrnc16dOg7HRAx4mLqiPzzjhw8lkf/+AuqbQ1Nysytm5a6c888wz8uabb4ZFE682sB7ne6bDkB/p5hZiUwBaOr/3ek4KFuZPsMA+aW5pkT8Y3hq4WUX/cqPHNGgSYcMaifCI9TB88qmnPHkI9cDYoHM88ttYhziphl0HGPnMyc1VwjMINi9fvqzGI2xRRNLWWAoWnG0tLi5xpRvmM9Dt1ddeDZo7YIwV6exDjlc8Hz58OOwxauIRC8EC5xKUCxe4Jo4QZNG1JLVl3nv/PYWr+R37BGlmuolruHF4D/IyjkmaIYRgNdwyzXxJwYL7PsOkUTKepFGseSAaAYLXt/MuWKDtBKpF44qBk3A+34i0dm2XwrrvSq7a+ARrJOA0FFoKOozevoI6ca1aLo0XHtcTtbKnQIbW+E1ODcuhE8uV9f2UDBhuXCIDQ/XWHxbzJkhonbz37dkmJX/3F7Y9BWyQobUwn4IEZ92JIViY3m/4Ux7I2CPl//w3ls2Fq9T1iAvr77X+zLFJns67Tl6Oz7OzXv0M7yTwDgEDjrADUlKz1uJns31+mfQNyemGmyytBQjtgscXNRAiDXOrtWtK/Z3WhFBaRVUrpLT553LxcoohuNNaQAH6ONtk4hzfeCILFrg4vHjxotx3332uC2gu8rCQ3pOyJ6wFP8p9/4P35be//a1nmVjAYsMf6KP49ANwwXUCtAOLabYH8VUPPSRr1qxRp8duVzzwLeD48eNKvRmW4O/8w512WdxcPPDgA8qKPNqC/LNpk/M78/nIkfQg3NkGhsCjv78/7HopWOD3DFEO4vfep+eh2bQjkb5JNOONpA37FpoIGAcA0N65GSV/oU+ef+EFW+2e5YQbor73P/ggiPedfY7xgCtMbmUSX7d3s0lzjkfUDXhw1YOydu1a2bBhQ1hXrlh3PAULIyOj6goYxwbphhA4w6NLd7f28gCBCMYO8nKDzu+gedJ72d2LBNvhFcZCsICy2Y9wUUu80A7E0RbGEc7GFoQX/s504HHmzBlXDynEgfgUl5S48qSzTOdzUrAQn/9TJ52Tz0k6mzzgJRyIJn1eBQucNK84Ti4hZNBu6nwCewp17fdKvuU2MtLNzezzr5S2no/tCVKra4Mh9cL1YvdxSclcqjxBQKhw7NQvJVgoMrvFqtnhsYj7LUOEvu52Kfs72FW4OqEECQtFsKD6fXJCzt73S01Dyy5F2d9/TqbaDEvT86Cx4MUnXX2lkpZ1rezJhNbCUkk7vkQmJwOGSE1+bWh/2LoGAQFA7K5DuI0/dc2oEi5hb1DuLn2+CWuc6TFDISNDr/bFKz3RBAuYJwNz5RWlgbBm7Rp7YYmFnQlc4GFhXFZWZs9hXvRi2fBr7mX4DOWj3Je3vGyftPM0zKvcSNKJA8KSEm9/9NwAwDo6v2E9eGYaFuLAl4txxkkbnLxBOINv+Q3LiSakK7fSsjLP/mFfRUI/2G7gd2yD85l1R4P/fH+bqIIF0kVdidi4UW6++Wa1EUXIfnCGGEv5+flh8ZjJu6wrNy9X7rhTC8VMPmY9SMNmLFyNJJYbTmiOiaLiIntDSTyAg8mHEC6EUy7zxFOwgDp2fPRREH7Am4B5sbKqSuELTSjS0wyRFwY0ia9JD6aFCmMlWGAdEPqa+Jlx4Hr77bdLUVFRWLzGMsMNyZspqSm28MWsH3HwAvkhKVhIblzD5a1kvvnnlWgECF7fzqtgQTNVYAOOjYTeTOjTy76hQilrvsV2Jem2SYlXWkHNjdI7WGjhE9z5Pv+U5JfdI6k4DVbChSVSe+Z1608o0J6EGDS+KbkyOS7tj95uuU1MChZm1S+W1sdUV6vUrfgXpbVQYhlzbPzPReIf7gs25hjhncxZ4RSqDr9fRsYuydGCn2ojjsod6lK5ZHiHoLYQ6r7Ym6K0gbR9ElxhiI3Wguv4VLZRcO1C11PXer8MjcKNVGDsqMVMqPbF8V0iCBacC1ku7rAZPXr06DSjjc6FHhabMPZFQ2Xh8FdPT4/gJN9ZlvkMFe+6empmBfornPJD5WF7BwYG1VUFs063eEFBwMsJaYPyWU55ebmiEeiABS9PlvmMNKh0M38o3MJ9Z5Z14kROSDripNcULJjfutUHA3LAHbTgAh5xtgdxt+8WWlqiCxZAz5qaGiWAA+2pueDGo3gP7w3wKoHvZupjs6+QF99hPKK/2fdmfyOuxqOLC8VI6nLWa34LQcr6Z9bLLbcExhH5zgwLCgoj4r94ChaAPwzNQoAAvIkn6YgwNTVVjb8Pd3xo09bsQ+QpKi6OqM9MOsZasABPD8DJxJFxpEPTrLCwcNb4mrg746AnXBavfnS1K62IB8OSUtglC14zh/Oc1FiInGbh0DWZJ0nXUDzgJRyIJn2eBQv6bji1AXzWxgL2FNq731VXH5QLPHXVIb6nqM4NUFHDz2RkXBuhIX6qc/x+GR3vkkM537evQew99i3p7DlpG8czN0ihOjTu76zN8GhdiVR89Ytahd+yD+DUFEiU50S9CqEMOuLP0u+TwexDUvJ3n9MeNb5wtRR/8Wrp2/uO/jNNII0FaAIUlK8S2ABJUYKFr0lN8zZb68bkv4HhKqVBgKtG+rpCjK4UudppQB3LpEC5t1wmJ6pulOLG78vlYaj1crOKcH5sMCSCYAF9wwU+Q2xEq61NDRbNAC7mzBALTWw69u3fP+OGBmWzfNQJg3DcxJhlIs7TWXg76OntndXi0eQ5t3heXp5qF9WSnTjgGZtybEBNGjnL6ujomOaK0ywLgoYtW7YEtd1ZRqTPpCPCF198UW0EvDYDT69fr+rmNzPVdamryxYqqI3ELcFXVtBnkVytmKm++Xq/EAQL6LO0vfvs/jD5yoyDh8FnMABIbZJw+5v0h40RlIlyWLY5PhEHP3R3a4O4KD/SOlgXQue3BYUFajxyTjHHJdIAEH6wfrOsUPF4CxZwxeHp9U8r/Ex6AX94vln3xDp1dePZDRuCaMs2PfzII3abnDQJ1S6+i7Vg4dChQ3b/kw8Yon34L/jkk0+m9R/xmW3Itr/3XuhrcsQF9IM9jtnUlxQsJDfAs+Gb5DfR8U00AgSvb+dZsACCBO5WQ1thbOKiNF18TgrrbrLsKcB+wtwKFSBkKG26VSanzMUrNzxX5FLvKdl//Hp9fz1zqRzJ/4EMj7ZrLwL2xii6zo7ZYPH7pHPjA1pbAdcgklchZvWnZ294YShxoFeafn2TbWsBniKaf/Ud8Y+PzrLs+PAKNBKazu9Q13VgY2FP5hIpLMdJKYzGBfgZvDY+2SlFjf9tGW+EIcf4aSzgWhOMOuZW6rENt645MPJYe4O097wjU75hV02hmI2JGU5TEkWwYLYXG64Ua5OBxbG5WOaijiE2IQ8/8rDyBoGFIReHZnlmnO8R4mQKd45ZlhmqE0DDABqMeZnlRBs/d+6crFq1StUdqn3vvveuTE5NqXYRd9bNZ6iH04Uc6IEFL8tkHO057XFHneVFGqJ+aBfQroNJPzP+wYcf2vjjG+LtVR9oDbzNMtgeplG926uMhZC+EAQLoCPGyZNPPal4ytkv7A/2D8ZrOKfJbjwAYZHXeEQ9OJFH+a+8+oo93mfbz2b9iIOPIcRT9Vjjnm0y26jGY5gGYolbPAULqAOCHC9tBLanqqpKGSOk0IZtQwgDj7PxBsH2xVqwgGtqpLkz5Hz27IZn7XnE7EviNJsQRnBhwNJZZ6jn49nZs/pfSAoW4rMOnE2/J7/58+kLL+FANOkJIFgISMmHRqukpPlmya/VatJ5lTcErNS7nnzGb/NT3nKv+K9MBLnC81un0U2tO21vEDgJzi66Xfz+KWsyxYYteNM2n4PU39cp5f/4VwHBAtT3E1hrIVE1FmytFcvQ20jufoHxSxrALP7y52S8IndWf6jx4w+f9A3U2nZAUjOXSHr+j2ViIthoHBYhU75+qThzl+RX36CuQcCTg1OLJ2bPEFpUXa9sOSiDq+oZaTcqrYma83fI+JS+/x4/2nj/ccynYMG5IITl9Z27dqkFPjYQoRZ05rtDn3xin5KGQ0Oq5aN+uJU0y2KcC28sxLEpx4l/NItv4oU6L13qktWrVwu0IbBQ9tqsAZez5865LqBN2iEOTxDEmeVxEU7hDGwtNDc3x2zcot633n5L0Y91kn4Mcfce96FJc9JhphA4u5WJNgJ2Ge5AZyorUd8vBMEC+QyGE9mnoUL02WOPP6Z4jN866e+VjnzQIjLLJ++iz01+fumll9R4jJSvnLjgGRoyMHLI8slj5D88Ayc8nzl71h6PbmW5pcVTsEBalpYG7JwQbzPEVTGTrmY8O/tEVHNCrAULmKOIu4kn43hHQSnb70b3SNPgmhNCUvIa6/MKgUf60aOzol1SsOC9Jom035L5k7QMlweiESB4fTsPggWtoYDTVD0BYlMzIpf6j0pR408Ep5cx28CEVdZyybU2U6wb4ZmOzR5/ln4prn1CsEnT6uVLpPE83PwkgDBBbXr9SnPiT7Ct4PfJxfV3BdlWwOn6QhAs9B7cZf85gU9i+WcZ7oCbls8SKqh0n0+afvFtKbrmaimGFsg1V0vLz78pV6aCDREG+GJu+SMgCJmUfceuV7ZAlIeIzKUyOHLG4FeNl98/LrWta63rEPCwMtfjcKUUVEOTYYXkVi6X8pZbpX+4SPxXcDI9t38S4QgW3n33XeXGEBv/YOhSm2RslGcG/S0WoS1nzij/39XV1ZKZmak2E88//7y9MfZayLmlP/X0U0Fq8ZGOHbQHqsLOsrFo5AITITY4G5/bKK1trdPGJ+tkaI4lMw3xtrZ2eebZZ+yF87QF9K0B42B79+4NuUEz60Ecqs6h2oF3MATZ2Ng440bfxNtZD55xio3NPcpUdLot2Go78Vj10CplbX6m8px14DuUy3IYsk+wAcAVEPM7Zx3OZzNvIsQTXbAA+pGGCLdt26b6hH3APjFDasy89957ytAivw+H3sjb1dXlOh7NOhjfsHGjYD5xlu2s0/mM/EgDtLe3Kzsn5jg046wLaRyPzvpmeo6nYIFtgX2ZP9z1h2njhfi7hWgT7Fb09fVNo+FMbTLfx1KwgD6B5gA1VzgHsE/IewihYQJNE/aliRPp4gyR10xDHDz30Ucf2fO9SSvWjzRVtzHPAScIwlBGpJAULEROs0hpnMyfpLGTB7yEA9Gkz6lggcbiTGv0ECqc6XhR8mq/o7QTcqtumGPBAk5KlyvVb2WwDhubquXSPXDE2HyBGbkx9EtGIQzifU0JF7BZ6x9qmPPNj5M59LOFo/VHMdV5Tmqu+7/6VJ1XIBaIYKEnhGCBJzJuf4judInVZAL6asEN6hkpL5Div/ucnFaChauk5ItXy3jZCfmT0myx8qo/WPJOrPCIrJyS6rVaEJYBt5NLpKVtZxA/k3eaL74khfC+UrVC8mvm+voRNCRu1Nefqm6UnKoVUtTwY7nQ8474/FrlHgIG9nk8+zkcwcJdd9+tTtgfWf2IMmqF8JHVq0WHiIcHuMuLO8o4Ob/nnnuC7jObC0ZzYWfGkQcbfKZh8YlFoXOMREqvhoYG2/ghy3aGqBuADW9qWprgXjPqMfuIcYYmHlBXPpJ+RC2GUQ7uPnOxjLqQhhBp2Jxh04Q6zLLMuFk243CPiY0CcWUb8IxyVR233ir33X+ffPzxx3YbSD+WY4ask3nwfO78eSVkIc4Mb731VtU/wB9pCHH9At+wHLPsUHFT+MJ2MGR9cAuYkZGhTpEvdnQooU15eYXA2CVcVoYqPxHeJbpggTRC36H/BwcHlbtFxaO/1VduEAegb9Av5DOEJSUlqt9N3mGZXiHqwok1TqRZLspmuaYGA+LYXKalpQUZbiWvMXSrCzjhtBkGJ4E36iN/mfXiHeqB7YhIjMOadcZbsMC6Qhk9ZNs4f7K9W7fREHfwXMYywwljLVhAv+3erTVXzH5HGzCnkB/wDh6D2i9c8BzroXgPGmi4dgENG5QFQPnkMdCI/U/64ZlxhK+++ppn3aFolxQsRLauC0XL5LskLcPlgWgECF7fzqFgQW+ueProv+KTodEmqT5/u3XfWmsOaBXpOT4thWChWl+7wEktbDoMj1W7To4TkwOSknGtcjWZmrFEDmQvn5dT1ZmZxi8DR1Ol9O//l974LmDBwsxtneNJxBLc+Ib6pelnyy1bC1fLqWuukgvPrtLeIWyJvSlgmFs89SLSLx3dx2TP0cWSYhlxzCu9SwkWnIvMjsu7lMYAh7NrTAAAIABJREFUxkA+DCvOodYCvFFAcwj1wgaDbUCyaoW0dGyQ8cku0YLJ+AtpwhEsYMFlLqaiiaMsLM5YJp+R5ly0OevhZgMLP2yOcW+Y4yXUApJ5vELwBujAxTbqJS7ElYtN4gSXc9iYYAOLu+Ejo6NKNRtlYcEKOwFIb2trkxM5J+Sxxx6zaYg2c9HqrAvPUFuurauzN+Nsmxf+TB8fH5fNL222hS9sg0lrM37Pvfcoo5doA7xkQJAB3OnSb3xiQrnbxIYSmh3A6e233w6ijYk/+5JXPLa9Hti0AEeOQYbE2xni/dZtW+16zDoQN5+xEWC9SEccsGtXQAvMWX6iPCe6YAF8Z/YV4nn5eYq+3KByo0fac2OGEMIhczOO783ynP1g8vnx48dt4QJsK6hxaJ0Wsy7yAfp77bp1cjQjQ43Hvr5+VS94GfVhXIC3MR6hoXAiJ0cJQyEIM/mH44XeFVA+2gntmNpaePLR/2mh2sA8ZhhvwQLp2nnpkj32gftMALqZ2kssx8Q9nHisBAsmXdF3EPo428DxjXQIZ9E/6EMY74UGE+ZdlsOQbQB/wfMH8imBwmNaoIB+V/zl+J9DudQC4Xt4pCBOwAX2fZz1sL5QYVKwMLfrw1B9kXz359MXXsKBaNLnULCARRQ6S1+F6BnIlJKmX2q3dlXLpMDeTMz1SWlAY0FvpFD/cpn0uanC+eVSzwlJyVgiKVlL1d31wor7rT/X+G94whvsOFHX1vQvPn67MtZYfM1VAtsFRdBWWMA2FvBnBTAXW6AJ08OjTzQThmMR6PfJpa3P2EYcYRiz8UfXia+/2+6DK/b1iXniD+V28qKkZX1T8e2ejCWyP/ubMuUbU3yr3btqmvQNF9g2TeLqbtJFYKEEGZaAL7julZJTsVyqztwh/SNl9kI2nn0djmDBXEhx8c202YRuZXCBH6o8bmYoVDA3PhwXCCOlF77BxuPDHTvszSwWjSYuJs54h2fgg4UnhAzPPf+8vPDii7Lt9W2yafMmFX/iiScEm3canUN5bCdCPLMshtA4wF1ftoNhuG2CgODhhx+26yHebA9Dtg3v0YZHH3tMNj73nLy46UV5ecsWefPNN+Wll1+SF154QZ599lm1yEd7WR7bz3LYNuRBHXDXdsE6STTb4JzPvNqFTSL7mzizbtaJZ1MYhHz45je//Y0y8OdVdqKkJ7pgwaQT+hCAjduLmzYFjQ30B/rC7B/0BQCuDs1yQsXJJ6zngw8+UK4FWT75AM+IO+tD+l133yXr1q2TF158QQEEVJs3b1Y4r3viCbn3Xm2sFXyCTSJ5DN+yXIaoAzZCoAETLt+6tS/eggXUyf6Bu0y2xRmSXqTjmrVr1UbbDedI0qIVLJj9znYgPHzksOof4Gv2N/E309DWBx98UJ5/4QWBgc3DR47IkfR0HR45Inv37VXCymeeeUbuf+B+uzyWxT6HsInxjz7+WPbt26fysi7mJy3BP7O5SpIULESzNk1+G8n4TOYN8Es0AgSvb+dQsKAXt5NTQ9LatU3ylCABmgnfVRoLUH2OpyX6UKev3MjocLkUNfzAUBXXHUBNi4rGF60rEEuUV4jGc+/PqwX7oAFibCD8E2NSde2X1aZXCRY+f5UUK+HCwjXeyE0TVL3f/+AD2b//gN4cG+0OooetNRAYRFG/pztJq86JxlItrPnC1YrWpf/nL2W0gafG4PnA1Ymo646gPeRXLEYmJgcl8+TPtNtJaC1kLJH+oXrH4tYvIxPNkl+1bF7GIbQVMEbhhhJaS2o+qF6prmQU1q6UE5XL5WTdjdLVf1hgDyKetIxEsOBcqEb6jEWZc0ONBRrAuWBzKxt5sDnAvVrQhAtSJ3280p353J537dotd9yhrxNwgWniwgWliS83t9RCYJsYIi/zIw9ogAUp0swrEbgigpM0Z9vQHoIbzs402LCgijfqMHE242gX8GAaQ6Qzbn5v5le4//Y3dj7kZ1m4LnK5r29a/4TbL8iHPqbBOdRl9gHjJm6oHwIc0BY0hoZIuPU56TdXzwtJsACacHMNIRx41aQ/42oM3BIYz+gPXDUKpy9YPumPb9LS9trXe9DvrAehyY+Im3ML3oMfCRA2IY2AcQdcmc5vFR9Z6u5oY441Hs32O/Ekvl7hXAgWUDfotScl2PglxwpphxBtRPuxAccVLfYNQ692eKVHK1gg7mb5oDH4DPZv0GfA17zmhTaYbUMcfYj+NudU5FN9Dm0XS2hgfot3zmcIWrOzsxVd6uvrFa+beUxa4vuampqI/6OTgoUYrlMjWCuaPJaM//n1gZdwIJr0OAsW9Mk5NznDY2ekrm21FNZoy/NwOad82asTTJ0WSgAQt3dVWkuC6t815+6eNinyZDez8BfKIwTc92GDdrE7x8irhSez/TOKelBjs6s2vH4ZPX1kQQgSnIYk3bxCmPQsLy9Xd0jxR/baa1sN2sd/QjDxYF/5pyal8T//XRvEVBohV8nl7c9Y/UCcLAHDPE320E7IL7vfcjsJOwtLpa0j3aAdhX7d6jqCsrHgolUQt/EXVJdDY0m5vcS1DHiKWSGFtTfJmc5NMjnlplFEekcXZh3Lsk9onAu1WD9zkWeWi4UZnrlwM5+d8dS0VGVTgfwYjxDXAKCGjZNK4gT8gAvxR8h3xJFtwDPz8juEBJbBZ4RIW/XQQ1JaWhrk3cJtDIbTZnwHLxGwdG/Wh0U36iN+bANxMHFiu8z2MM38juWxDLglbGtvM8Zb5PwJ/NEPb739ts0bxAObB8RNHPDMdL7DphEq8OHQa77yaMGCdjlq0t6Mow8vX76cUO1A/2RmZapNnImrWxz9Ae0BqKDPhs7gA2zyMB7N8tn/DPmO/c9nM8Q785lxlMF3DCEcKysrs4Ups8Gd33gJb816OzsvzYo+5hyBeGVlpe3ZgOUzRHsZRzthk4U4RhNCsIBySU+GrAthZlbWrOqCcAEaVOwXlo1nZ518NvMynxmiDOZhSFyff+F5aWpqUkIF0BNXwB544AHVNpZBHPjNkSOwURbZPAfBAsrBnEwcWD7SULZ5/SbS8pP5I+uPJL3+POgVjQDB69s4CRa060UIFLRQwS/9Q8VyuvGHkl99vb7+YJ1Qzs1mJYTNhpqVGp8anI4i30pp6XjWdVKc8o3K/uPLlTcICBb2HlsmlwfqXPPO/aDUm0Ndr18uPPiThPb+4BQo8NlNsEBa4o4hVL7x54M/GdxX5iLCPDEx4/jW+czyYhL6/TKw9zV1zQSuJ3HVpOkH/5/iCW3EkZOT2T9Mm4sQJ7tTUlK3XnANIiVzsezJXCK1zTSwFMBryj8hBbXLlQbRvI/LIGGDY/xWLZeylh/K2IRp/RxCTLSF7fGLz45HRmdsosFjPLHjoinWIRdLXDyBpwGsh+/d0t986y25cDHYJWes+dwsD/Hzra0C44DED3gBd3MDi3d8RtxsA+LMj3c4GTXz8Blp8MmOTaY5RjnWzbSZ4vjG/A6eG7CpI51vvvlmu69N/Mw+QZwA3MgXZtuwaWdbmAffbN/+TtBm3sRlJty93mMBbuJKPEyc0T7mAV2JHzY8KDcWeHjhF006rq243SMHTQFoF3iwN8EECxgfuBIB7SH0A/F1hhwzSM/NzQvi70jpBoOhj69Zo+pjuUF8ahmTBL/yPXgC/IAQADyIL9LN7804bEOgb2LFN8ezs71pdIueA7GBNeegSOnD/AODg0rTB+3h3IS2cxyDNqADnk37F/x+NiE83ZCuDMkLrA/ef2ZTNr7BPLb+mWdsvCFkglaCs0+Zzv5HCDD7n/gAT8RZDrQUMjIzlUcK1Mm+gEYHxiDy8xuWwRBzFDxZRNK+l19+2aYZ8UMIrQzyaV1doqy3I1tTREKHZN4kbeeSB7yEA9Gkx0GwEFjYw9jaxFS/XOj9QE7V/1Byq2D1XW/eqR2QCBsYeIHQ7vW0d4i27u2uE+LIWLvsPYa76kslJXORHMn7vgwNm5ubeR4Qlnq+f3RAqr72FeUNghv2hRJ6CRawoElPT1eqe/jzwkI5JydHLXTcFjv8E8QAdXsfs4Hr98tUX7eU/eNfaXpfc7WUfOkz4utKHL5A++vPvKsECxCI7cm4Vk5VrRY/r3WokwU9bkuafqaNNip7B44NfajN/hy/w5gtbvyVdA+ki98/YV9HCjbwyLkovHFJPrE1Fm6bfgLExWGsQi7MUB43f1BP5QIN6TCUBpeIb771pjoVhaEt4sqQ/Ox8Znq0IcvFaRnG3XPPPWcvLIEj24EwFG3QLmcepHFMw1VmXl5ekFs+1E2ItB3EG99xTsDCGHfE4SoTuJq09sTduGfMPNiIYOFL/JmOxTzsMpw8eTJI24K4mzgxLZIQG7yXXn7ZpjOuO5D+xMEtBJ65eXk270RSZ7zykhbsX7QNJ+Nu+DMt0TQW2AbQqKWlRdk0IK6hQlxraW2LTpMFG2FcTcB4tOcPazyCN73qN/mF41GFFp/jO/DL0+ufVuMx0k3iTPzCOdYLP6R3dHa6rsNmKtvtPdwDs81miDgFDBACun07mzQIYTmvMHS2NWsWGgsmr035fHLs+HFlLJFtYL+xLtSNNgKYhpDtRkj8mBfCqrS9e5UmnFkf6MDn7BMnXMtk/fjPghHMSGiHOc3ElTibYY1hMDSSspN5w1sDJen050enaAQIXt/GRbBgnxT6xqW+7VElUNAChOVSUL1ScqqWS07VjdoTwxxvSJyCDLjVy6lcqa3QK1xWSkdfmuuEeHmg2jaCl5q1VDILfymj412ueed+gHIT5ZfJutNS8n/+WhtrxCn6AgIvwQLoCQNw+OPCnyjcITlPrfinxw3E3PSBX/xTE9LwwyXKUKai9ReulpGjH8w7X/h95Ikr0taZro2OKsHCEskrvUfg6jWYRn6pa3tIGS91jpNEeoZmEW0ynKz9jrR0bhafXxujRHtwbYlXl4LbF96fBlSauUjnosZclMU6zg0A6sLiDsa23njzTWVDBKqfsNwObR3e/SWfq7ZawsTZtHM236BujC+o1BeXlChciTfHJkIuVhHHe7aR6c5NOYwiwhOD04I564tFW0k3hmjDuXPn5NXXXrMXyWZbiDsX3MAZ75mOEGlsC95t2fKKNDe3CLxHkL6sDyHjfBdJCLrze+B+8tQp+1oY6gYewMnEj/Qmrjt27FB4sZxI6o9nXtIm1FUI9g2EbIl2FQK0IU33Hzhg8wn7gyHagBNhPCPEWAfPR0tb8ENRcbHSxsEJL8Yb5zDURdohBDDNxAffgF/wPfA6e+6c7dXFxI/tNNPCjfNbbExJEzMkvwKXS11diqb8Jtw6mA/f8VteTWD5aDfGC555pQQaEvw22vD8+Vb76phZF9qFZ9Q7G40Ftof44RnC3qNHjwpcDauyLY8hoCvbyHaz3/Gs8LI8OiAOA5/oF1zRYT1eayn8F8HeBspjWQgB4DuEGzZsiIieWN8BDwD5l8+oB+XW1AQ8kZAGyTC8dU2STkk6ufGAl3AgmvQ4CBbwB+uT/uFiKT9zszYEV6VdOMKmAjQWbFdyc+zSzm1zlF+zXAkWAu9WSs/gMdcJsbM7T9KyrtN31bOWSHbR72RyatA1r1sHxjctsInsO/CBFH/5s58qwQL+6LZu3Sq33367stRu+mTv6uqW/fv3yxNPPqGsucPfPVQF+ecYV7oruxY+aX34d/Z1iNPXXCUdG+gthJNZoH/iio9xr9Fsf09fqdK02ZOxVFIzF8nx07+R8Ynp95TPdm6wtIoSV1tBG3m9QV1dgoAS2k/1rY/LyHiz+CwtjNkKFkAzLNRgIFRBd3cgzrQYhVjIdnV3qzurcF9o8oVzQWf2pZkPcbwjON/F4pllmziYcYw1bGo+/PBD5doRp5zQPIBK+4OrVqkFIa4wIY60p59+WjZt3qwMpcEwI4wSmu01y44F/uaGnOWxTXzGJqawsFA++vgj2bptmzy7YYNqA3BetWqVrUoN6+k4UYfHiKfXr5ctW7bIzl07lQbERcfVFLMdjDvrZf0zhW5twDc4SW5obFRaJBAabH9nu7z++uuy5ZUt8tZbb8nb29+WtLQ0deqMObOvv39u5kVjHpqpbeZ7bFh6entdx9ylS13S3d2tAPnM7+Y7bvYv+gTj2p5DjPkCfGa/Q1t6emxXprNtA+vG94j3YzwWFckHH36ovJiATzEe4RkFXgKwQbv//vuVUArjEV4B4CXinXffsfjk3DTasg6EjM8WX3wHTQtX+mBO7OoSuImMdR+jXPCP6gOrTzAHA5BO+kXTLn4L3NEGtoVtZX14no1ACbT3mitRXmlpmezZs0dee+01dVUC/Qu45557VL8/8OADsmbNGqWJAje87HNTiMP+ZeikC9Mh8A7iZ9LU4HfSI5yQ5WGcs4845kEv0A4CNNYfTpnJPFx/JsMkL7jzQDQCBK9v4yBY8Mul/n1S1PBDya2GVoK+XqCvQMBAIwyxwQK8w0jbPGku4PQzp/IG6yqE3kxdHnY34NPacVhSMr+uTn5TsxZLbund4vMlkjEsvXnteGWjci+p7vwvIG0FnPaH0lhobGpS1obNe5CQrkOlGRJySs9f3vJy0L3m+E4ooLlfOra9EOQdounmH8kV35T4ffO4APbzhNMvQ6OtsidjkbKxkJZ1raQX/JeMjk5XNb3Qs31BXIXQwgVoGlkCkJqVUtL4P3J56KReIM5yY0Nemc/FC+tmSJxChZHkDVWO17twykceLPwGB4cEghJsmrBgh4tFLAwRh6o73kEDI5wyTXwizc9vnd85n5kPId7BOB7mGAhMgDNw7+zslLa2NrsdODHH+/HxCdd2mIt/Z/nmcyRxZ5le7cCmJrkAd19ERULvSPN69YezHOZj6Hwfq2eUj3GG8QbA2As1HmNV70zlhGp3qHczlcv30ZQRzbes3xm6lemW5vwu1LPze+czhFtYG6G/AZi/MA8jDleQ4AfMEc45JVSdM71z4jBT/kjfxxLXSOtO5p/7+TRJ87mhuZdwIJr0qAQLpsoxJpXxyW5pvvi8nKyFhgLcRy4AQ3AKz2VK0MFNSt9whSWxDz5lbj6/W/ZmfV0bwMtYKgUV98mVK9rzxfwPAuskwe+TtodutU/PF9I1CFOw0Htw17RTEzca7/hoR5BK5d133y0VlZVqsQ+ejPefHXHq/2SHFH/5c0owgnbUf/8/xNfPU5D54hHyr18mp/qVpg2MN8IrxKGc7yj7IPTYotrhvyKX+lOUxoIWACaw1gIFCkHhSimsu1Eu9O6UyamBIP7Rc5U/jCsSWlDEfg0Yg5ybST5Qb7K+JC2SPJDkgSQPJHkgyQNJHkjyQJIH4sMD0QgQvL6NSrCARbdPeX7AiWi1VJy5U/mdhxYANun62kPib060jYXlUlBzoxTUrJDBEfd7XPVn3pOUjGuV4UZY2D9V+VjQ5mX+Gd+vTslbfvYfUvTFqxeUbQUKQEJpLDjpC8k77/PBovUjq1cHCRWc+ePybKnej5RmS8k//KXgGgQ8Q9Re/68ydaElyEtBXOoP82Te55+UtKylStsGvLv/+Lekfwj4cbLSQoiugU+UxoLWNkr8sRu4woQ5R7usza+5UerbHpOJqW7Rxhx1G/X1CApb2G4z1EIFLYxivvkSCpl4xSbuLmjTbQ7wQai6SJNQeZLvgmmZpFkwPZL8kRj04Lg3w2TfxK5vkuM+drQMny/1fxw0z8L/Zj7wTNaZ7J9E4QEv4UA06TEQLExKz+BxOV3/X4YgQXt/yK36jtZaqNa2FSBoSDTAlQwIFnIr9dWMwtobZXDU3Zptbctbsuco7qgvEVjXL6lZb2wcE2OgwJBg9XX/YHkoWFiGG02NhZ4wNBZwl3Tv3n2yc+dOdTfU9AvuvomKXx9NnKuR0n/6Gy1Y+PxVUrX4KzLeXJVA/OGXgyeutwULaVlfl8sDDYZgQdOmZzBTCQVPVC5LuLE649xhaUnlWVebipr+S/qHSpS6JwUMDL0ndb80nX9PSmrXSXHNOimpfVJK6p6UUhuektI6wNNSVg9YL2X1z1jwrJTXb7Bgo5TXb5QKG56T8vrnpcKAysYXRcMmqWwkbJaqppemQXXTy6Jhi1Q3BaC2eatyHQr3oTq+TerOvC51ZwlvSN1ZwJsK6s++JQ3n3rZguzScA7wjDecB70rD+fcUNJ5/TzS8L43n35fG1g+k6fz70nQe4YfSdH6HDc3nP5Jp0LZLmhXsluY2DS3te+TshRQ5Z8HZC6ly9kKanL2wV4XnLqTJuQt75dyFfXLuIuCAAw7K+YuEQ3K+4xMLDguuqQXgiDJWCoOlGo5KWycgQ0F7V6a0d2XJha5jckGFiB+fBhe7sqWjO0fBxe4c0ZArHT15cqknX0FnT7509hQo6OotFAWXT0qXDaek6zLgtAVF0nW5SLoVFEt3H6DEglLp7gOUGVAuPX3l0t1XEQQ9/VXS218tvf01Voh4tVwerJsGfYP1EgwN0jcIaDSgSfoGm6RvANCoYbBJ+gebXaBF+gcBxruhFiWohLBywIYzMjA0E5yVgSEXGD4nAw4YHD4vbjAw5J4eyNuqtLOGRlolGNpkaCQ0DI+0yfBIewBG22V4GlyQ4VE3uCgjoxcsQPyijIw5oUNGxjxgtEOGR/muU0bGNIyOdUowXJLRMS/oktExFxjvUoanYXyaMDbeLU4YHe+W0bEeGR3jux4ZGw8FvTI23itjE70yPiNcVnZ+YOsnAPiOz30yPuENExP9Mj4ZDBOT/eIOAzIxGQ4MKm03aLxpwLMJQzI5ZQLemc+MD8vkVHgwNTUi08A3KnBvHgn4fGNCmPKNCYDPOsTVBw/wj4tvGkyIzz8d/P5JcQdcCyMwz5Rydw2X1zZcmRK/K/jEfyU80JrCplAsVDx+6z7vdUSi1ZkUdC2cvpor3tE8EY0AwevbqAQLE5O9cqZjixTWfU+dcsLDgtqoWy4l86qut64YLJe8mhWJCUqVWl+FwOnnydqbZHi0edqGC0xZ0/KGpGQsUm770rIWS3ndC6755oOB9SnrFfFPjEvZP/7lgnQ1GalgwUlnmwZzailfD05fX5eU/dPfajsLn79Kyv/v38hIVVHC8AdodbTgp7ZgAdchevqrp+F3eSRHGVzFJj5hx6zXXFINrQXtOhZXsWAk9lTDT6Wj90O1wCJ/OPmGz9Bo8Pn9kld6t+w+ulhSMr4mezIWy56jiyz4mhUibbHKg3yAQB7mdYb6G3znnnem92Z5gby7jy6SYAjGK4Bf4Jvg+pnO8nUbd6fjGe+YjtBsv05XdacvEuQPgiC8AjgFl8eyiYNZPutGGtORf0kIvFiezh+gS6B+pLnj4JZOHMx3cNeK/wAA+MPiEcUnbAdD4upWjlmmW5zt/prsTgcsNoB9znrMEGWZz151u6drfiE+GANLtHvlDMb5fK3W3oPr5YxrJTXz6wbg+RuSFgTflLRMwHVBsPfYdTId/kP2HiN8S/Ye07Dv2PWy79i3bdh//HoJhmWy/7gF2Xi3TA5kA1bIgeyVOjyxXA4oWCEHTqyUAyduUOHBEyvlYPYNcvBEAA6duEFdGcO1sdBwkxzK+a4B35NDOd+Tw7n/aQHi5jPTvy+Hc38gh3N/aIWI/0CO5Dnhh3IkD/BjC34kR/IISPuJpCv4sRX+l6TnA35ihYj/1Iaj+T+VjIL/doGfSUaBCT+XjIKfS0bhLySjEKGGzMJfSObJXwZB1slfSjD8j2Sd/JVknfy1FSLOZ6QxnfFfy7FTv5Fjp34lx04hfrMBv1HGho+f/q0Ewy1y/PR0yC66VabDbZJdRPidZBfdruBE0e8kGG6XE0W3y4liwO8tuENOFN8hOdPgTskpucMCxP9ggY7nlvxBckvussCMM80KS/8ouSXBkFd6r/LcBO9NAbhX8sruk7yyeyVfwX2SX0ZAGuL3S37ZAxYgfr/klz8gBUFwv/X8oBSUr9JQ8aAUVKySgoqHbCiseEjc4WEprAA8YsPJykfkZOVq0SHjeH50GpyqekxOVT1qAeKPW4A4AWlr5VTVGuM94hpOV62R01Vrg6F6rZyuXjcdqp6Q0zY8KaervKG4Zr0EwzNSUvOslNYCNhiwUUprn7OhrPZ5Ka19XsrqXjDgRSmr01Bev0kAFfWbbais3yyVjS9JZeOWIKhqfEWqGl8NhqbXpFrBVqluImyTmubXHfCG1LYA3jTgLalteVvqz1hw9m2pP7td6s++Iw1n35HGc+9a8J40niO8L43ngkEdKrR+KE0KdkhT6w5pbt0hLa0fT4e2ndLSvmsanG1PkemQKmfb0wJgHTacv7hPArBfzl88YIE+XGi9eEgUdByS1o5PjIMFHjLggEFDe+cRae9M13ApXdovHZX2SxkOyJT2S1lBcLHruGjIFhw0EDq6TkgQdOdIZ0+uBXnS2RMAt0OIzp5CueQCXb0nBXCp95QN3ZdP64OIviLrIEIfSPT0lQiMsgdDmfT0TYfe/gqZDlXSO1DtJRuIKj0qwULX5WNSUH635JXcIblld0he2e+loPwOKSi7XYflf5B8PJdb6SqO58SB/LI7pKDiTskv+70Ult8h+eV/VKca3GyYYU3zNmNjtkQq6hNHsEA8JzvOqs0trhRAJZ9XDBZKGMlVCLaZ2gkwRgTLyDBcxE1k3A3+UIgxNSkV//4lTe9rrpaSr3xOBk/nTdu4E+e5CwOS6uOnf23zL2wt4GQUeCj7A0p10C+9/YWSV3anFCbwmPWaP/LKMH7vkLzyu9Sck1v6eykou1NOV98rPQMlVltBjwBNpveDT/JK/yg7j+gN2i61wcYGEcANVyxCc7McXB6FAWaoN9fTvwnazFube42rG77crBr1YUM8DZYYadYmWm3uw6dDitqIYjNKwIbUfTMboCvxYzunt8GkiRkPr39YvtH+WfQpeMINAu1A+ayLobPO6W0L/h75w6E3aBpOWc76SWNnunsf7T66RAJAYVo4+Dk2gQFPAAAgAElEQVTLj+2z5i+39jvTKJxZIrvTAaYgzC0N7ynUCYQBoRKFSwwpZOIzQlMIZaa7xF370NkXXrwEmpIPnN9EQG9bYOaYE1zHCOjrrIs4sM5Q+DKPM3Qr15knls9OPkHZSDPTZ9MOs5wZ2jRt/nXSNdDewJwH4eLXFAT63sQZ37iVwz4y34G/zfEQOj59nvLOr3FAXYsl5egiSQFOrnUBB45DCFFZJuLO8cp3kYbGOLbHC/uaIehm9jf7zkwjDZmGMNBHwf+n+C/F3Mkxz7GF9EAfBtrL+o3yzLKD4uxv4oFviK9ZDuduztssm3nN71kG8/DZzIs00gBlgw9N4b2zHrMsM44yWa6ZjjjL1Tyu6rB4Ylf61wQwnWZsh6M/FM10XbuPLnX0r1Gvy/xn1jEtrtpNHgQ9zPqJA+pFHXxm2wJ9H8Q70/oX37NcA1e7TLNc1sP8gdC9fxbL3uPXRSVA8Po4KsHC1NS4XLiUqSzMq8HvOKUiwXDawnhihlbnZyyRtEx3FXGoUNe0vC6pOMHJXCKJprHADdJk+bEFKVCg4GM2ggW4eYPLt+eef17WrlunXN4dPHhQ+vuDDfiRRrEP9Ua1+lv/pF18XnOVFH/hahnIy04YwQKEB9mnb7YEC9rlJAULNj38V5REV//hOSexxHlWE7xapGBy5sRt/XGnL1JaRfgjT81YKtnFv5PuvnK5AjddSggUSqigvQLkl91l/XHGat4yy+EfgTON6ZHQ2e0btzSWadYJ2gU/h5qb9Um/W363NNbnDImb+Q3TkNdM57dI0+mR4cvvzDLd0lhPvELWObvy3elutgnlmjQMVY/5Xbjf6AUQ+2AmHnHHFzhFRwf3ekO1wXw327pNerENZrmhaI13Xnm90lleKHwx3znfO5/NclDXTPUxf7hhqDLNuoiXV34zL+v2ysv3DFE245GExInfmDiwzHBxYBlmyPLNcs33kcaJE75zKxPvnenEwa0uZ17kMevgszMtVDreoVy3svEuXPAqI5xyiW84eUPh46Qdy2P5ob6N5zvi4awjErzc8kII4CwTz046uOWJd1q4OCAf5kVjLWi1CQIJd/5zo0W07XHD1y3Njb7Ec3obgvFnPieukbcH6+i0Y9/0kg1ElR6VYAEbEmxYBofbJbvoZ7IrfbGkKuECpE1aQrkzfak2dujKvE7izM8zNycIUzOvlcsD9a4bwpqWNyVVSbWulbSsr0lx9UbXfPZGzTaMN1d3Zq7IWOaHf1aCBbh8W/3oauVuki4nb/vdbfKb3/xGnn/+eRkZGYmpSyX3vtWb1frvL9ZeISxNkf5jh43T8dAbWvdyY8Q38I5x5YpM11goD+JfGDxqvbBfqVwHT2bzMy69cMB1pF1HF8nO9CWSmvFv+o8DJ+P4Y4FqevpSdcqRV3aXjE9q4ZK2rRBeH/QO1lr34QvlUi/uzxfa9+j1nXqt5oa79h09uY57+CfkYjfu5gOOy8XuYxq6jsnFoDv9Wda9f9oBoNreYWnrODQNAmqAVAdEuF+0XQLYJtAAuwVn2lMs2CNn23fLmbZdCoJVFj+SltaPlCoj1BmbWz+04H1pboUtBahBUi1Sq0pCdVKrUEKVMgDafsMbUnfGBNh6MGGr1J15TWpaXjFgi9S0mPCy1DRvtmCTVDcBXrTgBalqek4qGjZKuQ0bpLwBNi1o2+JZKa9br+xfwAaGtoUB+xhPBEFJ7RohFFvx4urVUuSEqtVyuuphCx6S01UaTlbcLycr7pNAeJ8UVtwrhRX3WPBHKay4SwqV5swfpKAccKfSnskvvUPyS38veTbcLnkltynIKb5NcopvteAWOVFE+K2cKLpZThT92oJfybGT/yNZhb8UpZZe+HPJtCCgyh5QdU/P+y9LRd5UmYcKvaViD/X7XKjlf08+USr7WnX/k9zvyuHcm+Rw7nfkYPaNFtygrwxk32BdL8AVg+UWXC8Hsq+Xvce+bUHgGkNa1jclLesbAtsuJriPcSyS3BaKTGNozkvmggyLr0AentYE0sxFWHBejQ/SiAPqwDMAcZRrfm/iYOZlfvM9Tt+g7bLEADwHn74hjz4FXCR70nW7AqdlKDfQtgC+EKzyNFQLWXU5waeVAVqYeM0UZ30alwAdmG7Sw8xDejCfsx6mO7/ns5PuLI+05ffOOp31mDRjXpaNupBm1sk8LId5dTr6gqemwd8xH7RXXLS+7P5hP+mQfaJDaiGgLNbvbDfTdX0aH1OLSp/oUltM8YXNw2xvoAy9+WKbjTYE0cRM57cBvPRVLWocGBoG6iRb7wfYPuCDK1aaRqQTeB6nycADYPUHaKaeWSfxIL5Mx8kxr4vxFFmHwXS08qu+YN3B/RGMF/kiUI+eC77qgRfymbhZ+Kp26DL02NbaE4G5he1CaNYV/7jSJCRv2vQnPmb9WpPEiV9gbgqmu1t6oH/Zz2b54cYDuHHsBNOR5Zj9QD4y05gv3JD1BvdRAIdwy3HmIy0QutVBnM02mGMqoC3i7Jvpz4HyMYelHfuPqAQIXh9HJVjARgQbFmyKxsYvS0XDC7L3+LeVuhOInQIiQd1HqRM7iZlIz+gk4KPVdXv73b1C1LW8K6mZaBPulS6SkxVrgjZmcd0chimkGHh/vRYswDvB5xceRKqx0NraKk89/bTtchJChdtuu03Wr18vtXV1c9M/1nWIpv/5lhR9IXAFpf+T3Vb94W1o48Y/Fn7p+T9Wf+h0OQnDb846z7alRHSSPX3iiv+4xlhNtf+8FyuBpp7c9UJ8f/YyaTy/Q3xTk5ZXCNA//D7gnMbQSaNPw7Oauz+1lrPD7W/mC583YtH3vKYVi7Lmpoxw6BNrWprl6bi7YTeHITjLsJwyOuebCDJWN+UbVwbtaNjO3TDeiEz5CMMy5XPCkEz5BmVqKgAw8jcx1T8NAkYIaYwQodOoYY+MTzihW8YnuhSMTXSJhksyNq5hdKxDpsNFGbUNQ16QkbELMgywDU22yfBoAIZGW8UJg8PnZDqclcHhM9Ogf6hZCANDzaKhSfqHTGiU/qFG6R9ssMBpRLRO+gYBtdPg8kCNBAEMk/ZXBUFvf6UEIHCHONj4qWUI9XKJdF8utQBxQLEBNKgK46o0tGqGp6Srl4A70AAIngkFSgitBdEF0tGdLx3deQ4ICKFpFBbhxW4Ioy3oOiEXu05YhmRhXNYBl7Lkgg2ZcsG+J4474yZQYJ0urR1HDOD9c4S4l65BG8KFQVzAwQBAeK0E2Pu0Ud0LEGbDwK4JaXKm3RRoQ7C9R0FL2x4JwG5padstLa27pDkIdkpz68fSdB7wkQE7pPEc4UNpOAv4wAHvS8NZDfVn3xN4bqs/824Q1J3ZLk6AzYGa5rcMeFNqmt+U6qbXPWCbVDVtk+omhFsteE2qmgCvamh8RSoBDVsMeFkqGwJQ0fCSlNdvlrK6zVKGMAg2SZmyxfCilNcDXrBAP5fVvyDToO45KXNAad1zEgwbpbRug5TWITQBac/aUFL3rJTUPqMBcQXPSEndeimpfdqG4tqnxYSimqdEw5NSVAPA85NSVP2EC6yTomrA2iCYZi/DsqURsKnxuJyuAjwmpyoftwBxbcMDHvoCsFpOVQJo6+MROVmBuAZtG4R2Qgw7IuWrpNABtg0SZYsENkkAD0hB2f3TIGDvhHZPEMIuigVB9lJoO+WPyqYX7HppwDPT7pK80rskt/QPrpBTAlsud0pOsQm/lxNFbmDZjoH9GAWwM/M7Vb6XcCCa9KgEC3pRoxcdWIT7fJPS3nFU9mXjxHCROtXHfapgCV78Nx6RbXYgwYFECFJLSE0XKevabgu2pnO7lEaDkgRnLpGC8vsj2rC4lRnrtP631tjq+J92wQIX6NBKKC0rk127d8tHH38s5RUVMjw8PG3THGta6/I0/2Pj2vKbZZr2EOhcc5UMHPw4MQQLllDqQPa3tWAhY5GkZn1DWYQnTbiJxobcPi2YY8l5+ON2qezO+Fd1DWKXZWQxNQMChiVyOP/70jdQLT5YoVaWp6n1obU20E9sK9ueDEkj9/DTLYRwb3NseIJzg75iQ1swnLdiU0c88U+WnZh9pAUtWlhqxhdafxH3hYZ3Et/EHBef9n7heJk5hIamCXquCHjc0F414Eo7kOYuuLXe+33iV2B491CePuD9w5kW6pneQmYO4SKdEPBCMt1LiZvnEjtNCZchYA4WMge8o8BzioenFNd07WklIJzW3lfcn+nVxczDNJdwalSmZoSAB5nJqREJH4ZdvdRMTA5GIz/w/DZqwYJWMbYGtFK59ktPX52cKL5FLfTD3yzMt8DBUoc6ulhZ43SbOFsvHlSWr3nim1v6R8WwbnnnK2344BuWAcGFp60AQUikGgswzsiF+vwu3P3S+IvrbHeTSrBwJCVhBAuYPOEJQqsgLlbW0uEKjnzKcVzTsk2r1CasUEHPE7i2pGy34GqSUptcKicrH5Sh0XbVJthT0AIE/glz0eF8ZroOyUugi44jf3CeyJ6j/T6aupPfRtZXiUmv+RTscE6dvol142vn2OKzW9540Hqu6okH7vEqc25pAl6d7zGneRbzdwDmG6dk/fPPFwulD0y+ZXyh4L5Q8QzMW3P9nzW/4wJzZTx+UQkWAid/fjWJc/GBdPhOLq9fL6mZljZAAm9U9B0zS7CQvljau465/jle7MpRxh1hvBH3sOCmCD6ME2kwTZRlLcgrENSuiFSwAC8QsLNgen/QG0JuDOdg4Poh+b0i9T9aogULlkeOgcyDCcIbfoFrWGjkQCi2J3Op4P40fLoH8a7/ilQ0bLA0d9zuFs638E/XD+vSO2EQVtlVWKTc1TWd2yGTk3os6v7XgoWAcCE8PoDUHjQJ8FB43wXRMSpBRLK+JC2TPJDkgSQPJHkgyQNJHkjyQJIH4scDCSlY8OpwIEtoPP+hHDi+zLpq8FXbijvuRCeMNkO6ZQvCOgU92743eMNlbRTgBxRGqJSwJGOJ8rk8NtHtmteLNvFO910886m4CtF7cJdNV27yQDszfrGjw7atcO9998rBQ4eUkMHMZ+aPJ+1RT9U3/l+L9lcrrxCDBfPrFYJthzR2YLjZ8kevtRYyCn8mo6OXrKs8gVOtU5UPaQOIMK6UQMJAXHOAYUbOG3Qb9EneD6S986hS04tV/075fIqP+vv7pX9gQAYHcZ96yubH2dYzNDQkKBOCMIQQipm8OttyE/U78h/bDVr29fcHCQFN3JnfK835HsJE9A37CXSNRT+Z9SdSHO0HwJ2uajP4sx+8pPkpEGfaTCG+Jz8OzOH1sfgtlOLVXwFe07R2CrNjWe/k5KR0dHRIcUmJ7Nu/X/bu2ytpaXslJzdXqqqrgvqJPBHL+pNlTedP0Nmea6zxNtu5BmWBxgjNuQvxsfHxqP9nFkL/mfMO/hfMgyEv/Ek3r/dM1/00oP67UY+z7HDLYXkLISQv6bWFnvcD8cAcH+5/hP5W/z+40XAh0CSJ4/R5zI0mCaex4IYk7uEgHSeFYHbYXejqK5djp3+tLLWrzYqlvqwNJs7/KaiyXqoEHdqIY8O5d10n96GR85KWdZ0SLMDOQnrBj5VBJDc6zFeaf2xUSr7y2QXrGcJLYwG85PxDwB/7unXrlHDh/2fvPfzkOo573/dHEHK6vn4WSdvXQU7XV0SiREu2ri053WtJT7ZsWWKUxCSSIChmEgQzAQaQBCNAEhm7yGETFjntLnLOAJEjERfYnYHqfb59zu9MT+PM7GxehPl8zqfP9Kmurq6uTtXV1ThtvOPOO+zFl16yEydOpNZf59RJ1l1lePFCo6368xsSvq/4o9+00w2LPTpyi/fOoSOlE4knMJyjw9kUCrHIP0gfm1d/l11o+sKjL0o/Z9mPk8V7j1EsYGmBkgPv6c5rbqSUXLzyF3byzE4nF6FstIfHhw8fsSFDh9hzg5+zZwc9a6+99prt3bcv4VVb8mJyM/KTkfbsoEE26LnnHO7a2tpLZLo9dPfEtJR7xMgRjo/wc/Dzz9vRo0cTXkKzz0//vbGR84z5R538MtLO3x3+rg16bpDDP2ToUKPufJgr4R2eiC+EGzdudHL0zLPPOse1gwYNimT12WddPDJWyoMcgoMQ+E8//fSK411H1T+yNuztYY5XyNsbb75pZ2PFYEflQd02NTc7X0EPD3zYnCPieFxjbNMYh8NiXx46Kv9reFLG0HhTCeXo2++8k9Q//diePZ+3qr2oznw+0/4GPz/YtV/kasnSpa3C6eO6nN6jPnuQPef6nmeTDaFCZRDvULqFigI/Dd8/+PDDaLyJx1kWxj7MlfhOudXnw9OEv4MH2zPPPpP08YJpKcyNC8+6Ojp+/PgVz8MrUS5KKdNloVigIE2Z6JxKxp1xixQNZ88dNHwSlFd/zTlI7ClKBRZPE7BY8CwoVm9Kv0ayOXPaJs/9RrTzW93bptb+vZ04ublHNbhsU5Ot6X1DziT/MrsZopBiAbnCSeOp06eTSRVxW7Zusfvuv89dN8nEiysnx40f52A0GBUbiEppeMVhIoVB5ug+W/lnv2vLY36v/svftXPr6nOyESvciuMqPLFpb7odeyfZJHeEJ7r+FcejmUy0Y57DnbUpNX/rLBVkGdD9ygVdXdXbJsbHqiZV32INGwc7ZzTQLmVmrhzt4+P+/QfsFw/8wu766V3uGfDwANu5a1ee3LUlr5deftnhk5xOnDgxJx9X4PEJtT+UfVok3Xb7bXYkVizoO6He4Ss78hs2brAnnnzC8Set/RJ39Ngxe/yJJxxPf/qzn7p+YP/+/S6Nj68tddUT06hMK1eudGVmsckDT+n34IHiSg1JQ1rq57Uhr13R8tieOkUZhjzCJ3j20IABeZYD7cGttCjKR40anbQVXZ9MXfJOPdMnYekkWQhD4boWtm8MCPnHDu5jjz/u6p46oD62bdvWpvaiOiMPjQUaa6qqq9uEM6S3p/9Hpv2yHzt+rGi5GRN27txp7w4f7qzeCpWPcQFFKfwUfo03hdJcCfHwx+ep+nRuSIMXpY4HgoN34h9xhw8fLlo/VwIPr9YyXDaKBXwtOI+kickXnXzG+SPYvOsTm1IbL144J93t5tbQwJ203NGKuXUfYyc0XciyVrnke+46TfwslFX3t4PHlheA7diBLZ2eIA/43dxkW/7pq5ftcYg0xYIG4gkTJtgLL7xgs2fPNjS0xDOQLF221AYOHJh0hGhsMYeDZ0pbEv/atLiLLBYaN9XZij/+bed8En8R677+x3ZhF9ddRkq2zss/kIGwDK4NZt01SFyRivPGsqr+1rDhxUtuNGlqPhMdg3Btsie0TW5pgY74/uSKPjZ9wXds174ZdtF5KI6VOpQx7ms6gs8sTh8a8JCTJwblBx960CkW2iNPyCGKBQZrDd6YN7cHZ0eUtbNw+O3OVyy4ScqRwlYFu3btso9HfOz4BK98+nycxB89esyeevqpZELFcah9sWLBT3clvcODFStWuEWmrxSQTLUnfPXVV/P4fSXxra1lkcwdOXLEHn/i8WTBMvCRgXa6g28eWrp0adI3qB5RJmiST19EvpQlTdnW1jJeS9fCGHrxottRR7FEvVAf1MXWNioWxG9kS3WrsLKq6qpog5JvhcV2xD///HMbMXKk4/mTTz1Z1CIV5Ry79eIn+FFAi+dXYogchYoF5DNUTIrXpYZKT3hNsdByH3G5ytZloVhAyLFUiBZUFy3jdmpjR2rOgiFrh48ttSlzv+XMsrtfscBRjN42sYLFC4uY/lax6PsFO6KVmwZHTuOq+htX3G3fM64gbJcLGourTMZ2/ey7TrGg3XM5RrwcwmKKhRdefCEZMBhodMYRmePhmskZM2fZ0mXL7PyFC4lSgW+dWhfZjJ2aN8Ua/vA3I8XC9b1s43f6WuZIdENBlH8n0xAqFOL/5M1VO0tXP+4UCjgdLa9BbsfGDldzHSb3midHDXqIj4Uyd/Qh8s0yZ9kP7PSp6EgC5XLHrTJcbZTp0Ik2xx5QJjA5YWKPxQIL3vbKkCwWGPR5Jk1O9+XS3nx6WvqXX3klWZBR7kNFdj/4zsQH3hNG8htZvYXlYsLIRFOwTrHgHVkJ4a+E/ywoV65a6XZOtehk4nf3PXfbz37+M/v53T8v+QH+nnvvcfCEQ4YMabeMXwk8TisDFgvsWEs2WeB35JXG1OtHH3+UjG/ULYqjwYMHG7vYy5YtswULF1rNnHzH0tcUDLnxK63eOioOPwD0Nap/6qYtFgvRXEDHhDOujum/6Pdox1VXiWJBi1bKzvuxAot/fPLAa/jO8+RTTxU9NkF7kMUCPAV/ePSuo2SiJ+FBsQAfNRbyzpjAeHDXXXfZvffeW/K44NL89C4HjzUw/1GsSnZ7Urmv0dL+/u+yUCxEFZ2yiAoWdydPb7dFKx+y8mqOIrC4zzmLi/6zyM8/otB5Soi+7niG8E+uucW4BzW/LFGZPj8w1bBWQKnAIq1h/TPJZCzyQN/+im5XY8lmbO/ggZHFwmV2DALFR5piQfzgDLAGGCbCa9eudZ1dT+jwDn/2rtXd+KXIx8INvWzLD75j2cYz0U56IPsqT9eEnNs9bXOW3ebamlMsVPezw8fro4W5p5A4+sVKpzTrvmNKkZVEmXPSiLUC/UJfK6+62VZufNHONB4MLEBS+hmvPG3hL7KEU1AWqZrwPfjQQx2mWACnnvJJk5K+oxRae4Kcl0JnCPPSy7mjELTfYooFvvsTpBCX/sMLJqNPPhkpFuApdaajEILzw5B/4X8ftie+i16OQkiGCLGu2bR5s7Gzx7nv1jxKs3vPHjt0qOPMXUVrT+RjGk0t0Yt1DBYL8JsFCz4QOtJiAX8ir7/xRlKvtIMRI0a4ncg0etPiipUh/Bb+T8N3LS43l0Ox8ITX1yAD27Ztb1X/LX76vPfbMe9VVVfHUQjKqrkcYSGLheMnTuS1Cfp7HBCKl2EoxYLP186wWPDrMKSh2P+2piuGk28oFvwy875m7dpoLPj8c6N/b/24QJo9Li0Wwi3R0BllE06FLdFQ6vfW4GsNbKn59yS4y0ixkOuQCzMQy4YLtnrrMGeePb7iJpvALqlTMvR11gyYQUc7qF3v4PFsI7vNWrjkwtON+42Fz8TKmw3T8opF/9db7ERwHX3muzAPQz6Tf9YOfzbc6m5gkXvdZXf1ZDHFwo4dO9yig4GIgX3c+NzNEfCo2zqATMb2Pocyp1fs2+I62/3onYF5vmQorLPO+h9ZDsGTxvNHoptZqrkRor+VV/e+xHEjcHsOzPIcNyLjXdfuUNaNr/iqO4o0bnZv1ydMrOhnk2v/2nbtn23ZbHQrQ1co7/Cx8MCDkcUCAzQLt46yWACfdlJao1hI25ksJu98S0uT1peUCpeWtpS4l1+JjoBQdtpuS4oFwQFbDL9TLMQWCygjOPeON33K3hJviuHVtxBHe/kkfAqVT2vDULHQ0YvcNHpEs0Jg/Pe0/2l42hKXlk8YJ7ytqaNCsLKE87/7PhakWOhIiwX8B7362qvJ4oBdwg0bOUpX2vjg88N/V3q/LIojTINVnELS6j1MI175OP33Qvn6MC29Kw9oED6fnpbSd8T3SLEQ+digf+Jpq2LBp0e4FJaiWFDZxQsfH+/6rnj9V6j4toR+nu3BR9/uP4V8LPiKBdodx1GKOWOEPiwW4KfGWVlDQK9Ps979MhXiiWSQ7z6eUtIKp/Ljv49P34Xb/1/qe6hYoOxdZamhcikslWbgxD+FrUkrWOWrMIzXf4V+XqRJS0ecD0faEM6PS/sW5icYhfru4/HjSn0P6VQ6yZjy0399V3iFKRaiATOTabZd+6fZzPn/FDuNi3Yq2a2cEFsxTKjo36WLHBZUB48uigd1LQgRwIjmmfP/Ib5yMlKAnGvEYZjgOP6Re1fldX4Y55nN2tkls51Z/pWmWKCBjBkzxg0YLCSGvf123sRLDajzeR1M9pqbbPt//m+ru6FX4tviiwlv5clEl9OkoxAXs7b/yAIrr0ZWUSr0s5qlP3J8kzxDG7xbt/VdG++OA+lYUNcpFpx1UnydJDdXTKzqa9xQcfDoYnfUIXsxc4mFRWfxtCcqFqifUuXbh/Pf0/gVftd/hWEaxSsMv6f9l28JJntMJoud1/Qnm7wXy8dXLDCRwuHmvlYehSiEn3j/UbkKwet7V4TdoVigXKWWXXDiX1t44uMI0+ubH58W53/339NgFVcoZJIeWiy0R7GgfEQXuF559ZVEsXD77bcbivQQTvCFwhCe/2FcobSKLwafho84Jrdp6dLilE+xsFA6xSv0caTF+d/b896TFAsqR2vL21r4Qvm0FY/wEYb9vBQLPm7euY1FCgLCULEgeIXIYahY0AJbMKKD/2GcvhHqW6HQh23Pu/C3B0dXKxag2ae70HuhMvnwggnj+B/GFYJVfGvCQrjBoW8KC+Hle0swpA0X/0qntAoL5dNSvJ/ef09LF36/AhUL0WI4k222s437bG7dXTa+ond8zKB37MuARQbOFbtykdPHtu4enSwMVREKF696OFYsRAu13QdmxLDRue+oMrtPucDZ/pV/9uXEkeDl4FtBNBazWICveMRmp5dFyscjRiQNVnWT1pA6Ny5rXPG58i9/J7oRAiuRG3pZ8841kdIj9jHSuTQEig6UColyK2srNjxnZdXR0Z2JVf1t6+5Pk85QFgBYBCxf96yzxnFKPWc51HVtDuufyEKJtt7flq551M41YpqdsWymtM67o3jcExUL/sBUSNYVL1iFLfFF6VqCa+v3ULHAec1CuFAY+g9whejzFQv0B5FiIboVIsQf4kjjTQgT5p32Pcwn/O+n0bvCELbU/92lWCiVPnjbnjL6aXn3/4c0+N/T6tSH9/EI1k/vfw/fOQrx2GOPJTuhWIm0RbHg5+fTBi75ImHRhTyjWPBhSnkP6Q7T6HsYCk7x/Nc7oR7B+aHg/Lj2voc4/foCd/i9GH3tpYX0PWu8Y20AACAASURBVEWxkFZuv3zh9zRe+fClvIv3pcACU2hn1E+fplgQ7QqBxzoBWJQKhBxH4YYOvglOIXHQGioWuBXCh/HfRVNaGdPgBO9/U1o/TnClhu1JSx5dpVhoL50+P0rBBYz466f130M84X/BFornO3kU+q54hcD772n/FRfCKS/Cjnp8/oT56ZviFfp5X3GKhXDH9Pz5I1a/4Rkrr/7r2JFin2QHlR3MrlQuLF/zuLvZwq8A98494js+iHd/+zgFw/K1jyZX3nEbxiVpOlCIiuOW1ULGtv/glsvuGEQxHwtqEAqZ6HEWvjg/Oq7xFsvn7ILJEa+v7+XCDd/4I+dEkzSi17doKYaro781NTfajHnfsglVfa28ur+V1/SzL05v8eiCRiYDZ21+w/3ueE/k46TrlAq0a5QZ4yv62bR537YN29+x5ubGZPIAfShAIkugzm9fPVGxgFxwDpsz8UuWLLGZM2famLFjbey4cTZt2jTn3I3jGufPn0/4VqosSUbhL/e1b9++3eGrqKy0CRMn2pgxY23cuHHO2eT8BfPdrQTHjh1vccBX/v5RCBZM/lEIBj4UBDycheW7Fla8u/ij0Xd2r0QruH3FAmk4sqJbIYDDvHzT5k1WW1tr4ydMcNfQTpkyxfEPywb46eMTvcTxnDx1ypmTij54I5hSw6bmZlcu+ivwtAVHmFd3KBZCPh07ftw2bNjgnM1NmjzJySIyUl1T7eTjwMGDiXxochOWo9h/8qP+kEXkffKUKU4Gx40bb9OmT7fFS5a46+eow2J40r6pLIQs6Ddv3mzI9fjxEwz8OFXl5g1/QYIyjN1SZJJFTlsVCz49OBhG5pGLvXv32vMvPJ/IP/K8ctWqWP6PurCYCTh4LzQ1OYuduro643aB8ePHu+OClGfOnDm2ecvmxIxcPCCd/+7TxzvO83z5B5YHfsybP9/1P5MnT7bFixe7Y0jhorIY7jAv/ffTcLab4034U8JxJWUZO3acKxd1hWPL+oZ61y+q7xOejgx7kmJB/CGkzLt273b99bTp02K+jLPpM2bYosWL3Bl5/3rStvDk7Nlz9vnevba8brnVzq21iWVlrp0w9pSVl9vcuXOtoaHBDh065G7rUh6iU//9EPn2H1ksAEN/gawjd1zzDBztjufRxx613bt3JzKJbwa/f+E9VCzQV4EXemjvGzdudGPC2Hj8nD59hi1aFPGqkAyRlkd0+W3CL1cp7ygBsKIAB+0fRUkxXpWKUzxSHyVLjVLStxUG2YK/Kg+3sZVSFmDgtdIRFuvfxHf4hW8b1Tnp6Ic4Fj15ymRbsHCBHThwsEXlFtfWb9261RYuWmiMX+MnjHd9Ge1mydIlzh+F5gellIc6lUwQ+kpn+jD6d/pI5lOMk2Vl5bZw4UKnPC4kc6XWCXRyFSvjJGOj6x/HjbMZM2e6OPxkFCvLFadYgHGqNEKe5sx5wwJgau23YudtOHXsKieOucVU9dJbrTlzNnXSsvdgrU2q+Xp8dV8/q1zyAzt/4Vi8S8zVd12zoM0XPBZcEQ+JP1n21hWlWMgva3fwt3Ce2/7ta86/Qj3WCtdfZ0eGDHDXISbKhMR6oDCOji9ftAA/9sUK5xiV4wX4MahcjKyejGU0khnybjx/1CoX/TBy3oi1Qhcr8riVZdbCb9uBI0uSo0RSPLo+ogt52BMVC0yGhgwdYgMefthNtLSDwyRCE7SHHnrILU6AVb9K3frvheSMwW/69On2zLPP2P2/uD/BifWA8PshZuGTJ08pyYGdr1iAbiagooMBHk/fTzzxhFu4+XnwzmKOB4/8HH3ynUgxgPu3QnCThxQLnE9//oUX7N777nUT0rAcXE/74UcfGmd4RUvIq1WrVjn8jr4nn7B33nknD9ZPV+idXWd4BZ2Uo7oD7qnvDsWCeMOEqby83F3ziR8AWZeo3jSpfeSXj9h7773n6lqTwEI8CuOR1xUrV9pzg58zvJILNyH5aQL9wAMPuFsT1q5b52S8FDn382pYscK1F2REeJUHnugfe/wxt2BD5pjAdrRiYePGTZF8PxHJN/xUWSkjN088HrcLwvc/eD9V/uAvCse33nrLXbssL/rik8J77rnHte+Zs2a5iaZ4Ad8K8e6DDz90NHKtK/0DcCh7oMfnmehFvqGnED7lWUqIwoc+75eP/jLvZoBbb7vVyYB4RYiDXRQzHeH3II22nqZYgMebN28xbsqi3/N54dcLCjB8d8DLtHIViyMPrvLmZhJdvwxu5SW5IiSe9jJixEinjAJvMRkQDoUoFgTP4pS+ln7z0cceS6wVgP3pT3/qlAsaL14b8lqe40doDhULKAihB7l9+eWX3S0H4NIYKhrw0fPWsGFFj+rV1dVHbTYel1goFuNh2rdNmzZH48qTTzqesdBU2dPgS4nrKouFkBYUsPQFjG+M0WPGjskbo0N4/ae8jK/0qdQz4euvv+54mcYL+iHlw+IfmO07dtijjz6ajAe6JemRX/7SKRzT8MCnZcuXuytJw7EFOXCyfPvt9vDAge6WJNpNiCf8T5mgZfDzz0dj/ZNPWnV1jSsL+aH0oP1IzvwQK0vaJ7Ip3pQaIuvr1q+3wc8Ptvvvvz+vT/TbKX0A/SgKyDTcV6RiIa2gLMyPHF9lVYv/zZlFc2OEPMRPxGTa+VyIjkp0lhXD7EXft7Pn9rmd0mSBGHeWp87stJkL/sHKKvs5i4Xp8/7ejn2xNjLbRjnSHDmaSy1bp1ovxLu5DOznTtmqP/ktW3b9deYWvJz/dz4Aol11HT3oaaGOQhybnu+Yset5GSoBUBjF/MUqJcMVeFm7sGdT5Ffhhshx44r/8Rt2fuMq+1VGMuCl6dS6T6H3YtbWbxvubi/BxwLHIJavfcKamr1d7bhMp87ssSlz/ianUKjKKdna2sYmVOQrBN1Rh+SIRdSmiUPpsWjlfXbmXLzgLDLR7Qo5CBULHXErBIMRC2wmM5qQleK8EU3z1KnTkkFDk7g778wpFDRQaTBhYYFFg78IL8Q36Nq5a2c0oHrXVZGP8BIqX96VD3FPP/N0MhFLG3DJ11cskF4WC8CzWxPm5eerd2CeefbZvDL5igW+cysECywmLKJRofLgf/iORj+NP/iCuPe+aGFLGh7fe3mh8goXA/+bb77p0pGW6x0bVjSk5qU0pYQoFuCLaGIB2hZLCNGvUHnrP/Qrjnd2RVjsk6/yF39VT2EI7JKlS129Ca9wEhLnx2OV8tFHH+XJnl9n4Oe/H0ceo0aNytsl8vMI32lTU6ZOzcvDp5vr2fz/7IhxYwYLJ/G8PRYLKi9yKl6qXH7ofyP+xZdezOMV5aIs8+bPS+hSfSgt/U3IK3BxUwvyLVpCHun/K6/mHEqyQ438Dxo0KOEPk3nRTJ5YEIR1KlylhKRlYTlh4oQEL/h5tHBQ/ROncuqdK/bYCVRe7aFFOAjpp1j8kA885dm6bVuSjw/b0rvPc9FP6Pjn3Qrhw/k4mV9ipfbzn+cUUdClepYMhHGzZs1yR0mFKw2/4rBIGfTcoDz+gk8P5VfdK07583/LlpxVpHAqX0KlUegrFtidfm7wYFcevqveFRKnMtIm/aN19FOhYgE5R4movMTz2267La98imehe/DgwdS2gWxyIxm4VGet2XGGvlGjRyVlgo8rVqxskxz5/AwVC8wB2N33YVr7nlZvIQ4sx8QHwneHD88bo0N4/z9KK19mUF763/13vx/CUpN+6NlBgxI5IG/JBHWDxZafnnfGlrffeSepuzvuyPUfpJd8hCFWOVjPhfj8/9zKhKJCvMDC7lxjo6EQAR/1LPpU5rD9LFiwIOGdeO+PwYojX+p74sSJbk4BPuEU7X559J2wpqbGpfVxXTWKhUwm2kk9e26/Nax/OlIqVHHF4002oQILhn7OZLutC55S0k2d+y077pQF0YJNZ9Gp1ObMBatZ8qPIc71ziHez7do31Qledx2FiAQl4psT+GzWdv38X51SgcW6c+QY76j3NGWCT48UC0d7mGIh4S8Lce859OGrVndDZKmAAmfTP/ez5mNcixgu9Lv6f9aamk7bwhV324TK/s5aAYuFzTs/if2B5NNz4Mgid9TIXfXoHDh2xK0QKA9uin0nCN/NsfKC/72tvPoW27DtPTt/HnPFyEEjIfzzO7+u5GeoWGAng2MG7aGHtBocGWQYAAopFpQPigEWTCxIgWewYDDyBykNTorTIALssLeHJSaDafwjn8NHjhi7y6TXxI1QAxWh6FWowUshO6XCL9r1n9BXLIBDigW+sRMovP5geMn7HXe4iYSvLEGxoF1k4NH+jx4zOuGV6OMb5eC/+OV/gz5MOn2aeWfwfvudtx3fRSPmhT6cX97wnV1udlvJCxqglYmpn74t7ygWRA94Bzw8oCTLkdbmpfIQYl7Pos3nm8qlOELxGbr0H4uA2rlz88oNTh8/tLEAYPeFtKonXw6FU/nxHyeH4sUrr7ySWo9+uckTc3rSgFtPiJs8/LgZM2a63SjieNqjWBA9q1avTvil/FRu/RcNhCgDlJaQSSeTbPoH8Yn0KB35Dw7Fh/9ZeDz99NPuKjm/Lnz8vNNnAUt68vrggw8SeQY/fBTN7Jq1xS8E+fiyMHr0aMdjlZ18xA/qW2VRfBhCB314WJb2/I8sFp7M0XHH7bZ9e/t8YEAPZfSfYrdCwCP6pGHDhiV0qOzilUJ4JD4RRx3RflEOFeMDebCIenbQs4nskIdwKT8W5WpDhMpX35955pmibVFwCqVYIH8UC+Svb5IxlcPP65FHHnHWRCqTr1gAjmfOnNrE8kmyCm7RD4zK59Lceacba3wlMvihDfwjRo5waYEFz8JFixL5FR2FQsYZFsQ+z2SmrjwKpS0W7ysWwA1djI/QXCxdS9+UXmEI35WKBcoEz8eOG2vvvf9eIh/EU3+qR+YBWBBAq+hmwwHLQ9WZq+87cooycAi/3iUTKJKGvzfcbRgLX8gHKRbE+0mTJrsjD6JJuIRbof+dfnbuvHl5dCsf5UuIvLz+xusJveAW/vBd9BDPO1ZxKD18vFeNYuFiNmPcFsEinasbt+waZZNrvmHjK262suqvmruasqKfRTui7d9ZTVM0sIu6+yB3CkcNM3eFZLRTvX77O7GfBRw49nU7waospcn9z1/EdUZ8Nt5dcubjzmHgRTs+cYQ1/P6X8pwK+ov4nvjesxUL+fWYOX3Ctv7oOzmLhS9fZ3ufus8uYq0Q10Fn1HWpOE+d2W2zFvyTs1RAqYBMHz+5PulUIjyRw9F1W98y51vBHYHoa2Xu+FH72hbWCPhNKEO5UHFz5COl6qYorqq3TZ/7L7b/cLTgYMCWD4XoCERu4VFqeTsKLlIsPOAGITp+dsIxiaND52Fy0Nh4vlUPuxpaNNHJsxgopFigHPCDs8vhQMExBY4rcJauvqHBncNm9wrLARZwDE4aPG+99Va3oGMw0sDk84hFOrugbjEST8J4Z6GKKWpFZZXb6amrr7eamjn2/vvvJyZ9ygP6GCQ5ryjcYV6+80bS+YoFFtqY8sJjHnAJp3h/3/33OxjwpCkW/EFaiyDSYn744ksv2eLFS4wywCdMJ30TfnhE+nXr1jmeh7TPnz8/McNmYH7n3Xfc5F5l9cMwLTsQ4BZNTEhDGD99qe/+UQhokmIBmSkVh+BaoofvLDTYxSMv6gbeErKAwwQW2eDoAueUWfRQn8CoXghZEHJkIcxX+dOmdCsC8KTnYTFEHkzUMENm53HUqNGuzJJ1TONJA33IaDGLQXZSwUu9E4KD58EHH3QTrvr6BuN5++23naJKdEA/O1yirb2KBeoKfkjumQxDP4/ooz1z7S07YbR7X4FHGRctXuzoUZ2Qln4FuUchidw3NKyw2RUV7lgFvAQGeBaGhCzg0pRqqie/TpSWdNA7/L33XLuqqqpy8sFkt6WdPeEtFGLaKx4Tkhd0Y5XD2f6ly5bZ6jVr3BGViRPLnBxop9BPh7JQslUor9bEo1jAFBsekA8hx61aOw40nmfciMYRQtEsOWtJsYDfDPUnpOXBcoExASsc+jnaCQpQrIuwuIKH4Cekf587d14qbzQGf/Lpp0kZSUMetGkUW9Omz3AyRTtcuHCRffbZZ67twA/yAFY8wuS8EI9Fu0L5WKDOTp48ZUOGDnUyhtyDF5zQTki/Q7tBBjnuhgJX+VAGLC3AK3ooAw9tg3LQR6HoZPzEvwJWD4wJgldYM6fGjQng9vtWzP+hg4e6QLnBuOTDiJ4wZJwkHX0WabFGFEwp6QUbhlIsgFv0o1gQXHvaQrG0Xa1YoF5Vn5ST+sRKgj4bn1DMgzge4/dDZ86etdffeMPxnTSkh08oDFCA0VZQnNNXfjZqlOs/gZEMUVfA06cWGltQLNBfkwZY+mr6Jd6pZ8aLN996y7VPeDZ8+HAnw6or8uMdGceygnoT3xUSh4x8+OGHSR2Thoe2gKJ45sxZboykLFOnTnVHFuk/gVGZoBF/DMJ71SgWKDAWAtr9x0Jg/+EFVr30+86ZY7m7jo4jEZ3p0LG3rd36RlTBwe4z9J0+t9PKq2+28uo+bjd42txvWVPz6YRmNeiuDWWuT5ixC9vX2Zq+fxhbK8RWC1++rkf7XuipioVcPcZWIUy4Vy2ylV/5b7Y8vgmCsLE+OluVg5cyon2a40vxCW/hcO/B2ZGlQlV/p1zgStdMJjoGkYcve9Fqlv4wPm6EI0WsCbAMap9iQemxMopw9nUhN0AsaLjXjp/kbDTncelEw3J0Pb/Ek/379yeLXDphBgbO73JObejQofbGG2+4kDOBpTxDYziZUDLYgLeYYgFFBoOFBkHSvPHmG7Zz565kYauBAbqZ2Gzbts3RwyACfkKcXRXaJccUGzhwKw0TVxwN+rj9dwa9isoKN6CrHIQff/xxwUmMr1gA1lcsMFDDb3wjEEKPaIemKP6AC0nn0+JbLCidyjNhwsTUIxpM7HFkJzjy4KFOfdzwlP84phJvoJ1FvHbXJC9p6fj26aefJrxFhnBCB2wILzylhjoKIf6zkFy/fr3t2LGzTQ87hD5NeiekfpBfnwfwjht5sOKBZuD8NJgmo8QBTukIkWd/EaDykra+vt4tIIHjoWwsjNasXZvqkJTFMJMjrEDEB9KxEPGVXMqDkHaAHxLloRDnc5qI+mVBvkaNHp0ooiiPytQexYJ4dfbcOdu3L5J9dvo5o6s8kBcWZjgZxUkx7eDIkdwCih04lVsh5cHUNa29MyHF2SYTbJdHbAZM/8LisNCEWVZW4FbZWWBCk8oBb1nY4KDMj/N5X8o7psMPP/xwXv2gGIRuX6HoL8BQ2G7atMnt4EGjeEGbaK8puE8zRyFQLEhmyIcxoZT+XzC0o6GvD3UPcbz7fIW/xRQL9H/IHXDkT9ohQ4a4Ixk+f0Q3cbQFjmMJnjQoaQpdy0s834HX2PPWsLdc34UjWuEmVFtRW3z88Uj5iAKO9CitCsmDk8G4PfEuxQJ4qV+sl5B5xkHoEN+xrkM5yDdoDR1GkjZULICf9DjwDY84QB+yy3EiKTGUF31cGv30b/h4EF7S0R593hR6f/fd4Y4W+MN84OChQwkfC6UpJV6KBdEOfsaJHTsZE3bET+njAzv+Gk/AXYiG7lAsiO8vvfSSmzNQR+oTkHn6If2HbhSw4gshvEEBwZgJvF/HvONHCCfEKNPJS/ndd999rq9J44UsFgSvkH4cR43y80Fa5YccccxCsNDFw+1A0OWXQXky5qJsphykA572SR2TxsdPPsTRhqQgVvmx3tBYfNUoFjgKIQuB3IIDL6KnbMmq+208O6A4o+uAXVUtfsIQ8/Gapf/lzLNlgSCBkKn2vPrb3fl1doJxdvf5gWmxT4ac8EggOj9MX4jtuvf7uRsL3FGIy8PHQk87CuHqT2ZlTKQzWdv+7/2d0sYdNbmhl23557+KO2DVBaHew4Vz5/5HMbd45c9tYuXXbFLNTVZe1ce27RkVWwFFSrvoeE/WzjYesolVX3X+TLAumFiJAqD9SgXnP6GytzsKQf78nzynvzWsf84ymXMWHXmirWChFB9/SJR43cM36jlULKBF1iRLIR0076U8DADskDLIgEsDSTHFAib9GgTIA5N6JnD0Qbl+KJqE6T8hAwmTTc6JM+iQdk5t7SUTA/j90ccfORgmgtCG4yp/EuHn5ecBj2ZXzE54Ap1MIpVWdak+75KjEJ7zRsEoBBcPfOJRPKFoUFykWHjSwVNOykBanDsJJkyjeBxPkgYekYa0ottPQxxeloGDHmDZrRMeP1Q6QtIJP2Ehx3t++lLfdRTCPyMMfT/+8Y8T2ZKMFQspC99RtChvlUH/cTAIb4ATrz4bxVXMuf4rTKP/y5Yty0tH+lmzZ6WmRQEGPaIJJQQTLz+ftHcWCj5tvOPQDljRoRALEuoQOlQWbhtIw6s40uJ8S/CisT2KBeH2Q5yYvjZkSCJj5Oeb2kOHHmRr5CcjE17h0I5yM7kVTpVZ/wmVHln0ecZRr7379iVp/TQoFuAZ8Mgxi6iNmzYlsNCivAj5r7x8PKW8YwEgPhOyK43/Ez8PH4/yIo4+W0oj0rJow0meD9+ed5RvKBb8nW3xBL6U8gCP/ABLCF/VtvjGk3Y2HLopK8pbyiYZZmEl3hcrG+MGFg30F+ojCx3pwj+FYAhZyONfpBh+1QMO6LDsUXrK6XvH92lVeRX6igU/L/juywSKROLEEx9WcfINobZKWFFRWbQMpP3gww9cvZAftGMNQbzoVkgcY5pPF8p2/zsw4cN4pd1vaOK8f6ExM0zb0n/wqLySRXgLjeTJN/G61FByilKtUP5dqVhQ+SgT/RCKAeiS/IU0Eo/CGHhk8ic/+Yl7p/zcLBHC67/qEaUMCkrglffIT3JXtQuekL5XFpeCJ+QYjuCE1/8PjViUSZbIB8saHeUQrEIcWKs8wLIhUkgpTBrlSR+AdYfyoQ+ZFx+7uGoUC2JiblGmyXTWGi+csHVb3zUsBMbHFguR5YKsFxS2b2HEDmtZ9c12/gK7BPEiJ15YRpWVtc07P7Xyqn6Rc7yqfjav/k7LZApr93LlurTT6ZhvWsjmFmWNm+psxR/+RrwAjnwB9MQjEKKpR1ss6HhDNmOn506OnWHC017W8Ie/YWfrmKDneN8xddoWWcna6bO7bNKcflZWjXPEfs4x44UmTKywBpKcRNc4YtngHKQmjhXbZw2EAsHd5IJfFPKvjpyczl70L7Z9T5llsultRJ0gfPN9mnQ1H0PFAgMEDwMtoSbaGmxaCpWeEFjhKaRYYBD4xS9+kQxoaNdb45yPXRx2nUQXA54mMOIl/9mp5JvgWGT5dSDYtJBJpL/D8/Qzzxg7sGmwvmKBvPxbIUL4kFfhd/8/EzXM5EU/abGOCCcaaWUirUwESU9aXUvm58E7OyB816CMl/RigzlpFi1a7CYzSse1ViHetv6XxQK4eSRPKofiSw0xC07jEXF4+Va5yYddWk3sQ/pDHMjYyE8+cfUDLdDHTm0Ix46zaGcCiEkpO4AhXJif/qP8IA30idbQIScKNxYOfBctKAyK1aPyR558GQZHRysWmADjI0L0ww9fsaCyEmKRgCNTYHhIw9GoUO79NP47/RsLRqUl5DiDD6N332KBfH75SxSc+Vd8ik9K09YQRRT9iHiAAkS7cC3hRNaoI9UtioV168Jjf20ZS6M0ct4onvu88+OKvfvtUcoBZFbtl++hYkG8ZXdR6cmD3dTQB0AxHmEBEI4pwAu/QhZCAx95xNFEPtU1NQ5G34vlwRglp4viQyEaVRaFhRQLXHcKjPChWCi20KUNhM4baStpfVZYJsYl5SMZTCsv6bbERxoEjzWhDxvi5tus2bMT/KTDmSZwabA+rlLekX/xUiF5IFuEimttSHrqoBANXaVY4OYE8Rqa2GjhKFEhuhTPOExdUm5CZBtltL63FKKMliwIT5r8MYZx9EH5EHLrVFqfrPpWiPINKwWVj3wmlk28RDawWBIM+FEWMlekDMJVrDxcAY3VBTjIA4tA4Dvj9/+0B2mxQnTGt4wzl+ZKyowdOLzAps/7Gxs/u0+0eKnsbeOThVH7lQsTMAWv6GN7Dk6JKy1ajPmLsiPHVzoFBwu3iZwZn/f39sUpzhq3/qxrZ/Arwpm1fQ//0Jnr19/4JbcI1iK+J4Y9VrEga4WLWcucOm5bf/jt2BLkOufDYset/2jZM+13zNYWOVCnEoWR7K3f9raVV/c3jg0hn4tXPZTamSLP9euetglVWCrgaLFtCjmn3Kv+qlOyYfHAcQcseTguNLGyv81e9B07fnKTXczmm1O2pbydnSZULNAR05Fr0PAngopvKWTBxI6RD1dIsbBq1eq8wZDr4VpTZibjcm6kgSjtOiMGZiaDlJcJAun8gdB/D/NnkPK1+Sg/NMiFsP6iDHqKKRZC3oa4/P++YgG+wuMZnrWCDxu+U/bnnnsumTRAl842+rDwAL74ixZg/WMNan9KxySPhSdwDOCc4QVe39sbolgQnwg14eG9tQ801sYWLWE5KDfn5oHhgb9Llix1MhLCFioTdST6SM97uJhnJxb8ahscP/DxtZQXdYRzLXBTfnBxFMNPx8L9qaeecnlAB3kV2qX389Y7Z3BJA27y6QzFwqveDQzkU8gRIkoXnxZg/Z1h0VwohC84o4RX8IJF7oiRI/N4rrSvvvaay4syA9eW6/WEKwz9+onaWbPzpM5idP2GDfZ5fLTChwtx8F/9FOa+0Ak/IsVCzqdHWrrWxLGYwHwYnpGHZLU1IXSRXmkkq/pPGCoWRCP9M/lKdjlmBV9a4g3pBYOVC+mhg7wwwxd+wdDmaSscI8Eyy7/xQDBhGrVn+lSOe4hG6A2v81Vav8y8F1MsQK+eJ5580jn8FZ4wRBZCxQIKdMlIWAY/PTB+/UCXyqZ0wkM8i1vRRZnDI0iCJQ+fN6RhV7o1/Y9PZ9p7qFgA/09u2jmLpAAAIABJREFUze3QU67WPtCJpWXaQlo0dJ1i4bWE19TLhAkTErkWLWEI/1FOUm71C/hJ8OslTBP+p96HDo3GQHDwhL5DgJGPBeSA/LAO4NrvEF/4X3IFH9UmSI9lAnXqwzNO+21r0qRJ7rtw+LCF3t97//2k/6I/R2HZGb/LSrHgzmK73cyoQz1xaos7q11e1d/GY2HgnMW1X6kQHYvo63w4LGi4x7J5i6Gc/4fzF45b9dLc7RCTqvvb1t097JpEfAE0LLRVf/m7ka+Faz4W8hproQZ4abz8V1y0L2aOs4Y/+s2cxcKNX7ITkz+N8CYKiLbvjlyad2m41MGcb/rC5iz/sTueg0VNec3NtnXPmNRyn79wzGqW/ji+wpXjCvhW0A0OrVEy0F50hWSEB8XCpJqbrWHD03b+AlrvnmDN0TIvcd7IwKBJA5porpxjl4Izq9wfzlVjW7eW+mx150JZ2DAwMYCAu5BiAceJfBcsnoJZjJf6MGEcOXJkMqCSX2VVvimoP7hKbsLQl0N9UxxmggO889DsNBZSLPg+FihXZygWwIsFAmf1Q1pFsx8yaHP0Q3VBGJ6/FTz4pkyZ4iaD5AMsjpH8fPz3bdu251lDcMZZkwQfTvhbG+ooBHTwMInE/B/TaHY+Sn5eftntkjc0pF+BSX367YC80nb+QvpVRoU404JvmhRt3rIl6YtYyMgDPPIOzPK6uoS3whHm4f8HBlNk0qvNcH5diwJgkTm+QQcTNxYFPo60dz9vbk957LHouknwdKdiAaeMlEMPbT2N/mJxyLp4BR7uoE+Dx2JBfAOOmyzS4NoS5/OX9PpfKCyWB+0L3w/IKHR2tGJBzhvBL35g6VP6GBCNFYwh0TiyzYXQKpp5T/OxQF/tH30BjqMMyDR9fSnjAorgqZ7fE3Bw9hxei98+fwvFhzCqN+DpG5AXmftTrp6gWMDZouj06U97x6IK3lDHPL5iJYRfsHChg5VMzJ5dkeQT8o/2JmUz+FF++GNwiLu1/5F/8EqWCLEuo03woBgveVxwY8jLzvoPSwEpTNLkpDsUC5Rz5apVLfZDjF+vvfaaq0fVEU4NW8vb6urqhK/kjdNaHwd8kY8FvvNwdSYKOh+u2Dv+c1R3jOdYJInvpENW3nwr5yuFcZIjjAcPRu2/5X7gsOsrsNJTPtDJfKkzfpeXYsFbmDjnjtmsnW86Yas2v+IczUVe7ftYWRt3XX0/C3I2N33eP9q58zKdiRZGvt+HdVvfjHaGY5PzhSvui4WpZyyifoVzvPONtuOu79myL19n9Tdc87FQrIEX/BYfg8gc22+rv3qj1Tnrj+uccmHLP/5PyzaejQboblAs5I4NIHMZO3JitbPmmVDR3ybVcAzim3biVO5crF/GEye32LS5f+csDFAqlOFrwVngtEapwNGJ3i7deOefAeXeTTZlztdt577J1tRMB6sjGC0v7H36uuPdKRZiBzl0vuzMt/e6ScrBAptOXQusNMUCA4iOMQDLIojz5kxKSn1wMCgPxdAPnk8+5ZrRfN6nTRSACSdFxLFIYwK7bNlydzMCu/Dg1SS7mMVCVygWoIMy79kTOdEqVDbxgIkYXprhj3iEUzB9D9Pv2r3b1Rv5UG52R7VLLFiF7JYLDtjlRbyjK7/WhCgWRDchcoGpMxOZM2da85xx8CzuRbtPB7sZyJ/4wxEQ/3uhd3D5+PBCDw5wIfu1tbmrJ1mM+MdZOO9fqiM0P39MUVEsSSaZTPtHc3BsyjceaMGDPul9On18etd3Z+Ey+DmXlrqF56p/wbYnpO5KtVjAaoAyqF7WrCnuJyKNLspFGcAhWU1bRPlOv+BdIad/aXm0Js5fZInnLaVHdjZv2epu82An2z/a1NGKBXZtyQNewTPkGAViSzS29F28V32mKRboq1A2+/JLX8c48fBAnvSxgXGAb8DxPPDAA8kxPtoiDm5DXvPff4rRDxzWJdzSgXKLxRB8V1mgtycoFhi3VKZi5eEbt1FQJ/AH+kmrNODQOyHKAv9IEeN02mKSdPMXLEjaK7ixyPFxtfddigXxnvDzz/e6PgqasExs1djgxhLGhzOXyIhPa1cpFvwjWZStFEexHOHwHXnCd8ZJn/5S3jkiymIfueBBKe0rrcGhoxDQBgy3R4XyEublf6f/U/uGTvqXo8dyznqpQ/pivoEfWI6iciMJGzxq5+l9QdRH0AfoyKDkhLlKZ/wuG8WCHM1pEYUJNxWjytm5d5LNmPfPid8FX0nQ1nfMwsurv277jyxI8omOY2iCnrXTZ3Y5XwyYe2P+PXnOLdZ4/mA33w4h+hRm7MKmOneDQR0OHHuw1UKPPQrBJPTcGdv5wA+dckY3Qaz689+xpl3r7KIGHa6aDBZwnf0/Op6jur5oG7a97ZybTqru426DmLv8NstkI4+x0KI2w2J/575pzg9D6GNhYlXrFAu59Dh+7GvVS//DDh5ZbM20UY6POKdehF3Pn9byP7puMmexgGJh586d7a5Xdgw0KBCmKRZwKsQAgBMsOn8NNq0JlY4QPOSFlp06yNV9Tl4Ux+IJL/Vr1621+QvmG0cwPv3sM3clJfkzqBH6+EVXMcVCVxyFgCa8JXOsQ+UpVO98ZzGNYgHekJaBnMkBadIWOUzcuJqK8pLm3nvvdTIR5kVadnkEx7lmJnU+nP9eiMZi8bJY0DltJhMtTQAL4StGy85du5JyUOYRI3I74z6P0nD7eDGphh/wGJrxtq40hw8fcUdF+E49UBasA/z0gi0UAotCyV/UMKH0FzXsLlIGyTBXZBbCp/iQBskxeMRzwbY3bI1i4Z1333W8YrIL33RkoLU0YLZOeh7K5C+ihIsJvb5TP/6NLoJpayj+hiH4iGPyzg0127Zvc9fBYSHAlZMs/lg0qy6hC/qhk3fCu+/Bx0LHHoXwb4Ugn9YqFlROtR3+i15CHikWBAsv2HnlSIqDuTN/V5qyFnqEm+95vLor6vNw8qu6U34KVQf0e9Q5iysUpBUVFTZ6zBh35MFvT+Th/yc/8vfboPIiDGnuzKMQvkd+n4a0d45+qSyUB0WazxM/TXS8Yajr10hDe0TmQnjkGOUp+OAJshvC+Hjb8p6mWOAYGrg6Iq9COLpKsZDIf9xOSumHcP77y0dzToHhP2Nxa/nrO3FErtlUCRVIvsUCstDSkUyfn7zzMEdzbTzuw3wFOxZTXFcethu16zA+7b9wEyrde++91xl6BbtsFAuRMKAxjLSGucWUFAwZO/bFeqtd/iO3sGmrMiFJV8EZcfw29LP123LaJyk4HD2xQCxZPcB50i+vYce3r63YUNrOTmsFvE3wWvBms3bkg5euWSy0edGftRMzx9mKP/ntPGuFA68+5nVU+RrtNtVXO+ijbTRlGm3G/O84vyP4WMC/wr7DsXO2S650vGiLVt0TtRfnCDXyFdL2WyE4CtHPlq99ws6c3RMPaNHRoRwvupNHucV0jp5L40LFAubg7VUsMHCwMGFwo9Oncy+kWGDikTYwlBqnQcOHf/udtws6QmNRWllZ5czpdbzBTwut+q93DU763zMUCw84xUixutU3JmKYFkK/yuCb6Gvg90OODAiWevRvUxBeJjx4jmcRDeykyZOT/kG4BNvWUBYLmqiyyA2VF23F7adjl1/yStgaXx9+WVEs+Hz78KOPEp6wg+RP/pi0afLn4/DpSnvf8/nnbjeGfHg4XiGfGeCpmTMnoYHvOKkjvqU8/O8vvvSiwwEveoJiQWU9dbr1vn0oF2bfkiFwcYWkz1tgNKGn/QOTpnzw07Tm3eetn454Juo4s2QXnKNo5K1+jXfo4X/4LhisFzpasSCLBfGC9uHT3dp3yqn2RTl4pFjwcTmT7iGRrwuVm5C0Ki//05607+IbO55+PlJ4EEf/uHTpUmdGz40tpPFx+e+qA5SGvCsEpicoFlpz7SjXsaouCFvyjaOri4Glz5fTPZ+v+EoRTuoIc/RCsu+na817IcVCR+cT0tRdigWsRaClWPlQLDwaH19T/RSDD8um/1y7yRxQfeUjv/zlJbdK+BYL5MWYVywv/5ve8X+AfJCevLhmVzRgMSXfIX7bU5tPi9M34RQM+PWN47md8bvMFAuXLgJyxxL4lrXG86esfv1T7nhCdDQiujrPOZdzu7CcBY8cy41358nTd2Yjz/bs+PazOUv/q4iQZO3QsUVWXvN1K3c7xP1sSm1/O3NO1zfpbH43LaiyWeM4BDvqmWMHbct3b4l8LWC5wLGI6+Onh1gxyGLh2PSe4KtCE8+sXdi73VbfdH1ydefyG3rZ+m/8uTXv3x5ZK0iB02bFwKWyrU6llJDOCaXX9j0To5sgqvvZpOp+VrHouxa2EV3z2Hj+qFNAJMq0Eo4QJe1CjlKr+th4l46rJL9pa7e+YU3N6bcDlFKOngATKhZ0FKK9tOlIgAaoVMXC6dNu0aLBgEGARQzejDG7jMxaH3EmcIrnW/4z0MEyAAJPOs7oskuvMjh5yWbdjswLL0YLJg08GnTI2x+EiNdkFpM6/1tHKRaUt0LRmxb6zhuhhRsuqLs02DCOidhb3lEI0uM7I4QL/1NueAB98DY0ifxs1KiELyxuUEj5E/YQX1v+S7EAzTxOsVDk+qy25EEarrxSHpQZr+ZtwdWwIlLICFdoseA7QWMRoyMGmnCVkidmv74pPJ7gpVggPYoFyS50VFVXt6os0MLxCtKCpzsVC1xTJxmEHvGrFD75MFgsqE4IiykWBOc7/PNxdcQ7PG48f95wSsZ1ubQx8lVfoFBxstghlDJPfVhHKxbYMeRGAvGBsLUWC2k88vHxXkixICea4kmu74+OOeT3/9F4kBsvBjrz7WjsiN75hvItpIk6oF/94IMPHd/hJ3T5oepBtIjn9953n3H1KfWhb5ebYuGSNrF//yU88nlG25OZPGVmVxlLBsHAz48++iiR47vvLt0PkHCUEoaKBfoHjrKVkrY9MCgW/L7o3eHD8+YZxXCjuEK24BsyhF+CQvBScKq94DOkEKziI8VCZLFAHtBJfeh7qSFj+IMPPeRoBQdtLbyuMlIs3O9goHHNmjWtzgfFgspHyPW7ohHFArc4qB1SHjaBonZPH5CbG6b2Bd78kfGW/oM+YOjQoZ2hV7jcLBbSF1+yIpAVw4Wm07bt83KbseDbzhEdTuVyiyc839/sjkxwdCEXH773debkfC+r7m9fnNSdyJcK5rnzR6xm2X/axKqvuesny2v625Zdoy3D7RBOkKNFn45xSFi6LISGWLlwev5Mi26HiK+eRMGgpwcoF6RYONqNioWo81E9Z61p/w7b/K9fdzdriFcrvvJbdm7J7FipwE0MOfguq9dYiSF6LzSdtDnLfuQUC1groBTbtCO3OwiNUjKQZvOOj9t4CwQ+FPoaxyV0tWTF4u/avkPznKNT2mG3yXoHKHa6U7HARAVFBgOYG8QGDnQ7b+wUcp+4QnZ6eaK4tPBQ/D0KWWSFgyp+I7COYBDjxgoNahqENUHkPwPRG2++6UyRFy1a5Haz/Ksq/auPQvmXCbnwF9v11CSVPHlCXP7/7lAsjJ8wIZk0U57Nm6NxAeUBPFYZCX0/DD7d7X3vLsXCJ5/GDmpb2Cnyy4fM1dXXO1mGJxzNGTNmbFKvyDBWCnyjvpn04MgqlFUfZ9o7ZqMchQAHMsS1d76jyYWLFrl42hQwNTU1joaW8vG/S47B0d2KBcoAHfCN4z9pPCkWh7zi4JL04n24s0vZwwl9RyoWxFuFLMiwoqBsft/D/7Tn+RdesM8+G+XM81esXOEm3uLJladYiK7bo3zIN9YYLY0BfHdO3QgPHkzGA40jae0Mnwmhopn8yJc6kKzwn/aGczyORtTOrbXVq1c7qzfBAXOlKxZoY1ggqB0R7t69O+m/KP/TTz+dHJfAD8OpU/lH44q101K/dadigTJLPt4d/m5JigXa/NJlS50sIy/IWGcoFnxrOCxKfL87pfKWG7V8J8YsyLEi8tOjWODYo9oHFnH+9/BdfZ4fchQCPkqW/H5dFguUAX7Rv3HNMnMp184PHkzmhulzwtx80P9+7VaIoguGaMFEJWWkkco229ETq2zqvH+2MneVHoqCfrH3+7+KPebHC6TUnVq+9Y483Vf0s/p1j3qLx1DBkbWVG151+ZRV97EJVf0NJ47NmUbXwTiaYud/oYB12f9YwUF+x95/2ikXVvzBr7urEuuvv87Yge8Jvhd6gmLBKWHc5DljFy+ct72P/yy27IiUMChmjn7wciQPefWKckEKhlBGOu+/FvGHji2zqbW3WFnV12xSTV+bOvfv7NjJtaZrWn1Za2o+bXOW/kesGEDWQ8Va+n/n4LHyJsPaJ7rqtb9VL/6hnTmLhU7OwkMdpp/n5fLenYoFJtfsLDHAMLlm8V7o2rlC/NQOuXbT9V/w1A2O2t4a9pYbpBjUNTlgRwXN+PQZM5wH+H379+dNFEjLw+4mSgkNhMUUC7LU0IB5OSsW8DAuaw3Kw7WeknWuodIRCL59NuqzopML1Udrw65SLLDjQzk08XvxxRfbVJ7qmhqHBzljZ3n+/AUJHpQx3LYgviFTWB+0lifr16939QKtyCR+LuSMkPoJ753HAaLqrZS8gH3hhReSdtKdioWJE8uSeqG8bdkdozyk1UM9h/0EfPGdNwLTkYoFn+/Qww6mJs6qR+SFifwHH35odXX1hlmyzo6H6XXUDDpZ9HbkUYjusFiQfDIm4A+G9gNf4JEczQrG54Xei30DJqxv/s+YOSNR6sBHHvo7dkc51rVk6VLn00NnzP08nGLIO0oAnVe6YoHyf77386T/on7GjhuX9F8oW+AhdQc/pk+fkfQ7Pu9UZ20Nu1OxoDkAIdf++paRxcqzJL5iEf7At2KKhdB5YykWCyiW8bUjOaYOWIQXoyntGzcnQB8POLBcCusOxYKsGalnfMGEMGm4FUfbAzcP+cBL33kjxwM5iqdvfG/P8VxoE32dYbJw2R+FUMVEC7rcTmk2XvCdPrvXlq15wrAiiI5DRM7lnLO5ypsKLqhk8j2+AvjeNrX2G3a20d8ZyF9AcvVlWfXNbpeYIxGTa79hx75YGztxjCpRFZmjufMWm34e7iiEW/BGC98MTgjv/oEtS45D9ByHjj1DsRAdX+Gmh30vDbT63/tSTgHz5etsx23/YJljnsm1swiRUiFfLvx66Oz3lZtedj4VuGKyrLqfza//mTUnxxKQwUjekEOUblPmfCuyPChRqeCsd7BSqOjvLB0mV/e1NVvesvNNp1wnJfmW5VBnl7ez8HenYoEy+c7/GEgWLMwtxEotc1IXUrQGilkc8/kLZAbf8ePHX3Lloo9H79CwZ88e+8UDD1xVigXKz84Bi0oGduqGM4osjplMffRxZPKqiQwWIaXWV2vgukqxwK6MdmE0+fOvwCqFZng2ZOiQZHIHz5iESZaYEIfXTeLLQt8VFsqL7zyzKyry8iBP6kTpDx85nHynLCxWw4VVoTyIP3nqlKE8Iy11352KBawv4CMTWEJ2jIvRnvaNCbY/iWVnLw2OvkjyTNiRigXVDeGFpiZnEaV2RV44vMN7frhQSas3lKgvv/xyQuuVoFhQfVBev2+BR1OnRbeaCKZYCH/Fa+DC/0pLe3/wwegsOXlQB5i2l6LYBifKBuoAmeQh/dWgWIBvcnJKmWmX6idZYBLHA09a40hS9VJK2J2KBcqldivFgi9vhejnaJ3kDBxYdhSCDS2nSlEsnD17Lu+mHfJC0VMoj7R4ysGxOdUf4dtvv30JDt95IzAoNMJ+K8SvdkiIspR0ergqFOtV8ZH+DceifBfPauZEVnch3lL+Cy+wnfG7AhQL0YIuWjTxfqlZOh7xN25/z8rn4IwxskRgkSTlQfpuLbA4v+trZe4avr62c58683jxmLdbfdGWrn3YyqowQe/r0i1ZdXfiBZ9dZe0sl1LxHQXzK88L/6+cZ34Wl1lrOrjLVn/lt9wxiOUcgcDXwrWjEHGHkbVsc7MdeHuw1f/er0W+KJw/iuts3dd+3zJnTsZ+K5C1iJ+qr0iJ0zUKI+WJXJ2/cNamzf1mrNiKFAv7Doeez6O2Qv2v3/aBlVVyLAglQekWCxyBKKv+X1Ze8zd26OjCuONDoRe1PddZpuyGiNbLIexuxcKc2lo3CWEA4Xn/g/dbtQiiDnBm53u0dvUSKxl4Jw9wO8/yd9zhtPD+QAgMdVUorKuvc7uCWFUw2BWzWJAJuQbNy9ViQbzQdX9MhljAsFvOJADzeyaVlLPY7kt720BXKRaQBxboyAllpWzs3rDQES/SyqJvhCxgSQtPxBtZEigtnqmRQ2DIC9NifSMUPj9O73yDHm5KAL/onDx5cpIOGCb/zz33nIMhD/LC27fwFAqV99atW531kGjsTsUCptZ33BHxlLLwsFtcqAxp8ew+i+eUifO9aXDhTmFHKhb8/FiIQc9PfvKTpF/aujVyjqg68OHDd3b0UFBJxq4ExYJf7pkzZyZtiDJibXb+woXUOgt5IzzcHsKRIVmyAecraVDiqK0SYknEgjXEV+g/iyMs7CST4LjSFQvwAv6OHj3aKeooOwo7ruDkG21LPB0+fLiL83leiJetje9OxYL6RNov/bA/jyhUDniGrx3xBhwdrViAzx9++KHrUzQ2jB03NhkXCtEWxkupobpdtHjxJW1CioVbb73VyT/+rbD4U9sLcSpesrBo0WJnKSReotDz+3TgJ0yYkCdPH3/8sWu/whHm4f9XfrR/+gH/2zXFQrDrBnMKL9bjxb+X5vODtVa5+PuRlQJO5/J8L2D67S+woneunGThhcPH5WsesabM+bxKiSoo2g0+9sU6mzr3m5EyopobInrbkeMr3KKruxQLjr5AARLFZa1p20pb/82/SPexgDVDNygaut5iQYvtWBmAdr/pvB3+5A1b8ae/nbNUuP46W/f1r9i5tUtzfjMK7AZHMtE5yoVC8r5u25uJtQw3QcxZ/l+WyTS59hF1KnF74Kq95vNWtej7kVxX9i5otRMp3CJfClK+TajobQvqf2pHv1gdt71L21lnlr8rcHe3YoHzsBpwCRnQWLxqcGiJB+ygY66nwZSjDStXrsrrt2bEE1UmQeCfNau4Yz7lTchA9sabb7h0DIQ87Nyzm59GW2sUCyzYKLOeNHyKYyKLp3bRwKSWutP3YiETsbY4bwQnNz8oT0JuS8A6gXd4Ce3suhfKX7ws9L2l+K5SLEDnmLFjknpGVl566aXk1oaW6GSCiV8G8Qq+IAtKJz7gNBPcgsNbPd7Y9V3whULMwkkLfuHYtn17Xj4spj4e8XEeHBOzlhZOomHs2LEJfuq4OxULLKJ9E1/KzTWApUww4SH9i45biWcVlRV5/BKvu1KxQN1J2QFdLdWNaCTkGAVyQzrqBzzLli9LyuTDtuW9O45C+HQiz5JtQqzNwqMeklU/nd5R3NBXwh+Ol2ANsjG+XlfpdOsN/CMP38mq8Pih0hHHO4tr8V+0+ufE/bTA+U+h6yZRCAoX8JQhHGd8OmgD8p6vcoS+Q3w6wvfWOm9U3rt27076fuj86OOP3c0mooGxeO7cuYk8ltpWQ/oK/Q8VC/CsNeUuhDeMV3kVvyo+6qE6Qrkuaw3BhCE4UDjRXkkHvwg7WrFAvhy3UB0Q4hyYBX9IU6H/HP2BNtKKzmPHjyfpxQ8UCyoPsPQ/abdG+fkorbP0eeWVZL5G+tkpjpKx9OObeE0fsHNnzipS+Pw8/HfqRT4n6APY/OBmm874XQEWC6Uv4DLZjJ1tPGDzGn7uFv/OsqDyJmeRgPIA6wQpErSQ8kOOQ5xp9B1L5ZuYXWg+a4tX/sLws4DlAufQV2x4yrCYKLQg9Cu+O95Pz59mq7/y390CWpYL+BDQe1crF7pcsZDJxFYl8e0ZzU124K1nrf73f82c7wksFr58na248Ut2ZuE0u9jcZNlMdy+mlX8UckRn2ty/TfyGIHs565qLkeNON/hHbWXfoYpYuRb5EPFlPO+dIxX4GeGoREV/m1jT21ZtfNnONmoBqaNHstwovS12h6yXmmd3KxYYIPD8roGMENNt3WscTkqA16DCt2HDhrkByB+EOLrgw7AYZoBigGFR9+JLL6UuTJRGvGMCM3LkyGRwE41c61RIQ98axYJMaTWYK19/l01xDPAMjqKhqxQL5M/1nUwWoXPI0KE2a3aFowNamLzoDLJo7ciwMxULYX2vXbcumfAwWWKnfPz4CcnEinKFaVRWrBtIIwUXvJoydYqTMz8NCohHHnkkUS4Az8IdR3KCUyjcCrGIYEKHrGM9Q4gzSOQlbCdMgiUrwEHbkqVLXFlCWD8/dpNU15SBpzsVC9CKkoSyqDw489rqXX/o0y9eERKPQsXVZbwIp91wA4gPp/fOVCyIRkImvfCVepGSCQWIYESPQsUTsujGQoH0P7n1Jy4ER2VVZWqZhKM1YXcoFiibykmdP/nkk3n9OtdwauEuOJVJ/wmxEHr++efz2iG8okyCI119fUMiT9QDyumwXQi/H9LWKiornUyBV/XH+5YtW10dkI+fl2RXYSHFAvkIH2PVE0884Zyy+riAEZ2EXaVY8GngXcp8+grazYgRIxKZxnfM3r26Ka7j50mhYoG+sJC1iF93pbz75RS84ug31AcRUnZuM+C7YMI07MTDK+QDOcNxNGmLWfnJaoA0PKUchSBflLDkQRpZVzJenDl7tsW+AcswOdKGPvC88847iaypXIQoFnS0FDjg+c8mBN9DXkheiZ80aXLSNkWrrDp9PpKGuQUw6r9xBhr6jQjzIn/mI7Qd0qo9UVf4oeiM31WlWIj8MFy0pqbTtnrz6za55pZ41xaLBHZu+zuHjSgc8hZY8Rl0FlirN78aCUkWYYksJlxFut3rrO3YOzWntKjuZ7MW/h87dXZPtzj18wU/7x1aeeKjESenj7Q1vX8v33LBXUPZ9VYLXa1YkC+T5rz0AAAgAElEQVQOdx3n6RN2aPhL1vDHv5V3A8Tqv7rBTleOCywVdI1oxw8SeXXlWdxExw2kVFBnlbWte8ZYWfXXnF8FboKoWvw9O3MuzR8IZ1nP2pzlOG1EaYDCIF3WE/l3baGfTZ/7Hduy67PIIam79UF0KOw6PhTiT0fFd7digQGERRADEwOUBtOnnn7ali1blpjIhYMOgxHmlhrYlJZzj+KNBh3M+cALjOCYHJ5rjBzOCp6QNAxMq9estpdfeSXCf0dux4n80IQX2gkoxXmjysKEDHyaCMhBkej26cKjcXcpFliQis+Ejz/xuKOZdxZuzcmxs45vF52pWFB9K2TRj9MoyYrqZtToUXmLGtUPIRYz/v3ubkJ3551OAeBfaag6J8TxJY5DJeuEWEdwBIFJs2BV/0xOOS/LLpfqgcnWz+++29asXZvAk05pWGBxDaXglRdnVVnYarIneI634N2bRbvaiNpLdyoWoA8LGZVDtFEedujSlFqUjbPy7777bsJjpcOTe5rijnw6U7EgPlNH8BoFB2WgXEx6Bw0alMiYYBVCL0e9OPLCgpN0TJjFE96rqqtSJ/XC0ZqwOxQLok8yTF+IAkX1Rlnpd1Hgqc59GeadPtK31JH84pcjbFPbt0fXy4qHwGKxdOKLL5I2JFqgjaMYm7dsSUzagffrgP8cZ1EahaQVHQqLKRYEo5uLtu/YnuD0ywte/neVYoH8/DKtXr3GlYv+DlmmP0IuoZ/bM0o5IgDOtjyhYoH2gyUXY3JbHharLIqV9vDhI6l9BO3WlxfeWYyjkG5qak7KAp9os3v37XNKeeQEvlCnpOF/ZygWyHfevHkuL9FJiGUF18VCk1+H8B4rGaydmG9Rf6pD2t7atWuTMvn1pKMQrlzx3Ih3lH84fPbrXvnhb2PixIkJ/0Tfp/HtS4IjH955NmzckChRoYt6xoqHozf0AYJTWtoDdclGiMrh+H377e5aX3B3xu8qUyzkKqip+ZwdOrrYZsz/jpUlRyDkgyHdIz63RJRXf91OO0VBjMt1BDpjzsLtpM1Y8Lfu2kmuqcR6Yf32d1OF0RfMrn1nshUrFpzAZuxUTbmt/svfjRbUN/S6KiwWfpVpShQs2VPHbPfA2yJHjddfZ/XOp0Iva7ihl30xZYRdbPLPGuYmq11fb7mBJ+pEmqx2+e02ZU7klHRSVT9bvXmIJQqTvFsqMnbw6EIrq77FJlZhrcAxh2JHIfra+Io+VrXkB3bsizXewBLLz8VMj7XEaU+9dLdiAdpZBMlUnwFYAxyDFf4MysrLra6+wS2i5s2f7+4jZrGjwQl4YDknq51fDTbgZ4BHceEGwli5wAKKhRca9PqGBjdYsVDBCz2ms9KSa6LnBqh4Mu+8+e/de8kgTV6lKBaAg77QCz07G7W1cx0tWGz4ZWDSrJ0PytuVFgsocR5+ODq24fOQM5bL6+ouWaRSvo56Olux4NMJv9nVwCIFHjNppry8Dxw40F555RVbsHChm0hSbpQqKFmY8AAHPHKDrOB00K8/3vWfSVGaAuPee+91DuFmzZplq1atdvJeXj7JKRSQV+jgkUy++dabru0Ir18W3plkQQv1pHTQx6SWM6wcGWKSRvvizD6LVnBzdIBJovLrbsUC5ZNTMdUHtMETyhL1D/W2Zs1a1344DsXuFmWnTigT7+yC0z+EfNL/zlQsqI4ImXij4BBdLDiQIdoYV1AuXrLElQUZmDZtmvP9QR1QZu14qlyShWnTpyXypfK0NewJigUWCVISUG7qnTpkwUM9siBBIY38LliwwIa9PcztcMIPwcIj+moUU+K/eMIii0WhcBOCn/Y8btw416+Bn9s5pk+f7sYhmX8LP6H4zzuLqjAf8hOMwmKKBeQAWvRgkTR/wQJ3GwrjmL9o62rFgnhHyOKe8Ug8gF74DQ8bGlYUbGM+jra+S7EAP12+t91mAx95xFk6Yu2IAoqrfFvzPPb44y49cwh2ygv1Exx38+ufd/ptnA2ygYE8clQJS0poEY2Dnx/s+lXoJa6YYiHsh0q1WICfKApeGzLE7ror2rAQrQ88+KBzlM2tRatWrXL9S1lZmRtbJJfAQh8hFiihfyDVF4oFKf2ob+B5wEMbof/leAM3+KBEHzFyhKsLZBsYpcFpI3nQZtLaDfUMH4WbtNBH3k8/87Rz5Eufj3J97tx5rg5oL8D7/SN1ikUY9HfG76pSLOgqShZdHE3g/4mT661m+Y+ctUJ0HAKv9+mKBedrobK3rd82PFm4OauF2HLhovO6n7XPD8608mqc3N1s5dX9bErtN+zU2b3xjnfHTTAl1K0OncWCnFzmFsmnq8fZ2n5/7Bw5upsQusHPQpdaLMSWGxf2brM99/8gcmQppcINvWzVX91o5yo+jeotmzXnCDNOA8+7w1FjVNda2GftwJF5Tta45YSbILiN5ORpnJJF9RodwcnVcf36QdGtDhz7Qc6r0mUdi4Xy6q/ZktW/sHONh3PXuOYpKiTLOfytlsUOXHB1VN49QbHAoMJuAIMFg4cGEg1yGowZLHhXCJwPWzNnTt4AxcQL3AxQn3z6iUvr0sfmiMKjgU4DFzBJnrfd5nZgWKgojoENPxBpddDSUQgNoIS6Exw6/HJADwO079Ao8rEQmVRCR1cqFpjMovhxEwPPeoOFnX8GM40f7Y3rKsWCXy+LFi1KduAkI9SP6l9yojrjv+JYuLOzTLnBiQz6PFA+OAZkEUM68PBoUUEcE0PhFe7bb8/JOztMWEv4uMN38sKaQgqDBI+3260y+WUZPWa0U3wghzzdqVgQv+CjzK2hFbq1qyvaFR+GwHI3OztgIY/8/+GEvrOcN1IWJvfwVvKlUHWkuod2v3zICEofnICSnu88Y8aOLVo2v5wtvXe3YkFtBiUf1576vBF/xBP9hwe800Z4RzbgU6131p9yS554nztvXsJD4SG89bacIs6P510PymcWUPxXPUydKofn8UZcbEGkNAqLKRY++eRTh5MyA69yQhMKP5zRqQzwqbssFqCBfgJ5hFZ4AL2Mk/641ZKsteU747l4Sai6J4QO8cyHKfYewiM7aUcrKDM+L+hLQpn06QCfHuJRcLAYR5kguM7wsSD5xtrn4YEDEz745ROviNM7of5Tn9BZSKlAHpTFV7IxPtB3UjblpZA4yYYfh1IvzW+KL9vkxfwCpTdpfTx33plTNtI2xFfgKA/lIA7LQCxfwcvTGb+rSrHgGBl0pCy8zp8/Zqs2v2plVTe7IxDuTHnqFXy9bWJ1X6te8p92/gITGC2ost65+6w1Z87bnOU/tnJuh6juZ+XV/W3Fxpctk82ZBrWl8+jYNPmm/BKyc6sX2ca/+1+xxcIVfhQim7XTS6ps47e/Gh99iG/GuP46W/Xn/93O1E6xrLtVI59XuXrXwrqrQslbNEhzpGf2on+xsuq+xhWnWMis3vRqIpe56yUj+hovHLWptd+yCRVcsxod/+FIRHLsIZD5LbtHWXPzGUNhhnxI/i71F5L7JpjLOewJigXxj115PAQzIPBoINJgof8aEDWYMLCxAGUXSrjCkEnq8OHvJQOo8lA+wqm8FD9z5ixnHjtmzJhk8AK2uro6Na+WFAvQpf4HmrUTrfx8ujDNlCw6xUJ8bpD8u1KxAA2Ye4pHhAzyH48YmcqDkPft+d/ZigXxV4sZaOV9xcoVzgJG9UGZJX9+XFhv3ECiibVwK1Tdix9YgmC5IJkTfoXCre/i/4cffZhnsi18YUi+TBAxdRXNwqkJuHAqxN8Ju14vvfySq2/gulOx4POMIxzTpk1P2qHKJNoJfd7p++Dnn7cdO3ck7S7kk/53lWKBekFZt3jx4jx6/YmzaCf0y8Vu5OYtm+3AgYPJRJt07P6pHO0Nu0OxoDZCqHfKwblxjrypDUhx4Nez3iUHLPqQ2brYmsrH5/MGOdcVifBZeNJC4QYOSwpM57GUUP0QMnb5FgXKi2/+U0yxgMk6sNSpr1wg/5/+7GfuSJTK09WKBZVH4cpVqxJlqGR38uQpiRyKTsF3VBgqFuAXdaZ24teVz/dC70qn7+AqpDCnTFgm+BaNft7gED7icfSM/wKs1FBG8Y2nMxUL0IiVw5AhQxL5FI2iT2UNQ479hQ5Dw3qTYkFp2RDCwpKxTHGElFOh8id8dtAg5yvGlw/e/f9+nszdsAjxcYfv4rny5DuWK1iQCC9hZ/yuKsWCXzF6zy2+Mrbj87E2de7/dn4WtJtbVhXdClFWxdV8LN76uV1eHOBdusCKFnDZixnbtmdcZLFQ1dcmzelnMxf8q50+k/PgeTHtpobu3r2NF4/N+7bY5m9/1ep+L3LiiBPDOo5HsJt//XWGVUFnOXXEaWT9//h1OzaNK8dYsOqJF++OxsILWf9KzXwFgNJEO2aZ0yft2LhhtupPftOW+ddt3tDL1n39T6x5B170c34oJC/dGSadAT4OslnbvW+a8xHCLRA4bJw+99t25uweJ5e+pQKWOdlss9Wte9z5VUCZ4GQZ5YJzWoqDRnwtcDSir81a9H/t2ImVyWDYnWXujrwxEUNDPeDhh53ZKANeaIbfFrreGjbMBgwY4CZ44OZmhlLxLFiw0Dmlu/e++9wEi8GIiYsGJwYPHnYOMDE8evRYMnj4C8QwPyZ9WC5gHkt6doXBGQ5SLNoZLPF+jezx4BASLTsTVtKP/OQTVx7JqfLiarQEbsCAond5O1O/t4fZfffddwkN0LRuXc4qgh0UFnvkDX7qSeZ9yrtQSLk//OgjR/tDAwY4HExggQ/pT8MBTFNzczKJdLz76V15fiZKwZOGOy0OXMK3dt3ahJ8PPvSQuyEA65a0dB0ZR/5YBHAjCPfdswOSJivE833o0KHG2dzW0oAyDMd7OHSUHCgf+CyZZ4cIE10m8+Qh/pSaHzudTPzAI5yEKhc7jbQN7VQhx8ga8s6tDKU4ACuVlrPnzrlzsOBWe9q1a3eLvKPMtG+uCmQXi7JAP3zioc0oRGHHDu+UKVOSMrVEH0oV6KF90XfJGVlL6drzHfN5THU5qiULDNU75aGOKAt1j0WWrzzlaI76A0Im4O2hRWlR4ODgFlNueAEfOU6g76WEkk+FpIFG+KqxhvPgLeGivnk4HsIRJawQ4Am88XeNxTP67qGvDy2JF6KtqqrKlRPLHnBrkSxZIiRf8sf0WmMMit+oPFGZUPqkLcr8OoKfxSyNqF/OomMVR74ql8Y/+ADP1BZwppsbZwfkLYhVvkI8fv+DD3Ly/vAAkxO9QvCKBy8PZYUv1AXtkMU2zgwF11kh45kbxwYwFrb/Uf1EuB5yslCsjij7vv373Xjs1xN8UJu95557nEXa3vi6Q5RYr776alJX+NQpxB/6IeTE9Y0DBtjhEm92UH0rJM+p06a59kvd+PIkOgnpR+njN2/e7OpV6QvRh2KBehc+5kr06YwdH330Ud4xCeWD/DJ+438jrY0UykvxtLn58xe4Pgl6wSvceieEJnjHuJ2WzzXFQictvFEEREcasnboaJ3VLONoRGQiLgUDpubR4ov4vjZr4b/Y+QucTdSCNX/X+uy5fTZz/rfdQm1idX+bVN3XNu0cETUcOqEC6SQ03RPmduabD++1zx+93R2LQKFQJ2eOsZKhsxQL5MONDJFigRsNRJNCX8GQz/OIZ4EiwskMaeOjH9mMNW5dadvv+q41/MGvR8c+yPP666zhxl625f/7up3bsCL/mIO3W9899eKVMz52c6HptM1fcXdsZYNVTB+rX/+sZZLrUKOBLhubHR89sSpSinlWCYlSoYIbUTgW0c8Wr3zQTp7e5h198PLupPbX7TwNysUgjckvi1QeJhfnz/s+NtrGE5z1gI+r9AhbO+ll8chxg8qqKptYNtGd0xv5yUh3zdeUqVOd4zasLTTJg68tDYh8Z+LGWVXM3adOm+pufeDmB85OsghhF2r37j0JXtLwkI/KQr6UKS1PrC7YLeABBuVBWOc+neDlaqXZFbOdY7CRIz9xIYqYfftyTkmpJ87MiwbqiTgfV5iP/gODxQO7nKoTLSAFUygkLQ+78Pffn7vijklSoTQdGc/kCPnEIzy0wwO/zjsyL+HyeUpe5Ik5JZO0UaNH24gRsbxMnWKLlyx2HtCpC9KLX8JVakj74ExqZWWlcd3jiJEjnWyyyMA6BsdwsoQoFWcIB43I2qzZs905cvLgIU+cHVJWlZ0dO/jNwwK7I3kOLuRR+GkrpcojZZI8btm61TkrmzRpUsKvsePGuesouU4QR3wqTxiGvOE/bVdyBm2q0zTYjoyj7teuXWczZ8006Fe9TJg4wXC2ia8FFvthnpRP/Qz9gpwahnCt/e9k/siRNtdPWn7wX/VNCN1YI6TBKk51pv/Ab9y4yWpqagzeYDnAmED/PWPmDJs7b66xkPPlWGkLheQBPEoC2jj+TTgTHtXBCOe/o7a21jlu9GVUeTAW0K+qHtJkRn02MDy+csinS+UFB84IKRPjErR8NmqUTZ8x3e1+k7fSQbfjZzzOpuUv2DCMxoRoLIOutLEqTMN/6OTBD4GOCLJwHDx4cIt1moavtXHkLX4r9GWrte+qH8nlwYPR2JpGl8pOiDzQnzJH+WzUZ27c/vSzz1y94fjQ56eTMc2JDh60I0eOJnUY5lPKHCJMk/YfGomnnvAXQj+PRQKbIhwrmzR5slXXVBv9KOOs4NNw+XGFFAvAOCenm7fYzJkzo3xGjnS3I6FExJmx2o2Pr9R36Dt1+rQ7QoGvCI6S0ja4Kha+T58xw+YvmO/6cGBVHr+9XFMsBAuAUplfDE6MRrkguObMOVuy+mGbUIlju69bWeVX4/PomJD3dxYLEyr626Yd7xdULKBw2L5npFusldegjPiacV3luQto0HN5ZWK/DMq7R4RaSOO466NnbMUf/WZircDuvrNgYJe/kx4UC0emjrNmrnZsS50nSgQaUnydJH41zp6yw+88Hd9+0cvqv3ydc87YcMOXrOH3f80ODPxhVJ8qvzsG0bZFZGfVI4oCLBAOH6+3STX9naUCSgWUXUdOrEw6jij/SM6aM03WsOEFm1iBZQK3QUTWN+MrOAbRO7rFpPKvbe3mN10bQOmldtFZ5ejJeFV2hdDqd8Rtob2U9C3BhJMv6NPTFprCNH55W/PNh/VpBF+hMqXlFZYlhNF/QuFVKBp8GMWlhaXCpaVV3LJly5OdKXYFqqqrkgmy8Au2I8POxF2MzpDXgiXer/dCcIJvb1io/K3JV7Dg0lOMrrQ80+KK4eisbyEdftmUp+qHb355lTYMSac44ejKUGVIy1NlaYlG0a8wDVd74tqDl7TtTV+IdvGutfgL0ZSGp1RYwaXhKER/GF8srf+Nd5U9xNHW/63FhyKGK3llTTF2XMf5+Ugrg8qvMA2mrXGl4vTbY6G8QphScQNXqA5KxeHTFKYRboXACkZ5+//97z7eYooFH7efpiPeRVspuIANH9J1xu+qPwqRq5BIk6WjEU3NZ2zTjk9s6txvOEsFp2Soirzk4/BuQkU/q1z0AzvbeCBRSORwRYvRpqYzVrP039xiDmeOKCVWbnzBMtxG0OMWb/FOvxbVhCzQM812as4U2/h3f+GOQ3AkorMUCuB1xy3+4NftqDsKETdyR0tUP4mFiOhMUzy4b4K/aM2H9tjRkW/Y5n/pY3U39kqsMOpv/JLVX9/L1vW50Y6OeN2yZ9jNYTHuWUfof1o+3RKXMWSzetl/OKVCdDSnvy1f80vLSBES0+yscC5etJOnt9v0eX+fWOGMx6+Cc9rIzRB9bPai79rufTOdbxDX8bjOtWcpVMK21Vn/0zpqdcYdkWch/O3B3RJ9LX0nb2AKDYAhzfqv0Kc9La7Yd+D1iI60ENp8uBDGz9d/9/PWe0vfBVcsZGfmhRdfSEwfMUXk3KifpiPyEb40XGlxgu8pITS2ls5S4X04/729Zfdx6V1he3F3ZPrW0hTCh/9FG/GFvgmms8Mwf/1XGOYfxuu/whD+SvqfVkY/jnc97Sl3Gk7w+fHCr7gwX8ULrjWh0paCU7CtwR/ClopDcIxR3IqDUkEm6Oz8h3iv5P/iBaHG7GLl9eccSlsMnm8hXPg/TM/3NJgwTv/D0M9T38I8iikWQljhUOjjD2GL/ffT+3CKJ9ST9l1x1xQLnbaQazYsB3RrBAznP4vMY6c22uyF/8fGzY4sFcqSIxE3WXlVH9u08zOv49BiVuFF27pnok2u6WflNZyD72dTa//Jvji1OUrjrBVYwOXgVdndEroFadxw8xbnWcs0nrN9j95qDb/PYrzzrBXq4mMXq/v/gW378Tft1JhX7eLJnImUu5nByUEBnsVlQCnSfOKwHXrtflvxld+2uhsifxFSjDg/EddfZ1v/ua817dsRKVF080MiZ1Ee3Xf7Q7i4j+jZtW+KszJwN49U3WTT5v6NnTsXmaFnnMIqVo44ucrawhU/j5QKVTfZ+Mq+zqno+IreNrHqZqup+6GdPrM7UUpgIRK1gwL8TXgT0nbtfylt1h9IS4EvBqMBJA2m2LdS4JXeD/Xup/fjtCtRqIzA8ui7nxacivfxF3oHVvgKwXRm/O49e5yzSCwVmERy3hua4IHKpbCj6fDL3Vl5tJdmvy7bQmOxND7ukM62fvPx+Hn77z5Md763haZifAnLIvwKw++d/V/5KkzLz/+msvlxpNF/hWl4WhvX3biUv8JC9Pvf9a6wUJowXvAK+c67/19xSsu3QvUhmPaE4A7zB5/yFO7wv+JLCdPwp6UDzofFdB6lAmMC5/c/+OCDvO9pOC6HOL+MpdIb8qaldK2pL3ALvi20tURLW3AWUyyI1pbybe93Px+fR+ANy+T/v6ZY6IZFDbu+J89st8WrHrTy6pttfGXsUb8ycuo4tfZv7fTZaKcqNNsn7dlz+2324u+5hWB0Q0Q/W7P59VgZQcfU0xZkaQvKOO5Co30x/RPb8r1vGrv9znKhJSVDoe8F4rFYiHw64NchtmC48Uu27YfftEPvD7Ez9XOdZUF+I4zoyxw7YGfra+3wp+/Yrnu+Zyv+9L8l1glSKEQ097L13/wLO/zuYMtIaSELiDDsBpnLL1u+fDReOG61dT+JnYhyG0R/d8xBVjCuE/E6kr0HqyI/H5VY23C0p4+Nr+hrU+Z801ZsfMEaG48mx00ivx/5g2UxWq59y6+btvJDnbzClvAAVwqsYBS2hLeU763BJViFpeAvBaYj8AmHwlLyFczRY8fszTffdJNI7U7h5EnfuzJsC/1dSV9b81K5FKbhCb+F/9PStBRXCEcYr/8KW8Jbyncfl/9eStoQpr3pOxtfiN//X4h2f+Lsw19t7z5//PfO5ENH5dMReHwcelfYmTwohJu88euAo0qUClIsdIXTxkI0dVR8R7W5ttaP0insqHK1hKdYfmnf8CuB1aLqX84bi+WThqcYfGu/lYr/mmKhyxd50cKfBVdT81lbv+19mzq3vzva4HwtYFJe3c+WrHnYmpojh2SRoiBa6Ebv3DYxJj4OEXnvnzbvm3a2ESdkaYv4jlmstFYIi8Ini+1oJ7z5+BE7Pvp1W/Wnv+WOErgbI27oZQ0oG2JlALc7uMX89b3iqyt1lWN0FEHHKRIlgn/EwlktRIoFZ8EgXDf0shV/9v/aulv+wg4M/rk1LpxsjfUVduTdJ2zzD//W1vT/iq3889+xuhtj6wTScZMFuKELnwp/8Gt26Lm7rOnAntihYw/ktyfnKKuwnFEnsXPfDJs852Zn/YKzxbKar9mR4yvcogYYKbcyzmnMF1Zb99Pk2tOyapRhWM30MfA0Nzd2y2KoqKx5Zb8G17Nl82qoHxxCcl3YkiVLbMWKle4qNu7glud9rBWGvT0s2UG5GnhyrYzX2uU1GbgmA1erDODgEae1S5YutZUrV1l5ebm7ZUCLSm7SePW115zzv6uVR1dbuSOLhfsTixWnWDh7Npm392R+XFMsdOWiQyb1LOyceTnmVs2258BMm73oe1ZehSf+yKwcq4X9Rxa6RZ2/66tFXnP2gs1Z9iMrq85531++9gFrShZ2PVjBIKVCbFbv/C7AG8yRju6zAy8OtA1/91fuJgenBIgX8XU3RMclnILB3SgR+GZAecAVlvHiP7F+kIIhtmhAKYAfBKeAkIIgThspLqIbK9zxDMV7ygTRtPZrf2y77vsvu7Bhqf0q23wZLKh9meA9Y+cvnLTKxf/qLBDKqns7q4Xl6x5LOi9fscD77v2TnJUNVg1lVcheX6td/hM79sW6uPx+HtcmSj25879GW/fIJzdx3HrrrW4nQle6oUzgnYertVbF1x1eq6PuqaNrfL/G92sycE0GOlsGtLnDNcdPPPmEOwInXwqMBSgWNEbU1dW5eZmbkyVz6Gt11Nl11F34N27a5K7HRQaQiWeefabDbqTp7DJdUyx0pWLB5ZU7qiAlAZV84uQWm1t3u1MuuF3j6r5WW3ebZd2CVed/fHPlrO07XGuTa26JFRJ9rLzmG3bg8ALjTHyPt1xIOsYcrYnfgWyzNR/YZV9MH22bv9fX3bIg6wBClALuqkqUAk4xkFMwoAxAceCUBjf2sobf+5Jt//db7ET5x3Zm6QI7MfYd2/bvf51Lj+Lg/2/vzJ/jOM87nz8itbW1P+69tT9utmLOAR6SqFuO5I29ViI5dmkdO3FZXsl27JUcH9LGzlp2yXKyjr3OWtHaloi5AJIiMd09OEiCF0QCvECCBEAQBAiCuO+Z6R5/t5737Z4BKEIDzoU5vqpi9Wi63z6e9/O+g/fbz+H+y3o6eN+5goQSKlSCxt9Hz7/9Zxh48g8w9du/x9pwPzJSZcItS+R4iQ4rztRWf1z0on+9UHXh6luQ0qUiEMSsJhw68iRWk3P3KF3qYGFpGK0dj6hjQ0bQDZn4HpZWbqkcCvpHMsd3uScvnn+r/c7jqokVGSfyx4LUh5e42RdeeEG9lZCt/AGx/8CBipXgqx6aS54AACAASURBVCa78F44TskAGWg0BuT3QEqYvvb6a2r+9xaS3lZ+E6Ss4PpcO41mo0Z83v7+fiUsiLAk4ZHf/s63a8ZjhcJCBReBeuGVybrLrxcWZOCIG/mZ/r9FzNqjPBfkDfLFwX9U4sLGuCS9QFxLzqL99J+r8pNhM6jc04/2flUdX315FnI/mJ6A8Du1INfPorwWpC9EcFCig7t1bCQvn8bYd7+I/ieC6PvDf4Oef/fPlVfCKU9AUB4KOjRBeSz8q9/H2f/0L3HtucexdOKwqkKhJ6bcue3xq5h485vo/3gT+v7zv1ahDp4nQva8EibxH/8Fzgf+A/qfasKtH7yI5LmuDefTzyLCTy15LGibS2WHg12fQNQMQEIaxAvhwrWfb/A88CpapNIrOH7268qjQY5rSTyAK8Nvw7blXA5s1xtHlzrN9XUj/iDwmdn/+RiQmtDyx8L6t1IvvfwSDhw4oMZf9reigr9P+e6Z+8k1GSADZKB4Bu6e3+X/3/jRG1pwdgVmERbkNyESjW4Ii5Nj727PPim+T6rFhl7/Dg4O4rXXX8er33oVr7zyCn7y1lsUFgpVLKqlc8t/H3pBdvcEkU4v48atQ2htf0x5IrS0P5yNd9deCHpR6MF3606XGw4huRn8iFq7cWuyowbc8r2JQNsh62GxPlxEVdHITaLOwjRWL53GbFsMkz/9DkY+/zjO7/z3ykNBvBjk35WnP4bJv38Ny73dcNZWNvXc8Owu51w5dwIzkXcw/r0vYfhzj2Dos3sx9o3P4M7bb2G+8xCSV3vhLM26gofct+6D7NYTQrLfe89WjVvv3jM4f/WnbmURSdgYwIGuJ7C4NLxOWNB9I+LB+KSJlsQehOIBWCeew+RsD2xHSpy62WHXeaBoj4hqfHbeU/nnNdp4KzYeHR2FaVl497338N57+2AlEpA/JLwqGFs5B48ha2SADJCB2mTA+xte+k8+Dw0Nqd+Bfc3NePfdd2FZlvouldJ/Z7Gfa7OfC+k34WEtmcTU1JT6d+fOFGZmZrKhMIWcs5JtCl3/f1S73/uonfn2VfLhq/la80tDsE4+j1BbEMf7XkLalkSOelGo8zPkFoinzn0d4poeivuV90Ks/QEkUzPqeDV51UJoxH2/mfOe30FmeR6Zyev4XWrtHov/xpmMtsazFmqWlkeUCCWCguTpEC+EK8O//JAgJaLCWnIGBzqfQsQI4sjZv8TSqi5DKWxt7ZrsA9qJDJABMkAGyAAZIANkgAzUMwP51vmF7KewcN+L5A8PMlm0La+M4cylv0EssUdVj5BwAVsSHLoLOgmlkH+zCwM42PUkopZfLRJFZLg0+AuknZRO/lhTb9Q/bIt7D0BZ1N61sM0udNd/v/7zVs9dx8c5DlKpRXT3fkUnbFQJGIMqAaNUKVFClOdq59hIpRdxvPcbOND5EC4N/SOSd+Vf0KESdWyvEozle/NLm9EuZIAMkAEyQAbIABkgA/XDQCHCQb42FBZKtBhxbCn1l8bA9d+gpXMXbk0eV7FW3ptiJSw4DtJ2Gj0XfuAKC1I20I/DR5/B6uqUG4ulF+HVnHeh8ElF8iZIycr1g1I/r/6OwsJ62wgz45MJRM2dyktBcnPErF24eduC7VW28ISFTAZDN1pwoGs3xiePrUvoqEtQehyuPz8/r+eQn8kDGSADZIAMkAEyQAbIQGMwkE8kKGQ/hYUNi9zCQBIRwPNMkDfzt6eOoffKD7CyNr3xrbJbunJxeRQHOh9Vb6GjVkBtT597xU0q2AiL6/ViQmE2b4RJz7aT6Dz9eRUyo8IgjAC6Pvgikqn5rAilvBYyGcwtDODs5dcxt3DFFW60oCA8am+ZRuCKLDXCuOAzknMyQAbIABkgA2SADBTHQCHCQb42FBZKICwI2F4SPM89fWVtEsPjv0U67SXNs12RQSBwcONWG2IJP96LBxAz/dgXD2Lsdpu7YCwOlOocaBQT7qtfHAeDN95ByGhCzPpDhI0AIpYPs7PnlVAg5/KqjyRTcxgefQ+p1DIyGTvHoogKjuZNXftD3iL1yBmf6b44K9H8x2uSOzJABsgAGSADZIAM1A4D+USCQvZTWCjRH9YbkjRm8yrYSNsr7uJuI2jp9AqOnnkR4rHQbARUGUHr1AtYXZu+K1RgY7v6GLDe23NvW4/PWPgziRgwtziAaEKXMm2ON6l8HOcG3tSlIl2BQDwRhAfNmA4x8TwYNCfavgyDKLwv6mO88fnZj2SADJABMkAGyAAZIAM5BgoRDvK1obBQImFhq6DmBAgHt6a6EYrvVHkWomYQEbMJV0d+rYQILgZz4G/VtrV9nK4AYauknyn0XPqfiKhkjSIq+HD42KewuHwjG+ZQ28/aaH3L5yWvZIAMkAEyQAbIABkgA9XDQD6RoJD9FBYqLCzIgNLiQgYZJ43TF/5a51pISK6FAPZ3PIi5xaG7SjF6b/a9bfVAyQmi2L5Y71WgP9+Z7UNru3gr7HSrQfhwefhX90h8Wey12Z78kgEyQAbIABkgA2SADJCBRmOgEOEgXxsKCxUWFta7qkvCx1RyFsbxZxGKSwy9H2HDh2O9X0MqvfThEo0VvtdGG2Db9bw68ackWXSwujaDtu5nVBWIkOlDOB5AZ8/nVNnJjfdHkWmjPfiDSHuQATJABsgAGSADZIAMkIGtMJBPJChkP4WFii/W9QLSS7wni8rBmxEVBqHEBTOAWPse3Jyw7nJ750JyK4OkJo/xcnLYKVwa/BmkrKSUId3XFsT+jocxPX+pAfJu8EegJtmt+PxJTsgJGSADZIAMkAEyQAaKZaAQ4SBfGwoLFf7DeH3pPy/fwlpyDu2nP4eI6Veu7xEjgPixT2EtNZMtK1gsPGxfrROQVxYyg4XFIbx/5GnltSJVIEJxP3ovvwHbSVJYqPA45Xip1vHC+yKbZIAMkAEyQAbIABkoloF8IkEh+yksVMmCZWFpGC3texAy/YgY8sY6gBN9fwXbyZWrLBYgtq+2ScjLryClI1M40fcVhKXvhQEzgJaO3VhcvqlEBV02strun/fDMUUGyAAZIANkgAyQATJABmqNgUKEg3xtKCxUibCQyTjoH3obMUsn7FMLy/YHMHa7QyXts213EZphSEStDdx89yuVIAZHmxEypDKI67Vi7sTobeOepUrznY/7+eNGBsgAGSADZIAMkAEyQAbIwGYM5BMJCtlPYaFqhIUMVpNTaOt+VsXXh80A5F/i5HPZXAs6yR8HyGYDpBa/t50MFpdHcejYJxA1pbSk9lg43vcKHNdbRY6pxWfjPbPfyAAZIANkgAyQATJABshA9TFQiHCQrw2FhSoRFhzbVlUBJqaOoyXxgCo9qdziDT/O9r8BJ5OC57XAwVl9g/P++sTzOnHgODZ6Lr6mQh9ESAoZPrR27MXMXJ/KryFVROTcDIWo9T7n/d/fGKG9aC8yQAbIABkgA2SADJSLgXwiQSH7KSxUibAg0KhSlI6DC9d+BkngGIr7lMDQktiJW3faIYkfywUXz1sh2zrpbB9Kf4+M70fUDCJqBdAc36EEhivD/wTHScPzVLAzdrYN+6lC/cSxRubIABkgA2SADJABMkAG6pSBQoSDfG0oLFQTLPJ22nGwvDoB6+Tz2bfYksix/eR/QzI1f9fg9t58c7FVGwtu6S+vzxzML13H4aOfUCEv0sdRy4ejZ15UOTVyz+Mdzz7O2YS2oC3IABkgA2SADJABMkAGyEChDOQTCQrZT2GhmoSFdYvOm7c7dYUAd8EZNptw5uL3kJF4e0dc6GXBabtbDqpCB1Ul2+lwBhuSrFGue7b/+6oCiCTqDBs+7O98DHdmztwlHrFvK9lHvBZ5IwNkgAyQATJABsgAGah3BgoRDvK1obBQRcKC4woLEncvb7bPD/zI9VqQ8pN+VYpydMKEJHF0lHu8bD2RgRNAtU8AtttXIgqN3TZc4UiHu0SMJpy/+hOVc4EhL2S52lnm/ZFRMkAGyAAZIANkgAzULgP5RIJC9lNYqBphQbu8y6JSv9l2sLo2jfbTL0Dc5KUMoVQMkCoRq6t3tLigvBYoLNTMpOb21/ziNRw88kcImz4lHEVMH46e/TJS6SVXKKrdSapm+qJqxj37msyQATJABsgAGSADZIAMVJaBQoSDfG0oLFTVAsOLp3dFBieDW3e6EDV3Imz6VSLHkBHAB5d+ANtJKXFBx+x77SoLJCeA+7O3Fo2kCsT3lLeCCoGw/CoEYnruAmw7dVd+hfs7P/uD9iIDZIAMkAEyQAbIABkgA2QgHwP5RIJC9lNYqBphwRUH1Fvt3GCQ6gCXBn+mvBYkuZ+UJIyYQVy7EVbhEl4liXzwcH/OpttlC+mr62MxRK3dKlGjiETSn5cGf6FEBREeJMwll+Bx++95u2zF67LvyQAZIANkgAyQATJABshAeRgoRDjI14bCQtUIC/eCRudaSKWT6Or5okr0FzJ8iFhBHDr6DOYXh9xEf66Hg4RRqOeR6hIsUbjdE5Hkv7Bt3YciGMwtXEGzocWhsLlD9WPXBy/ATnneJ7rk6HbfN69/r7HI78gFGSADZIAMkAEyQAbIQH0wkE8kKGQ/hYWqFhYEXMmhkMadmR5EE3sQMQIqJELi8o+dfQnJ1LISF7Sg4B7vPpOuHFEf8NfeJCb95vWfg5S9guO9LyNkBhA1AwjFRRx6GrPzV5QY5PWVt6295yVn7DMyQAbIABkgA2SADJABMlALDBQiHORrQ2GhioUFXR1CD0554z04EtaighFEzAog1ObDhWtvul4KcpyUn5StA9vd1gLY9XiPKp9Cth8yuDL8/1TyzZi5Q+fLiAdxdeQdZDLpdYk4vYmYOTPqkQk+k8c3t2SBDJABMkAGyAAZIAPbyUA+kaCQ/RQWqlhYkHAGVYIyu3Vw+uK3VI6FZiOAqBVAa8ejmLjTrd96e6UnVTlKLk63c7Dq0qHitWBjfPIoYpYk3wyi2fCrfBknzn0Ntr2KDR4Kqt84yW5nv/Ha5I8MkAEyQAbIABkgA2Sg3hkoRDjI14bCQhULC+J9IAtPvUjVnxeWrmN/xxNKXAgZfoTiPhjHP43V5JIOiXCTP25YsFbxM9bzoBUvk5XVSZgnPgvxVBAhKBQPwDr5LFbWJt38CzJxr0/YuP4zJ/V65oPPRr7JABkgA2SADJABMkAGtoOBfCJBIfspLFT5oltEhaxI4L7RvjVpoSXxoHKplwoRYSOAUxe+hmRqAWk3aWO2TZU/33YMpFJfM5ffQk+MnhgkJUF7r/wQYcOHkNmkKkBIFYgb44eVJ0Ou+oOIR9LW23KCLXUf8XxkigyQATJABsgAGSADZIAMaAYKEQ7ytaGwUIML77Rt49LgPyBsNin3+rDhR9TchYGR32arEHDQVGri9EJOvK2+rnibDI2+i4jVhKgVRHNcJ928MPAT2HZyQ8JG9lWl+orXIWtkgAyQATJABsgAGSADZCCfSFDIfgoLNSgsyNvt1bUpdPZ8ASIqRMyA8lrY37EXs/MDG0pQcuIo98ShQxdyXgvaw2R2oR8Hu55G1PJD8mHErB3oOP35bGhL7vhy3x/PzzFABsgAGSADZIAMkAEyQAbIQI6BQoSDfG0oLNSgsKAHhYP5has40PWkdrE3RFzw4/Cx/4LF5RGKCxXr17tzIjhIpVdx9MyXEDJ8CBtBRCwfWtsfwuR0T1ZYkPwLuVCI3CDnhEdbkAEyQAbIABkgA2SADJABMlBOBvKJBIXsp7BQsQVoKQeHnU3UeOvOEcQSuxGOS7WBICLGDpy88B3Y9tq6MpSlvDbPde9BrkMhJMyh7/LrCMcDiJo+SILNiLkLV0d+rcUeNweGPoduc+/z0c60CxkgA2SADJABMkAGyAAZIAOlZ6AQ4SBfGwoLNSgs5KpFZJBOr6Lvyo9VtYGwqcWFWGIXBq6/k60mwcFY+sG4waZZ7wMHI+Pvo6X9QRWaIoka5V/PxdeQydjI9pt7PBNslrlfanBsb+CK9+96XpETckEGyAAZIANkgAyQgVIykE8kKGQ/hYW6+OM9CaP702ox25Lwq7fksfYmjN3ugu2+Ic+53vMteSkHpW179pTSkndwsOtRNMf9bsJGP+LHPonF5TE42eM4KZbS/jwXeSIDZIAMkAEyQAbIABkgA/fHQCHCQb42FBbqQlhwsLg0jHj3J1Vcv5SgbI77YJ54FgtLI67nggM7k2F4RIn7W8qBykS2sjqBxKnPqhKgUv5TQiEOdD6CyelTcGwdusIJ7/4mPNqL9iIDZIAMkAEyQAbIABkgA6VnIJ9IUMh+CgslXmhuF/i2bWP01mGEjSaVLDBi+CACg3XyM8g4qawbPhMGln5girhw9vIPlceI2Dxiao+FodEWlaxRbC5hENvFBq9L25MBMkAGyAAZIANkgAyQATLgMVCIcJCvDYWFOhEWBBLHTuPS0M8QMZuUqCCJAyXvQt/Aj5G2V1iFoAx97ThpXB9rVQk0I0YAIdOPUDyI0xf+GqnUoq4Ckc3BwMnMm8y4JQtkgAyQATJABsgAGSADZGB7GMgnEhSyn8JCGRab2zFAbDulQh6kKsHJc68ilpDEgfrNuVSNuDnRhnQ6zTfnJe7vyenjiLY/iIjpQ7MRQNQKwDz5KaytzShRQXJbOCL60GOBHhslZm875hlec3t+/Gl32p0MkAEyQAbIABkoJQOFCAf52lBYqKM/9r0qAwtLwzjc/SmE4n5ErIAqQ7m/42FML5zb4LUgC14NqJeA0Pt/brcycFfWJK/C59DcpkUcCYE42PVHmF+6CsdNmkkbk6WtsMRjyAkZIANkgAyQATJABshApRjIJxIUsp/CQnZxXS8ga5Fgeua8qlAgi11V9tAIwjzxaYjooBe7Uv5QYv8pKmxpADs2JI+FspfjwLZXcfTsSwhLTgUVchJAxAxg6GY0Kyps6bx1x1+9jCM+B/klA2SADJABMkAGyAAZqE8GChEO8rWhsFA3Czvbrf4g8ItY4GDoZgwRayfC8aBKLBiKB3Dy/DeRTi9Dl0l0kFHiQkZtOXFsPnEoEcZlxbbXcO7qW5AEmSIsKHHBDKL38vcp1NTNeNqcBY4T2oYMkAEyQAbIABkgA2SglhnIJxIUsp/CQl0thLT3geeFkEov4/zAG1pYEM8FQ79VP3Pp+3DsNaTlDbwrQtTywKjUvWu7Ohi51YbWjoeVJ4gkyJRKEMfOvoxkemlDqEml7ovX4Q8bGSADZIAMkAEyQAbIABkgA1tloBDhIF8bCgt1IyxoLwWBSUId0m6ywN85aRzr/XJWVFBhEeZuDI2GkcnYXAhvuf8dSCLGmfkriFm7VElJyWEhYk1rxwNYWBpS9tRCDSe1rU5qPI6skAEyQAbIABkgA2SADJCByjKQTyQoZD+FhS0vLCvb2cUOLhEXvH8LSyMwT/yJWgSLsBCx/Hi/6ylMTp9WwoLn4VDsNeu9/eLSDZgnnkNYciq43h8HjzyOOzMfKDuK8KDDUGqLlXrvNz4feSQDZIAMkAEyQAbIABkgAzkGChEO8rWhsFCnwoI3cBxbh0dMz55H1JJ8AAGdGyAeREt7EPOLQx9RClG39c7VKFslyLgigRYL9CA80fs1RE2psuFD2GhCxGzCtRuhdZU1mAyzURjhc+Z+mGgL2oIMkAEyQAbIABkgA7XFQD6RoJD9FBbqXVjISCWDjEoqeOPWIbR27HVzA8gCOYCuD/4Ca8lp17vB0Vu3VGKjThA6UaMWCSS0IZlawrkrbyCkvBTEW0EEGj/O9H8fksdC7OSFQND7o7Ym1UZlnM9NTskAGSADZIAMkAEy0LgMFCIc5GtDYaHehQXvzbttw3bSuHTtp2huCyhxIdauq0V0970I206tK5Mo+QQaOf+CiAoiyIgNMiofRdjcg6jlg0rWaPnQ3ftVVXJSHyPHy8TUmB4e/FFq3B8l9j37ngyQATJABsgAGSADtcdAPpGgkP0UFupcWJDFbu4NfAbJ1ApOnfsfiJgBtUiWfAHi0n/h6luw06v6WCVG1N4AKdWkJt4HtuvlMTl9Cgc6HkXYlPAH8fLwwzj+nJuscX1OBW3nUt0Dz9O4/LHv2fdkgAyQATJABsgAGSAD5WSgEOEgXxsKCw0gLEieAPUGXlz2nQzWknPo7PkSWiy/cu8PGzvQ2v4ghm+2rBMWdFhEOYGu1nNrezmYnr+Ag12PqXKSEgYRNYOIJvZierZPJ73MsrNeYOAkWK39yvsim2SADJABMkAGyAAZIANkIJNPIyhoP4WF7OKwfgeZF/fvufbLYJpbuIyDR55U+QIkIaGUTmzp2I3x20eyIQBeu7offFkPDR3KoMWXaXSc/gIipoQ/aE+FlvaHMDph6pwKG/JQuCEQ2fPUL0t1z0IDzAfsQ45PMkAGyAAZIANkgAw0NgMFKQd5GlFYaMiFhA3btjE3fxEHu55YV4YyiENHn8HU7AU3X4C7YHZtpBMUbvyuticlN3zB8+hwJATCQSq1gKNnvqzCRSKmP5vs8tLQz2Hba0i7eSukekRtPz/vn/1HBsgAGSADZIAMkAEyQAYajYE8GkFBuyksNOriUC2mHYyMv4+WxAO60oEkJ2wLwDrxLNZW72RzM8hAk5wD9TbgVMJFSdKoqjroyhlpexW9l/8WzXEJEwmi2fAjavnRc+mbcOx0NkGjLkNZTyJL/fVvvfHK5yGjZIAMkAEyQAbIABkgA6VgoCDlIE8jCgsNKSw4sG0HGcdG2l7DleF/QsSSEora5V8W1J09f4nV1VuumLB+Ab3+c+0PbB3u4Sa4dBxcu/EbtLQ/gIihQyCi1g4c+eArWE3OuKU49fN75SVLMbB5jtrniH3IPiQDZIAMkAEyQAbIABmoFQbyaAQF7aaw0JDCQm7Qe3kX+gbeVCER4vov+RZilg89F1+D46RRt4toVVJS20LsMDrRprwUlMhiBFV+hVjiUayujq8TWFwRosG5qZVJk/eZG+u0BW1BBsgAGSADZIAMkAEyIAyU4z8KCw24QFTlJ91QCJUnwMlgNTmF430vI2LkPBekJGXv5R8ilV5RuQe80pX1NSHp6he3p0/h/SMfR9jwQYkrRgDx7j/GzHy/Wykjkw2ZyD1/fXlv5J6LEy5tQQbIABkgA2SADJABMkAG6pUBCgsNKAJUEmYnvYL2088jbPoRsfwIG35EzJ24cv1tZDJpJS7o3AJ6klE5ClSf2FWff8HzutD3nCulKSLL0vJN7O+UspIS/hDUXgvmLozfNtRzNUx1DI6vque4kvMBr8U/psgAGSADZIAMkAEyUJ8MUFjgwqeMCx/Ju2BjfnEIRvef6koRRgAhw4/9HXsxMn5YhUQ4kpshs/5NvYQGyIBb/111DkCvqoXnsSET5eLSKBKnPoOwsUMLKmYAscQeXLvxa9hSUnJDWcnqfC5O+OwXMkAGyAAZIANkgAyQATJABrbKAIUFCgtlFBZ0VQRZfM8u9CNq7UHYDLoCgx8tiT0Yn2zXi+1sP3hv/qvfY8ETPrycEqoShOPg6NkXEWrbqZ5VRBR55stDv0DatlUIxO+clBsGwolqqxMVjyMrZIAMkAEyQAbIABkgA2SgehmgsJBd0FZvJ9XyAJI3+V4ZxYmp4zjQ+bgSFiQ8IJoI4PCRZzA9d85N5uh6KDjV76kgfeKFM4igIM+4lpzDqfOvIirhDxL6YUroRxAnz7+KteRCNgRCt6uNZ6xl9njvnNPIABkgA2SADJABMkAGyEBlGKCwQGGhbB4L6g1+1r4S3pDG0GgEkYQsuAMIm5LUMIj3uz6O2YXL7kLd81iozAAobqLR4oAWTzI4P/ATxBKSTyGgqmBIqc2TfV9HMrXgJmvUHgvrc0oUd/1asBHvkX1MBsgAGSADZIAMkAEyQAbqnQEKC9mFL2EvB+wSJuC90VcVIDIZXBr8P2hpfwARo0nlW4haAVgnnsP80ojKq+B5AnihBuW4r5KdU3lkJHF1ZB9ESJDQBxFLxFuh4/RnsbQydleuCM9TwduSu5L1Bcdy2URC9hHHKRkgA2SADJABMkAGyMBHMUBhgYuRii9GbCeF89f+DmFjp6oSIZ4Lkoeg4/TnkUxOrRMXqmfx7VWA0GKH9qoQAUSEk8HRMGLtuxBx8ylI5Yu27j/G/OJgNlziowYh93GSJgNkgAyQATJABsgAGSADZKCWGaCwQGGh4sKCWpBnUjh29mWEldeCD1EJjTD8aO/5CySTsypnQa705PZOMuJx4Q1y7X2h/1+SMU7N92F/x0OIxCWvQgBRy48DEtqxOKBEBy0+5Np75+GWNiEDZIAMkAEyQAbIABkgA2SgXhigsLBu0VgvnVr9z6Hf9Nv2Ck6d/xYiEkKgwgcCiJpN6jvbXquat/1aCNEhHbnQDhsTU0exv/MxnaTRFGEkiKi1S1W6UMcpj4bq8bqofi74w8I+IgNkgAyQATJABsgAGSADtcgAhQUKC9m38ZUCWHsAOLAzNtaSszCOP49w3IewISER2nPhRO9/h4gLlbqnj7qO9pwQgUCLBLZjY2FxGPHuj2Nfmy6f2XzYj1iiCaO3O9VxkqBRnlNECdvh5PhR9uU+8kEGyAAZIANkgAyQATJABmqbAQoLFBYqvni3bXn7Lwtv8VxwsLQ8hq4zX0TEkIoKkvxQKkbswvmrb1b83u49obkigQgFmQzmFq7AOvmcqv6ghRC53yAGRt6B5I9QooIrJuRyM9T2RHFvu/CZaBcyQAbIABkgA2SADJABMkAGMuXQFfB7xZyVndKYA3NxeQRt3Z9U4QQh04+oCisI4vzAm8g4DiSfgWajvKEF2sNAX0uHQEh/6GumHQfLKxOwTvyZ9q4w/AjFdQWI/sGfw7bTVSKENCZDnDvY72SADJABMkAGyAAZIANkYHsYKEYD2KwthQV6QRS0wJ6Zv4i4Ky6ETc9zIYjL19+G48iiXXs4lHOy8DwMRFTIOK6YobwPHKysTuLo2a/oQFODNgAACgxJREFUEpnZnApB9F75UdXkgyinbXju7ZmkaXfanQyQATJABsgAGSADZKDaGdhMHCjmewoLFBYKEhacjI3ZhUs4fPQZRMwdKtQgan0MscSDuHrjvdw5ZdFfJhvr/A+ed4S3zWB1bRqdH3xB35MZhBI+DD+6e7+KVHqRwkKZ+qNc/czz8seZDJABMkAGyAAZIANkgAyUjoFiBITN2lJY4CKroIW/zrmQwcTUERzofFJVWwgZTaoMZdgIYGg0BNtOVmAR7+Z/cPsxmVpCz8XvQu5BVbAw/IhZQXSf/SrstK5eoTwc2O8F9Tsn9NJN6LQlbUkGyAAZIANkgAyQATKwHQxsJg4U8z2FBS4wC1pg5hbnDu7MnMLBrqfcBIl+ldixpf1h3Bg/VNC5tzq4vLwK3jaZXMDJc99A2BSBQyeXlOoVnT1/jsWVcXUvUiVCJaRk9Yey9s1W+5DH8ceUDJABMkAGyAAZIANkgAxUloFiBITN2lJYoLBQ8ALTK9Eo+RRGJw6jpf0B5bHQHNdeAhErgJsTpptzofSDxRM3HCUWJNF35ccIW0FElLeCDxErCOvEZ5BKz6vqDzJhybE6hKL098MJkTYlA2SADJABMkAGyAAZIANkoNoZ2EwcKOZ7CgsUFgoWFjYOGBs3b3fiQMejynMhYvqUyHCw63ElLuhqDTqhoycIbGy/+QTkOFI6Uudq2CAKiEjgZGDbqzjb/wZiid0IGXJd7a2QOPlnmF8cLtHzbX5/W30OHkcbkgEyQAbIABkgA2SADJABMrDdDBQjIGzWlsIChYUSLrwdDN9sQTSxB2FViUHCIqRiRBNuTx3T3gK2CAT3n9DRExa8trYbymA7KVwc+t+IWjsQivsRdZM1HjzylBIVcu04gW33BMbrk0EyQAbIABkgA2SADJABMrD9DGwmDhTzPYUFCgslExZUSIKTwvBYFC2JvZD8BiIwhIwA9nc8hrGJhHutQoQFGYA2bAlnkFKWmQxsJ42B4V8imnhIeUdELL/yVoh3/1fMzl/U4Q9lrErBSXH7J0X2AfuADJABMkAGyAAZIANkgAzcHwPFCAibtaWwQGGhZMKC9iLQi/7rY62IWDvdsAg/ms0diFq7MDPXpwSC+x/8+rzisWCLsODY6L/+tqr8EDX9aFYVKQKItTdhZv48UmkpP3n/Asb939f9DWKen/YiA2SADJABMkAGyAAZIANkYDsZ2EwcKOZ7CgsUFkomLMhiXw8QB7a9hoGR36AlsdsNiwiobWv7Ixi73X7f1/TyMtiOFhUGb4axv2OvW+YyABEXDh19BrenetxEjVpUyN0TJ6/tnLx4bfJHBsgAGSADZIAMkAEyQAaqg4FiBITN2lJYoLBw34v8rU4Ikv9gZLwVUUvEhR1KWIgYPrR2PIJp5bkgiRdFANBJHe8+ryRm9L6TMpHyWQSG62PN6pySvyFs+hEy/IglmjA+2U0vBfKcZcZjh9vcOKItaAsyQAbIABkgA2SADJCBzcSBYr6nsMCFWFkXYml7FZeHfomIuVuFLUi+BVUxwmzC6C0pRSmVHURY0KKBnui02LDxs/7u5kQc+zseQVgladT5G94/8hTGJtuzlSM4WXKyJANkgAyQATJABsgAGSADZIAM3JuBYgSEzdpSWKCwUFZhQeVEsNcwdDOKqNWEsLFTJXWMWj4c6HwMI+OGur7nkaAHvw5jyE4ErrfC+O0E9nc8roUJI4iwEVAlJkcn9Dk2lKJkv5a5X+89SWX7jPan/ckAGSADZIAMkAEyQAbIQFUysJk4UMz3FBYIexlgv0sYkAoOdhKXh36FWEKEhaBO6mj4lNggiR5tJ6k8F3IJF/U5vAoQE1PH0drxqBIlQqYIFBJSsRdDN8PIOA7SrP5Qhn6keEChhAyQATJABsgAGSADZIAM1BsDxQgIm7WlsEBhocQL0vWignzO5U8Q8WB4rAWt7Q8ocSFiBRExAmjteAjXbrzrCgt64tLeBw7Ek2F27hwOHX0aUVOXr5TcCrH2h7So4FZ+8JI71tug5/Pwh4wMkAEyQAbIABkgA2SADJCBUjKwmThQzPcUFigslFhY8AZ9TmBYn0PBydi4dqMZMWsXRCBoNoKIqnwJPgxc/xXS9kr2fsRbYXruAmJKiND5FCJWANHEbvQP/gMcJ5091rblurlrlnLg8Vxen3JLFsgAGSADZIAMkAEyQAbIQK0zUIyAsFlbCgsUFrKL8/INEG/Br7dOJo2xCRP7Ox/TpShNSegYRCyxBxeu/h0yTkp5LywuX4dx/E+Ud4NUf5AQCilfeWnw/0LOUb775WRJ25IBMkAGyAAZIANkgAyQATJQnwxsJg4U8z2FBQoL27JAF2+EsQkLLYm9SlRoNv2Imn5ErB042/8aFhavIpJ4CBH53tiBkBFExGzC2f7/BSljSe+E+pzk+OPFfiUDZIAMkAEyQAbIABkgA+VloBgBYbO2FBYoLGyTsGArceDWnS4cPvoJhAzxSPAjFPchYu5Ca/vDOlGjfGf6EDV2ou/Kj2Hba255Smlf3gHH89O+ZIAMkAEyQAbIABkgA2SADNQbA5uJA8V8T2GBi9NtWaDbTgYZx0batjEzfx6tHU9gX5sP+9oCCCtxwYd9cR+a4z7sO+zHB/1/41aO0IKEas++25a+q7eJlc/DPxbIABkgA2SADJABMkAGGomBYgSEzdpSWODidFsWp5LQ0XZLRMrnqdmzMI7/KUIq7EESNfoQiuvcC6cvfBvJ1Bx06UldZYJVIDj5N9Lkz2cl72SADJABMkAGyAAZIAOlYmAzcaCY7yksUFjYFmHhXoNiYWkI5onnETE+ppI6irDQc+G7SNurVXOP97pvfsdJngyQATJABsgAGSADZIAMkIFaYaAYAWGzthQWKCxU1aJ9cWkQiVMvIGrtRHfvX2Flbbqq7q9WJgveJ3/YyAAZIANkgAyQATJABsgAGbgXA5uJA8V8T2GBwkJVLdwlPGJldQJjkxbS9ooKf7jXYOB3nCTJABkgA2SADJABMkAGyAAZIAP3z0AxAsJmbYsSFjY7Kb+nBWgBWoAWoAVoAVqAFqAFaAFagBagBWiBxrAAhYXG6Gc+JS1AC9ACtAAtQAvQArQALUAL0AK0AC1QFgtQWCiLWXlSWoAWoAVoAVqAFqAFaAFagBagBWgBWqAxLEBhoTH6mU9JC9ACtAAtQAvQArQALUAL0AK0AC1AC5TFAhQWymJWnpQWoAVoAVqAFqAFaAFagBagBWgBWoAWaAwLUFhojH7mU9ICtAAtQAvQArQALUAL0AK0AC1AC9ACZbEAhYWymJUnpQVoAVqAFqAFaAFagBagBWgBWoAWoAUawwIUFhqjn/mUtAAtQAvQArQALUAL0AK0AC1AC9ACtEBZLEBhoSxm5UlpAVqAFqAFaAFagBagBWgBWoAWoAVogcawwP8HaJJ6Ft/l69k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
        <p:nvSpPr>
          <p:cNvPr id="22" name="Dátum helye 14"/>
          <p:cNvSpPr>
            <a:spLocks noGrp="1"/>
          </p:cNvSpPr>
          <p:nvPr>
            <p:ph type="dt" sz="half" idx="10"/>
          </p:nvPr>
        </p:nvSpPr>
        <p:spPr>
          <a:xfrm>
            <a:off x="457200" y="6356350"/>
            <a:ext cx="2133600" cy="365125"/>
          </a:xfrm>
        </p:spPr>
        <p:txBody>
          <a:bodyPr/>
          <a:lstStyle/>
          <a:p>
            <a:fld id="{DB741657-CF10-4C17-B1AC-3E146F358EB1}" type="datetime1">
              <a:rPr lang="hu-HU" smtClean="0">
                <a:latin typeface="Arial" pitchFamily="34" charset="0"/>
                <a:cs typeface="Arial" pitchFamily="34" charset="0"/>
              </a:rPr>
              <a:pPr/>
              <a:t>2022. 11. 13.</a:t>
            </a:fld>
            <a:endParaRPr lang="hu-HU" dirty="0">
              <a:latin typeface="Arial" pitchFamily="34" charset="0"/>
              <a:cs typeface="Arial" pitchFamily="34" charset="0"/>
            </a:endParaRPr>
          </a:p>
        </p:txBody>
      </p:sp>
      <p:sp>
        <p:nvSpPr>
          <p:cNvPr id="23" name="Dia számának helye 15"/>
          <p:cNvSpPr>
            <a:spLocks noGrp="1"/>
          </p:cNvSpPr>
          <p:nvPr>
            <p:ph type="sldNum" sz="quarter" idx="12"/>
          </p:nvPr>
        </p:nvSpPr>
        <p:spPr>
          <a:xfrm>
            <a:off x="6553200" y="6356350"/>
            <a:ext cx="2133600" cy="365125"/>
          </a:xfrm>
        </p:spPr>
        <p:txBody>
          <a:bodyPr/>
          <a:lstStyle/>
          <a:p>
            <a:fld id="{D7919871-C9BF-4C3C-B3EF-FDF7F179A12B}" type="slidenum">
              <a:rPr lang="hu-HU" smtClean="0">
                <a:latin typeface="Arial" pitchFamily="34" charset="0"/>
                <a:cs typeface="Arial" pitchFamily="34" charset="0"/>
              </a:rPr>
              <a:pPr/>
              <a:t>3</a:t>
            </a:fld>
            <a:endParaRPr lang="hu-HU" dirty="0">
              <a:latin typeface="Arial" pitchFamily="34" charset="0"/>
              <a:cs typeface="Arial" pitchFamily="34" charset="0"/>
            </a:endParaRPr>
          </a:p>
        </p:txBody>
      </p:sp>
      <p:pic>
        <p:nvPicPr>
          <p:cNvPr id="2" name="Picture 2" descr="C:\Users\HPUser\Downloads\3_dia.png"/>
          <p:cNvPicPr>
            <a:picLocks noChangeAspect="1" noChangeArrowheads="1"/>
          </p:cNvPicPr>
          <p:nvPr/>
        </p:nvPicPr>
        <p:blipFill>
          <a:blip r:embed="rId2" cstate="print"/>
          <a:srcRect/>
          <a:stretch>
            <a:fillRect/>
          </a:stretch>
        </p:blipFill>
        <p:spPr bwMode="auto">
          <a:xfrm>
            <a:off x="534988" y="1138152"/>
            <a:ext cx="1876772" cy="5145114"/>
          </a:xfrm>
          <a:prstGeom prst="rect">
            <a:avLst/>
          </a:prstGeom>
          <a:noFill/>
        </p:spPr>
      </p:pic>
      <p:sp>
        <p:nvSpPr>
          <p:cNvPr id="9" name="Szövegdoboz 8"/>
          <p:cNvSpPr txBox="1"/>
          <p:nvPr/>
        </p:nvSpPr>
        <p:spPr>
          <a:xfrm>
            <a:off x="2123728" y="1346932"/>
            <a:ext cx="6192688" cy="461665"/>
          </a:xfrm>
          <a:prstGeom prst="rect">
            <a:avLst/>
          </a:prstGeom>
          <a:noFill/>
        </p:spPr>
        <p:txBody>
          <a:bodyPr wrap="square" rtlCol="0">
            <a:spAutoFit/>
          </a:bodyPr>
          <a:lstStyle/>
          <a:p>
            <a:r>
              <a:rPr lang="hu-HU" sz="1200" b="1" dirty="0" err="1">
                <a:latin typeface="Arial" pitchFamily="34" charset="0"/>
                <a:cs typeface="Arial" pitchFamily="34" charset="0"/>
              </a:rPr>
              <a:t>Coordination</a:t>
            </a:r>
            <a:r>
              <a:rPr lang="hu-HU" sz="1200" b="1" dirty="0">
                <a:latin typeface="Arial" pitchFamily="34" charset="0"/>
                <a:cs typeface="Arial" pitchFamily="34" charset="0"/>
              </a:rPr>
              <a:t> | </a:t>
            </a:r>
            <a:r>
              <a:rPr lang="hu-HU" sz="1200" b="1" dirty="0" err="1">
                <a:latin typeface="Arial" pitchFamily="34" charset="0"/>
                <a:cs typeface="Arial" pitchFamily="34" charset="0"/>
              </a:rPr>
              <a:t>Work</a:t>
            </a:r>
            <a:r>
              <a:rPr lang="hu-HU" sz="1200" b="1" dirty="0">
                <a:latin typeface="Arial" pitchFamily="34" charset="0"/>
                <a:cs typeface="Arial" pitchFamily="34" charset="0"/>
              </a:rPr>
              <a:t> </a:t>
            </a:r>
            <a:r>
              <a:rPr lang="hu-HU" sz="1200" b="1" dirty="0" err="1">
                <a:latin typeface="Arial" pitchFamily="34" charset="0"/>
                <a:cs typeface="Arial" pitchFamily="34" charset="0"/>
              </a:rPr>
              <a:t>Package</a:t>
            </a:r>
            <a:r>
              <a:rPr lang="hu-HU" sz="1200" b="1" dirty="0">
                <a:latin typeface="Arial" pitchFamily="34" charset="0"/>
                <a:cs typeface="Arial" pitchFamily="34" charset="0"/>
              </a:rPr>
              <a:t> 1 </a:t>
            </a:r>
          </a:p>
          <a:p>
            <a:r>
              <a:rPr lang="hu-HU" sz="1200" dirty="0">
                <a:latin typeface="Arial" pitchFamily="34" charset="0"/>
                <a:cs typeface="Arial" pitchFamily="34" charset="0"/>
              </a:rPr>
              <a:t>National Institute of Public Health </a:t>
            </a:r>
            <a:r>
              <a:rPr lang="hu-HU" sz="1200" dirty="0" err="1">
                <a:latin typeface="Arial" pitchFamily="34" charset="0"/>
                <a:cs typeface="Arial" pitchFamily="34" charset="0"/>
              </a:rPr>
              <a:t>Slovenia</a:t>
            </a:r>
            <a:r>
              <a:rPr lang="hu-HU" sz="1200" dirty="0">
                <a:latin typeface="Arial" pitchFamily="34" charset="0"/>
                <a:cs typeface="Arial" pitchFamily="34" charset="0"/>
              </a:rPr>
              <a:t> (NIJZ)</a:t>
            </a:r>
          </a:p>
        </p:txBody>
      </p:sp>
      <p:sp>
        <p:nvSpPr>
          <p:cNvPr id="10" name="Szövegdoboz 9"/>
          <p:cNvSpPr txBox="1"/>
          <p:nvPr/>
        </p:nvSpPr>
        <p:spPr>
          <a:xfrm>
            <a:off x="2483768" y="2038181"/>
            <a:ext cx="6192688" cy="461665"/>
          </a:xfrm>
          <a:prstGeom prst="rect">
            <a:avLst/>
          </a:prstGeom>
          <a:noFill/>
        </p:spPr>
        <p:txBody>
          <a:bodyPr wrap="square" rtlCol="0">
            <a:spAutoFit/>
          </a:bodyPr>
          <a:lstStyle/>
          <a:p>
            <a:r>
              <a:rPr lang="hu-HU" sz="1200" b="1" dirty="0" err="1">
                <a:latin typeface="Arial" pitchFamily="34" charset="0"/>
                <a:cs typeface="Arial" pitchFamily="34" charset="0"/>
              </a:rPr>
              <a:t>Dissemination</a:t>
            </a:r>
            <a:r>
              <a:rPr lang="hu-HU" sz="1200" b="1" dirty="0">
                <a:latin typeface="Arial" pitchFamily="34" charset="0"/>
                <a:cs typeface="Arial" pitchFamily="34" charset="0"/>
              </a:rPr>
              <a:t> | </a:t>
            </a:r>
            <a:r>
              <a:rPr lang="hu-HU" sz="1200" b="1" dirty="0" err="1">
                <a:latin typeface="Arial" pitchFamily="34" charset="0"/>
                <a:cs typeface="Arial" pitchFamily="34" charset="0"/>
              </a:rPr>
              <a:t>Work</a:t>
            </a:r>
            <a:r>
              <a:rPr lang="hu-HU" sz="1200" b="1" dirty="0">
                <a:latin typeface="Arial" pitchFamily="34" charset="0"/>
                <a:cs typeface="Arial" pitchFamily="34" charset="0"/>
              </a:rPr>
              <a:t> </a:t>
            </a:r>
            <a:r>
              <a:rPr lang="hu-HU" sz="1200" b="1" dirty="0" err="1">
                <a:latin typeface="Arial" pitchFamily="34" charset="0"/>
                <a:cs typeface="Arial" pitchFamily="34" charset="0"/>
              </a:rPr>
              <a:t>Package</a:t>
            </a:r>
            <a:r>
              <a:rPr lang="hu-HU" sz="1200" b="1" dirty="0">
                <a:latin typeface="Arial" pitchFamily="34" charset="0"/>
                <a:cs typeface="Arial" pitchFamily="34" charset="0"/>
              </a:rPr>
              <a:t> 2</a:t>
            </a:r>
          </a:p>
          <a:p>
            <a:r>
              <a:rPr lang="hu-HU" sz="1200" dirty="0">
                <a:latin typeface="Arial" pitchFamily="34" charset="0"/>
                <a:cs typeface="Arial" pitchFamily="34" charset="0"/>
              </a:rPr>
              <a:t>Semmelweis University, Hungary</a:t>
            </a:r>
          </a:p>
        </p:txBody>
      </p:sp>
      <p:sp>
        <p:nvSpPr>
          <p:cNvPr id="12" name="Szövegdoboz 11"/>
          <p:cNvSpPr txBox="1"/>
          <p:nvPr/>
        </p:nvSpPr>
        <p:spPr>
          <a:xfrm>
            <a:off x="2123728" y="2655892"/>
            <a:ext cx="6192688" cy="461665"/>
          </a:xfrm>
          <a:prstGeom prst="rect">
            <a:avLst/>
          </a:prstGeom>
          <a:noFill/>
        </p:spPr>
        <p:txBody>
          <a:bodyPr wrap="square" rtlCol="0">
            <a:spAutoFit/>
          </a:bodyPr>
          <a:lstStyle/>
          <a:p>
            <a:r>
              <a:rPr lang="hu-HU" sz="1200" b="1" dirty="0" err="1">
                <a:latin typeface="Arial" pitchFamily="34" charset="0"/>
                <a:cs typeface="Arial" pitchFamily="34" charset="0"/>
              </a:rPr>
              <a:t>Evaluation</a:t>
            </a:r>
            <a:r>
              <a:rPr lang="hu-HU" sz="1200" b="1" dirty="0">
                <a:latin typeface="Arial" pitchFamily="34" charset="0"/>
                <a:cs typeface="Arial" pitchFamily="34" charset="0"/>
              </a:rPr>
              <a:t> | </a:t>
            </a:r>
            <a:r>
              <a:rPr lang="hu-HU" sz="1200" b="1" dirty="0" err="1">
                <a:latin typeface="Arial" pitchFamily="34" charset="0"/>
                <a:cs typeface="Arial" pitchFamily="34" charset="0"/>
              </a:rPr>
              <a:t>Work</a:t>
            </a:r>
            <a:r>
              <a:rPr lang="hu-HU" sz="1200" b="1" dirty="0">
                <a:latin typeface="Arial" pitchFamily="34" charset="0"/>
                <a:cs typeface="Arial" pitchFamily="34" charset="0"/>
              </a:rPr>
              <a:t> </a:t>
            </a:r>
            <a:r>
              <a:rPr lang="hu-HU" sz="1200" b="1" dirty="0" err="1">
                <a:latin typeface="Arial" pitchFamily="34" charset="0"/>
                <a:cs typeface="Arial" pitchFamily="34" charset="0"/>
              </a:rPr>
              <a:t>Package</a:t>
            </a:r>
            <a:r>
              <a:rPr lang="hu-HU" sz="1200" b="1" dirty="0">
                <a:latin typeface="Arial" pitchFamily="34" charset="0"/>
                <a:cs typeface="Arial" pitchFamily="34" charset="0"/>
              </a:rPr>
              <a:t> 3</a:t>
            </a:r>
          </a:p>
          <a:p>
            <a:r>
              <a:rPr lang="hu-HU" sz="1200" dirty="0">
                <a:latin typeface="Arial" pitchFamily="34" charset="0"/>
                <a:cs typeface="Arial" pitchFamily="34" charset="0"/>
              </a:rPr>
              <a:t>The </a:t>
            </a:r>
            <a:r>
              <a:rPr lang="hu-HU" sz="1200" dirty="0" err="1">
                <a:latin typeface="Arial" pitchFamily="34" charset="0"/>
                <a:cs typeface="Arial" pitchFamily="34" charset="0"/>
              </a:rPr>
              <a:t>Finnish</a:t>
            </a:r>
            <a:r>
              <a:rPr lang="hu-HU" sz="1200" dirty="0">
                <a:latin typeface="Arial" pitchFamily="34" charset="0"/>
                <a:cs typeface="Arial" pitchFamily="34" charset="0"/>
              </a:rPr>
              <a:t> Institute </a:t>
            </a:r>
            <a:r>
              <a:rPr lang="hu-HU" sz="1200" dirty="0" err="1">
                <a:latin typeface="Arial" pitchFamily="34" charset="0"/>
                <a:cs typeface="Arial" pitchFamily="34" charset="0"/>
              </a:rPr>
              <a:t>for</a:t>
            </a:r>
            <a:r>
              <a:rPr lang="hu-HU" sz="1200" dirty="0">
                <a:latin typeface="Arial" pitchFamily="34" charset="0"/>
                <a:cs typeface="Arial" pitchFamily="34" charset="0"/>
              </a:rPr>
              <a:t> Health and </a:t>
            </a:r>
            <a:r>
              <a:rPr lang="hu-HU" sz="1200" dirty="0" err="1">
                <a:latin typeface="Arial" pitchFamily="34" charset="0"/>
                <a:cs typeface="Arial" pitchFamily="34" charset="0"/>
              </a:rPr>
              <a:t>Welfare</a:t>
            </a:r>
            <a:r>
              <a:rPr lang="hu-HU" sz="1200" dirty="0">
                <a:latin typeface="Arial" pitchFamily="34" charset="0"/>
                <a:cs typeface="Arial" pitchFamily="34" charset="0"/>
              </a:rPr>
              <a:t>, </a:t>
            </a:r>
            <a:r>
              <a:rPr lang="hu-HU" sz="1200" dirty="0" err="1">
                <a:latin typeface="Arial" pitchFamily="34" charset="0"/>
                <a:cs typeface="Arial" pitchFamily="34" charset="0"/>
              </a:rPr>
              <a:t>Finland</a:t>
            </a:r>
            <a:endParaRPr lang="hu-HU" sz="1200" dirty="0">
              <a:latin typeface="Arial" pitchFamily="34" charset="0"/>
              <a:cs typeface="Arial" pitchFamily="34" charset="0"/>
            </a:endParaRPr>
          </a:p>
        </p:txBody>
      </p:sp>
      <p:sp>
        <p:nvSpPr>
          <p:cNvPr id="13" name="Szövegdoboz 12"/>
          <p:cNvSpPr txBox="1"/>
          <p:nvPr/>
        </p:nvSpPr>
        <p:spPr>
          <a:xfrm>
            <a:off x="2483768" y="3217863"/>
            <a:ext cx="6192688" cy="646331"/>
          </a:xfrm>
          <a:prstGeom prst="rect">
            <a:avLst/>
          </a:prstGeom>
          <a:noFill/>
        </p:spPr>
        <p:txBody>
          <a:bodyPr wrap="square" rtlCol="0">
            <a:spAutoFit/>
          </a:bodyPr>
          <a:lstStyle/>
          <a:p>
            <a:r>
              <a:rPr lang="hu-HU" sz="1200" b="1" dirty="0" err="1">
                <a:latin typeface="Arial" pitchFamily="34" charset="0"/>
                <a:cs typeface="Arial" pitchFamily="34" charset="0"/>
              </a:rPr>
              <a:t>Sustainability</a:t>
            </a:r>
            <a:r>
              <a:rPr lang="hu-HU" sz="1200" b="1" dirty="0">
                <a:latin typeface="Arial" pitchFamily="34" charset="0"/>
                <a:cs typeface="Arial" pitchFamily="34" charset="0"/>
              </a:rPr>
              <a:t> and </a:t>
            </a:r>
            <a:r>
              <a:rPr lang="hu-HU" sz="1200" b="1" dirty="0" err="1">
                <a:latin typeface="Arial" pitchFamily="34" charset="0"/>
                <a:cs typeface="Arial" pitchFamily="34" charset="0"/>
              </a:rPr>
              <a:t>Integration</a:t>
            </a:r>
            <a:r>
              <a:rPr lang="hu-HU" sz="1200" b="1" dirty="0">
                <a:latin typeface="Arial" pitchFamily="34" charset="0"/>
                <a:cs typeface="Arial" pitchFamily="34" charset="0"/>
              </a:rPr>
              <a:t> </a:t>
            </a:r>
            <a:r>
              <a:rPr lang="hu-HU" sz="1200" b="1" dirty="0" err="1">
                <a:latin typeface="Arial" pitchFamily="34" charset="0"/>
                <a:cs typeface="Arial" pitchFamily="34" charset="0"/>
              </a:rPr>
              <a:t>into</a:t>
            </a:r>
            <a:r>
              <a:rPr lang="hu-HU" sz="1200" b="1" dirty="0">
                <a:latin typeface="Arial" pitchFamily="34" charset="0"/>
                <a:cs typeface="Arial" pitchFamily="34" charset="0"/>
              </a:rPr>
              <a:t> National </a:t>
            </a:r>
            <a:r>
              <a:rPr lang="hu-HU" sz="1200" b="1" dirty="0" err="1">
                <a:latin typeface="Arial" pitchFamily="34" charset="0"/>
                <a:cs typeface="Arial" pitchFamily="34" charset="0"/>
              </a:rPr>
              <a:t>Policies</a:t>
            </a:r>
            <a:r>
              <a:rPr lang="hu-HU" sz="1200" b="1" dirty="0">
                <a:latin typeface="Arial" pitchFamily="34" charset="0"/>
                <a:cs typeface="Arial" pitchFamily="34" charset="0"/>
              </a:rPr>
              <a:t> </a:t>
            </a:r>
          </a:p>
          <a:p>
            <a:r>
              <a:rPr lang="hu-HU" sz="1200" b="1" dirty="0">
                <a:latin typeface="Arial" pitchFamily="34" charset="0"/>
                <a:cs typeface="Arial" pitchFamily="34" charset="0"/>
              </a:rPr>
              <a:t>|</a:t>
            </a:r>
            <a:r>
              <a:rPr lang="hu-HU" sz="1200" dirty="0">
                <a:latin typeface="Arial" pitchFamily="34" charset="0"/>
                <a:cs typeface="Arial" pitchFamily="34" charset="0"/>
              </a:rPr>
              <a:t> </a:t>
            </a:r>
            <a:r>
              <a:rPr lang="hu-HU" sz="1200" b="1" dirty="0" err="1">
                <a:latin typeface="Arial" pitchFamily="34" charset="0"/>
                <a:cs typeface="Arial" pitchFamily="34" charset="0"/>
              </a:rPr>
              <a:t>Work</a:t>
            </a:r>
            <a:r>
              <a:rPr lang="hu-HU" sz="1200" b="1" dirty="0">
                <a:latin typeface="Arial" pitchFamily="34" charset="0"/>
                <a:cs typeface="Arial" pitchFamily="34" charset="0"/>
              </a:rPr>
              <a:t> </a:t>
            </a:r>
            <a:r>
              <a:rPr lang="hu-HU" sz="1200" b="1" dirty="0" err="1">
                <a:latin typeface="Arial" pitchFamily="34" charset="0"/>
                <a:cs typeface="Arial" pitchFamily="34" charset="0"/>
              </a:rPr>
              <a:t>Package</a:t>
            </a:r>
            <a:r>
              <a:rPr lang="hu-HU" sz="1200" b="1" dirty="0">
                <a:latin typeface="Arial" pitchFamily="34" charset="0"/>
                <a:cs typeface="Arial" pitchFamily="34" charset="0"/>
              </a:rPr>
              <a:t> 4 </a:t>
            </a:r>
          </a:p>
          <a:p>
            <a:r>
              <a:rPr lang="hu-HU" sz="1200" dirty="0" err="1">
                <a:latin typeface="Arial" pitchFamily="34" charset="0"/>
                <a:cs typeface="Arial" pitchFamily="34" charset="0"/>
              </a:rPr>
              <a:t>Istituto</a:t>
            </a:r>
            <a:r>
              <a:rPr lang="hu-HU" sz="1200" dirty="0">
                <a:latin typeface="Arial" pitchFamily="34" charset="0"/>
                <a:cs typeface="Arial" pitchFamily="34" charset="0"/>
              </a:rPr>
              <a:t> </a:t>
            </a:r>
            <a:r>
              <a:rPr lang="hu-HU" sz="1200" dirty="0" err="1">
                <a:latin typeface="Arial" pitchFamily="34" charset="0"/>
                <a:cs typeface="Arial" pitchFamily="34" charset="0"/>
              </a:rPr>
              <a:t>Superiore</a:t>
            </a:r>
            <a:r>
              <a:rPr lang="hu-HU" sz="1200" dirty="0">
                <a:latin typeface="Arial" pitchFamily="34" charset="0"/>
                <a:cs typeface="Arial" pitchFamily="34" charset="0"/>
              </a:rPr>
              <a:t> di </a:t>
            </a:r>
            <a:r>
              <a:rPr lang="hu-HU" sz="1200" dirty="0" err="1">
                <a:latin typeface="Arial" pitchFamily="34" charset="0"/>
                <a:cs typeface="Arial" pitchFamily="34" charset="0"/>
              </a:rPr>
              <a:t>Sanità</a:t>
            </a:r>
            <a:r>
              <a:rPr lang="hu-HU" sz="1200" dirty="0">
                <a:latin typeface="Arial" pitchFamily="34" charset="0"/>
                <a:cs typeface="Arial" pitchFamily="34" charset="0"/>
              </a:rPr>
              <a:t>, </a:t>
            </a:r>
            <a:r>
              <a:rPr lang="hu-HU" sz="1200" dirty="0" err="1">
                <a:latin typeface="Arial" pitchFamily="34" charset="0"/>
                <a:cs typeface="Arial" pitchFamily="34" charset="0"/>
              </a:rPr>
              <a:t>Italy</a:t>
            </a:r>
            <a:endParaRPr lang="hu-HU" sz="1200" dirty="0">
              <a:latin typeface="Arial" pitchFamily="34" charset="0"/>
              <a:cs typeface="Arial" pitchFamily="34" charset="0"/>
            </a:endParaRPr>
          </a:p>
        </p:txBody>
      </p:sp>
      <p:sp>
        <p:nvSpPr>
          <p:cNvPr id="14" name="Szövegdoboz 13"/>
          <p:cNvSpPr txBox="1"/>
          <p:nvPr/>
        </p:nvSpPr>
        <p:spPr>
          <a:xfrm>
            <a:off x="2123728" y="3964501"/>
            <a:ext cx="6192688" cy="830997"/>
          </a:xfrm>
          <a:prstGeom prst="rect">
            <a:avLst/>
          </a:prstGeom>
          <a:noFill/>
        </p:spPr>
        <p:txBody>
          <a:bodyPr wrap="square" rtlCol="0">
            <a:spAutoFit/>
          </a:bodyPr>
          <a:lstStyle/>
          <a:p>
            <a:r>
              <a:rPr lang="hu-HU" sz="1200" b="1" dirty="0">
                <a:latin typeface="Arial" pitchFamily="34" charset="0"/>
                <a:cs typeface="Arial" pitchFamily="34" charset="0"/>
              </a:rPr>
              <a:t>EU </a:t>
            </a:r>
            <a:r>
              <a:rPr lang="hu-HU" sz="1200" b="1" dirty="0" err="1">
                <a:latin typeface="Arial" pitchFamily="34" charset="0"/>
                <a:cs typeface="Arial" pitchFamily="34" charset="0"/>
              </a:rPr>
              <a:t>Harmonised</a:t>
            </a:r>
            <a:r>
              <a:rPr lang="hu-HU" sz="1200" b="1" dirty="0">
                <a:latin typeface="Arial" pitchFamily="34" charset="0"/>
                <a:cs typeface="Arial" pitchFamily="34" charset="0"/>
              </a:rPr>
              <a:t> </a:t>
            </a:r>
            <a:r>
              <a:rPr lang="hu-HU" sz="1200" b="1" dirty="0" err="1">
                <a:latin typeface="Arial" pitchFamily="34" charset="0"/>
                <a:cs typeface="Arial" pitchFamily="34" charset="0"/>
              </a:rPr>
              <a:t>reformulation</a:t>
            </a:r>
            <a:r>
              <a:rPr lang="hu-HU" sz="1200" b="1" dirty="0">
                <a:latin typeface="Arial" pitchFamily="34" charset="0"/>
                <a:cs typeface="Arial" pitchFamily="34" charset="0"/>
              </a:rPr>
              <a:t> and </a:t>
            </a:r>
            <a:r>
              <a:rPr lang="hu-HU" sz="1200" b="1" dirty="0" err="1">
                <a:latin typeface="Arial" pitchFamily="34" charset="0"/>
                <a:cs typeface="Arial" pitchFamily="34" charset="0"/>
              </a:rPr>
              <a:t>processed</a:t>
            </a:r>
            <a:r>
              <a:rPr lang="hu-HU" sz="1200" b="1" dirty="0">
                <a:latin typeface="Arial" pitchFamily="34" charset="0"/>
                <a:cs typeface="Arial" pitchFamily="34" charset="0"/>
              </a:rPr>
              <a:t> </a:t>
            </a:r>
            <a:r>
              <a:rPr lang="hu-HU" sz="1200" b="1" dirty="0" err="1">
                <a:latin typeface="Arial" pitchFamily="34" charset="0"/>
                <a:cs typeface="Arial" pitchFamily="34" charset="0"/>
              </a:rPr>
              <a:t>food</a:t>
            </a:r>
            <a:r>
              <a:rPr lang="hu-HU" sz="1200" b="1" dirty="0">
                <a:latin typeface="Arial" pitchFamily="34" charset="0"/>
                <a:cs typeface="Arial" pitchFamily="34" charset="0"/>
              </a:rPr>
              <a:t> monitoring </a:t>
            </a:r>
          </a:p>
          <a:p>
            <a:r>
              <a:rPr lang="hu-HU" sz="1200" b="1" dirty="0">
                <a:latin typeface="Arial" pitchFamily="34" charset="0"/>
                <a:cs typeface="Arial" pitchFamily="34" charset="0"/>
              </a:rPr>
              <a:t>|</a:t>
            </a:r>
            <a:r>
              <a:rPr lang="hu-HU" sz="1200" dirty="0">
                <a:latin typeface="Arial" pitchFamily="34" charset="0"/>
                <a:cs typeface="Arial" pitchFamily="34" charset="0"/>
              </a:rPr>
              <a:t> </a:t>
            </a:r>
            <a:r>
              <a:rPr lang="hu-HU" sz="1200" b="1" dirty="0" err="1">
                <a:latin typeface="Arial" pitchFamily="34" charset="0"/>
                <a:cs typeface="Arial" pitchFamily="34" charset="0"/>
              </a:rPr>
              <a:t>Work</a:t>
            </a:r>
            <a:r>
              <a:rPr lang="hu-HU" sz="1200" b="1" dirty="0">
                <a:latin typeface="Arial" pitchFamily="34" charset="0"/>
                <a:cs typeface="Arial" pitchFamily="34" charset="0"/>
              </a:rPr>
              <a:t> </a:t>
            </a:r>
            <a:r>
              <a:rPr lang="hu-HU" sz="1200" b="1" dirty="0" err="1">
                <a:latin typeface="Arial" pitchFamily="34" charset="0"/>
                <a:cs typeface="Arial" pitchFamily="34" charset="0"/>
              </a:rPr>
              <a:t>Package</a:t>
            </a:r>
            <a:r>
              <a:rPr lang="hu-HU" sz="1200" b="1" dirty="0">
                <a:latin typeface="Arial" pitchFamily="34" charset="0"/>
                <a:cs typeface="Arial" pitchFamily="34" charset="0"/>
              </a:rPr>
              <a:t> 5</a:t>
            </a:r>
          </a:p>
          <a:p>
            <a:r>
              <a:rPr lang="hu-HU" sz="1200" dirty="0" err="1">
                <a:latin typeface="Arial" pitchFamily="34" charset="0"/>
                <a:cs typeface="Arial" pitchFamily="34" charset="0"/>
              </a:rPr>
              <a:t>French</a:t>
            </a:r>
            <a:r>
              <a:rPr lang="hu-HU" sz="1200" dirty="0">
                <a:latin typeface="Arial" pitchFamily="34" charset="0"/>
                <a:cs typeface="Arial" pitchFamily="34" charset="0"/>
              </a:rPr>
              <a:t> </a:t>
            </a:r>
            <a:r>
              <a:rPr lang="hu-HU" sz="1200" dirty="0" err="1">
                <a:latin typeface="Arial" pitchFamily="34" charset="0"/>
                <a:cs typeface="Arial" pitchFamily="34" charset="0"/>
              </a:rPr>
              <a:t>Agency</a:t>
            </a:r>
            <a:r>
              <a:rPr lang="hu-HU" sz="1200" dirty="0">
                <a:latin typeface="Arial" pitchFamily="34" charset="0"/>
                <a:cs typeface="Arial" pitchFamily="34" charset="0"/>
              </a:rPr>
              <a:t> </a:t>
            </a:r>
            <a:r>
              <a:rPr lang="hu-HU" sz="1200" dirty="0" err="1">
                <a:latin typeface="Arial" pitchFamily="34" charset="0"/>
                <a:cs typeface="Arial" pitchFamily="34" charset="0"/>
              </a:rPr>
              <a:t>for</a:t>
            </a:r>
            <a:r>
              <a:rPr lang="hu-HU" sz="1200" dirty="0">
                <a:latin typeface="Arial" pitchFamily="34" charset="0"/>
                <a:cs typeface="Arial" pitchFamily="34" charset="0"/>
              </a:rPr>
              <a:t> </a:t>
            </a:r>
            <a:r>
              <a:rPr lang="hu-HU" sz="1200" dirty="0" err="1">
                <a:latin typeface="Arial" pitchFamily="34" charset="0"/>
                <a:cs typeface="Arial" pitchFamily="34" charset="0"/>
              </a:rPr>
              <a:t>Food</a:t>
            </a:r>
            <a:r>
              <a:rPr lang="hu-HU" sz="1200" dirty="0">
                <a:latin typeface="Arial" pitchFamily="34" charset="0"/>
                <a:cs typeface="Arial" pitchFamily="34" charset="0"/>
              </a:rPr>
              <a:t>, </a:t>
            </a:r>
            <a:r>
              <a:rPr lang="hu-HU" sz="1200" dirty="0" err="1">
                <a:latin typeface="Arial" pitchFamily="34" charset="0"/>
                <a:cs typeface="Arial" pitchFamily="34" charset="0"/>
              </a:rPr>
              <a:t>Environmental</a:t>
            </a:r>
            <a:r>
              <a:rPr lang="hu-HU" sz="1200" dirty="0">
                <a:latin typeface="Arial" pitchFamily="34" charset="0"/>
                <a:cs typeface="Arial" pitchFamily="34" charset="0"/>
              </a:rPr>
              <a:t> and </a:t>
            </a:r>
            <a:r>
              <a:rPr lang="hu-HU" sz="1200" dirty="0" err="1">
                <a:latin typeface="Arial" pitchFamily="34" charset="0"/>
                <a:cs typeface="Arial" pitchFamily="34" charset="0"/>
              </a:rPr>
              <a:t>Occupational</a:t>
            </a:r>
            <a:r>
              <a:rPr lang="hu-HU" sz="1200" dirty="0">
                <a:latin typeface="Arial" pitchFamily="34" charset="0"/>
                <a:cs typeface="Arial" pitchFamily="34" charset="0"/>
              </a:rPr>
              <a:t> </a:t>
            </a:r>
          </a:p>
          <a:p>
            <a:r>
              <a:rPr lang="hu-HU" sz="1200" dirty="0">
                <a:latin typeface="Arial" pitchFamily="34" charset="0"/>
                <a:cs typeface="Arial" pitchFamily="34" charset="0"/>
              </a:rPr>
              <a:t>Health &amp; </a:t>
            </a:r>
            <a:r>
              <a:rPr lang="hu-HU" sz="1200" dirty="0" err="1">
                <a:latin typeface="Arial" pitchFamily="34" charset="0"/>
                <a:cs typeface="Arial" pitchFamily="34" charset="0"/>
              </a:rPr>
              <a:t>Safety</a:t>
            </a:r>
            <a:r>
              <a:rPr lang="hu-HU" sz="1200" dirty="0">
                <a:latin typeface="Arial" pitchFamily="34" charset="0"/>
                <a:cs typeface="Arial" pitchFamily="34" charset="0"/>
              </a:rPr>
              <a:t> – ANSES, France)</a:t>
            </a:r>
          </a:p>
        </p:txBody>
      </p:sp>
      <p:sp>
        <p:nvSpPr>
          <p:cNvPr id="15" name="Szövegdoboz 14"/>
          <p:cNvSpPr txBox="1"/>
          <p:nvPr/>
        </p:nvSpPr>
        <p:spPr>
          <a:xfrm>
            <a:off x="2483768" y="4941380"/>
            <a:ext cx="6588222" cy="646331"/>
          </a:xfrm>
          <a:prstGeom prst="rect">
            <a:avLst/>
          </a:prstGeom>
          <a:noFill/>
        </p:spPr>
        <p:txBody>
          <a:bodyPr wrap="square" rtlCol="0">
            <a:spAutoFit/>
          </a:bodyPr>
          <a:lstStyle/>
          <a:p>
            <a:r>
              <a:rPr lang="hu-HU" sz="1200" b="1" dirty="0">
                <a:latin typeface="Arial" pitchFamily="34" charset="0"/>
                <a:cs typeface="Arial" pitchFamily="34" charset="0"/>
              </a:rPr>
              <a:t>Best </a:t>
            </a:r>
            <a:r>
              <a:rPr lang="hu-HU" sz="1200" b="1" dirty="0" err="1">
                <a:latin typeface="Arial" pitchFamily="34" charset="0"/>
                <a:cs typeface="Arial" pitchFamily="34" charset="0"/>
              </a:rPr>
              <a:t>practices</a:t>
            </a:r>
            <a:r>
              <a:rPr lang="hu-HU" sz="1200" b="1" dirty="0">
                <a:latin typeface="Arial" pitchFamily="34" charset="0"/>
                <a:cs typeface="Arial" pitchFamily="34" charset="0"/>
              </a:rPr>
              <a:t> </a:t>
            </a:r>
            <a:r>
              <a:rPr lang="hu-HU" sz="1200" b="1" dirty="0" err="1">
                <a:latin typeface="Arial" pitchFamily="34" charset="0"/>
                <a:cs typeface="Arial" pitchFamily="34" charset="0"/>
              </a:rPr>
              <a:t>in</a:t>
            </a:r>
            <a:r>
              <a:rPr lang="hu-HU" sz="1200" b="1" dirty="0">
                <a:latin typeface="Arial" pitchFamily="34" charset="0"/>
                <a:cs typeface="Arial" pitchFamily="34" charset="0"/>
              </a:rPr>
              <a:t> </a:t>
            </a:r>
            <a:r>
              <a:rPr lang="hu-HU" sz="1200" b="1" dirty="0" err="1">
                <a:latin typeface="Arial" pitchFamily="34" charset="0"/>
                <a:cs typeface="Arial" pitchFamily="34" charset="0"/>
              </a:rPr>
              <a:t>reducing</a:t>
            </a:r>
            <a:r>
              <a:rPr lang="hu-HU" sz="1200" b="1" dirty="0">
                <a:latin typeface="Arial" pitchFamily="34" charset="0"/>
                <a:cs typeface="Arial" pitchFamily="34" charset="0"/>
              </a:rPr>
              <a:t> marketing of </a:t>
            </a:r>
            <a:r>
              <a:rPr lang="hu-HU" sz="1200" b="1" dirty="0" err="1">
                <a:latin typeface="Arial" pitchFamily="34" charset="0"/>
                <a:cs typeface="Arial" pitchFamily="34" charset="0"/>
              </a:rPr>
              <a:t>unhealthy</a:t>
            </a:r>
            <a:r>
              <a:rPr lang="hu-HU" sz="1200" b="1" dirty="0">
                <a:latin typeface="Arial" pitchFamily="34" charset="0"/>
                <a:cs typeface="Arial" pitchFamily="34" charset="0"/>
              </a:rPr>
              <a:t> </a:t>
            </a:r>
            <a:r>
              <a:rPr lang="hu-HU" sz="1200" b="1" dirty="0" err="1">
                <a:latin typeface="Arial" pitchFamily="34" charset="0"/>
                <a:cs typeface="Arial" pitchFamily="34" charset="0"/>
              </a:rPr>
              <a:t>food</a:t>
            </a:r>
            <a:r>
              <a:rPr lang="hu-HU" sz="1200" b="1" dirty="0">
                <a:latin typeface="Arial" pitchFamily="34" charset="0"/>
                <a:cs typeface="Arial" pitchFamily="34" charset="0"/>
              </a:rPr>
              <a:t> </a:t>
            </a:r>
            <a:r>
              <a:rPr lang="hu-HU" sz="1200" b="1" dirty="0" err="1">
                <a:latin typeface="Arial" pitchFamily="34" charset="0"/>
                <a:cs typeface="Arial" pitchFamily="34" charset="0"/>
              </a:rPr>
              <a:t>products</a:t>
            </a:r>
            <a:r>
              <a:rPr lang="hu-HU" sz="1200" b="1" dirty="0">
                <a:latin typeface="Arial" pitchFamily="34" charset="0"/>
                <a:cs typeface="Arial" pitchFamily="34" charset="0"/>
              </a:rPr>
              <a:t> </a:t>
            </a:r>
          </a:p>
          <a:p>
            <a:r>
              <a:rPr lang="hu-HU" sz="1200" b="1" dirty="0" err="1">
                <a:latin typeface="Arial" pitchFamily="34" charset="0"/>
                <a:cs typeface="Arial" pitchFamily="34" charset="0"/>
              </a:rPr>
              <a:t>to</a:t>
            </a:r>
            <a:r>
              <a:rPr lang="hu-HU" sz="1200" b="1" dirty="0">
                <a:latin typeface="Arial" pitchFamily="34" charset="0"/>
                <a:cs typeface="Arial" pitchFamily="34" charset="0"/>
              </a:rPr>
              <a:t> </a:t>
            </a:r>
            <a:r>
              <a:rPr lang="hu-HU" sz="1200" b="1" dirty="0" err="1">
                <a:latin typeface="Arial" pitchFamily="34" charset="0"/>
                <a:cs typeface="Arial" pitchFamily="34" charset="0"/>
              </a:rPr>
              <a:t>children</a:t>
            </a:r>
            <a:r>
              <a:rPr lang="hu-HU" sz="1200" b="1" dirty="0">
                <a:latin typeface="Arial" pitchFamily="34" charset="0"/>
                <a:cs typeface="Arial" pitchFamily="34" charset="0"/>
              </a:rPr>
              <a:t> and </a:t>
            </a:r>
            <a:r>
              <a:rPr lang="hu-HU" sz="1200" b="1" dirty="0" err="1">
                <a:latin typeface="Arial" pitchFamily="34" charset="0"/>
                <a:cs typeface="Arial" pitchFamily="34" charset="0"/>
              </a:rPr>
              <a:t>adolescents</a:t>
            </a:r>
            <a:r>
              <a:rPr lang="hu-HU" sz="1200" b="1" dirty="0">
                <a:latin typeface="Arial" pitchFamily="34" charset="0"/>
                <a:cs typeface="Arial" pitchFamily="34" charset="0"/>
              </a:rPr>
              <a:t> |</a:t>
            </a:r>
            <a:r>
              <a:rPr lang="hu-HU" sz="1200" dirty="0">
                <a:latin typeface="Arial" pitchFamily="34" charset="0"/>
                <a:cs typeface="Arial" pitchFamily="34" charset="0"/>
              </a:rPr>
              <a:t> </a:t>
            </a:r>
            <a:r>
              <a:rPr lang="hu-HU" sz="1200" b="1" dirty="0" err="1">
                <a:latin typeface="Arial" pitchFamily="34" charset="0"/>
                <a:cs typeface="Arial" pitchFamily="34" charset="0"/>
              </a:rPr>
              <a:t>Work</a:t>
            </a:r>
            <a:r>
              <a:rPr lang="hu-HU" sz="1200" b="1" dirty="0">
                <a:latin typeface="Arial" pitchFamily="34" charset="0"/>
                <a:cs typeface="Arial" pitchFamily="34" charset="0"/>
              </a:rPr>
              <a:t> </a:t>
            </a:r>
            <a:r>
              <a:rPr lang="hu-HU" sz="1200" b="1" dirty="0" err="1">
                <a:latin typeface="Arial" pitchFamily="34" charset="0"/>
                <a:cs typeface="Arial" pitchFamily="34" charset="0"/>
              </a:rPr>
              <a:t>Package</a:t>
            </a:r>
            <a:r>
              <a:rPr lang="hu-HU" sz="1200" b="1" dirty="0">
                <a:latin typeface="Arial" pitchFamily="34" charset="0"/>
                <a:cs typeface="Arial" pitchFamily="34" charset="0"/>
              </a:rPr>
              <a:t> 6</a:t>
            </a:r>
          </a:p>
          <a:p>
            <a:r>
              <a:rPr lang="hu-HU" sz="1200" dirty="0" err="1">
                <a:latin typeface="Arial" pitchFamily="34" charset="0"/>
                <a:cs typeface="Arial" pitchFamily="34" charset="0"/>
              </a:rPr>
              <a:t>Directorate</a:t>
            </a:r>
            <a:r>
              <a:rPr lang="hu-HU" sz="1200" dirty="0">
                <a:latin typeface="Arial" pitchFamily="34" charset="0"/>
                <a:cs typeface="Arial" pitchFamily="34" charset="0"/>
              </a:rPr>
              <a:t>­ General of Health of </a:t>
            </a:r>
            <a:r>
              <a:rPr lang="hu-HU" sz="1200" dirty="0" err="1">
                <a:latin typeface="Arial" pitchFamily="34" charset="0"/>
                <a:cs typeface="Arial" pitchFamily="34" charset="0"/>
              </a:rPr>
              <a:t>Portugal</a:t>
            </a:r>
            <a:r>
              <a:rPr lang="hu-HU" sz="1200" dirty="0">
                <a:latin typeface="Arial" pitchFamily="34" charset="0"/>
                <a:cs typeface="Arial" pitchFamily="34" charset="0"/>
              </a:rPr>
              <a:t> and </a:t>
            </a:r>
            <a:r>
              <a:rPr lang="hu-HU" sz="1200" dirty="0" err="1">
                <a:latin typeface="Arial" pitchFamily="34" charset="0"/>
                <a:cs typeface="Arial" pitchFamily="34" charset="0"/>
              </a:rPr>
              <a:t>Irish</a:t>
            </a:r>
            <a:r>
              <a:rPr lang="hu-HU" sz="1200" dirty="0">
                <a:latin typeface="Arial" pitchFamily="34" charset="0"/>
                <a:cs typeface="Arial" pitchFamily="34" charset="0"/>
              </a:rPr>
              <a:t> </a:t>
            </a:r>
            <a:r>
              <a:rPr lang="hu-HU" sz="1200" dirty="0" err="1">
                <a:latin typeface="Arial" pitchFamily="34" charset="0"/>
                <a:cs typeface="Arial" pitchFamily="34" charset="0"/>
              </a:rPr>
              <a:t>Department</a:t>
            </a:r>
            <a:r>
              <a:rPr lang="hu-HU" sz="1200" dirty="0">
                <a:latin typeface="Arial" pitchFamily="34" charset="0"/>
                <a:cs typeface="Arial" pitchFamily="34" charset="0"/>
              </a:rPr>
              <a:t> of Health, </a:t>
            </a:r>
            <a:r>
              <a:rPr lang="hu-HU" sz="1200" dirty="0" err="1">
                <a:latin typeface="Arial" pitchFamily="34" charset="0"/>
                <a:cs typeface="Arial" pitchFamily="34" charset="0"/>
              </a:rPr>
              <a:t>Portugal</a:t>
            </a:r>
            <a:r>
              <a:rPr lang="hu-HU" sz="1200" dirty="0">
                <a:latin typeface="Arial" pitchFamily="34" charset="0"/>
                <a:cs typeface="Arial" pitchFamily="34" charset="0"/>
              </a:rPr>
              <a:t>, </a:t>
            </a:r>
            <a:r>
              <a:rPr lang="hu-HU" sz="1200" dirty="0" err="1">
                <a:latin typeface="Arial" pitchFamily="34" charset="0"/>
                <a:cs typeface="Arial" pitchFamily="34" charset="0"/>
              </a:rPr>
              <a:t>Ireland</a:t>
            </a:r>
            <a:endParaRPr lang="hu-HU" sz="1200" dirty="0">
              <a:latin typeface="Arial" pitchFamily="34" charset="0"/>
              <a:cs typeface="Arial" pitchFamily="34" charset="0"/>
            </a:endParaRPr>
          </a:p>
        </p:txBody>
      </p:sp>
      <p:sp>
        <p:nvSpPr>
          <p:cNvPr id="16" name="Szövegdoboz 15"/>
          <p:cNvSpPr txBox="1"/>
          <p:nvPr/>
        </p:nvSpPr>
        <p:spPr>
          <a:xfrm>
            <a:off x="2104906" y="5702124"/>
            <a:ext cx="6192688" cy="461665"/>
          </a:xfrm>
          <a:prstGeom prst="rect">
            <a:avLst/>
          </a:prstGeom>
          <a:noFill/>
        </p:spPr>
        <p:txBody>
          <a:bodyPr wrap="square" rtlCol="0">
            <a:spAutoFit/>
          </a:bodyPr>
          <a:lstStyle/>
          <a:p>
            <a:r>
              <a:rPr lang="hu-HU" sz="1200" b="1" dirty="0">
                <a:latin typeface="Arial" pitchFamily="34" charset="0"/>
                <a:cs typeface="Arial" pitchFamily="34" charset="0"/>
              </a:rPr>
              <a:t>Public </a:t>
            </a:r>
            <a:r>
              <a:rPr lang="hu-HU" sz="1200" b="1" dirty="0" err="1">
                <a:latin typeface="Arial" pitchFamily="34" charset="0"/>
                <a:cs typeface="Arial" pitchFamily="34" charset="0"/>
              </a:rPr>
              <a:t>procurement</a:t>
            </a:r>
            <a:r>
              <a:rPr lang="hu-HU" sz="1200" b="1" dirty="0">
                <a:latin typeface="Arial" pitchFamily="34" charset="0"/>
                <a:cs typeface="Arial" pitchFamily="34" charset="0"/>
              </a:rPr>
              <a:t> of </a:t>
            </a:r>
            <a:r>
              <a:rPr lang="hu-HU" sz="1200" b="1" dirty="0" err="1">
                <a:latin typeface="Arial" pitchFamily="34" charset="0"/>
                <a:cs typeface="Arial" pitchFamily="34" charset="0"/>
              </a:rPr>
              <a:t>food</a:t>
            </a:r>
            <a:r>
              <a:rPr lang="hu-HU" sz="1200" b="1" dirty="0">
                <a:latin typeface="Arial" pitchFamily="34" charset="0"/>
                <a:cs typeface="Arial" pitchFamily="34" charset="0"/>
              </a:rPr>
              <a:t> in </a:t>
            </a:r>
            <a:r>
              <a:rPr lang="hu-HU" sz="1200" b="1" dirty="0" err="1">
                <a:latin typeface="Arial" pitchFamily="34" charset="0"/>
                <a:cs typeface="Arial" pitchFamily="34" charset="0"/>
              </a:rPr>
              <a:t>public</a:t>
            </a:r>
            <a:r>
              <a:rPr lang="hu-HU" sz="1200" b="1" dirty="0">
                <a:latin typeface="Arial" pitchFamily="34" charset="0"/>
                <a:cs typeface="Arial" pitchFamily="34" charset="0"/>
              </a:rPr>
              <a:t> </a:t>
            </a:r>
            <a:r>
              <a:rPr lang="hu-HU" sz="1200" b="1" dirty="0" err="1">
                <a:latin typeface="Arial" pitchFamily="34" charset="0"/>
                <a:cs typeface="Arial" pitchFamily="34" charset="0"/>
              </a:rPr>
              <a:t>institutions</a:t>
            </a:r>
            <a:r>
              <a:rPr lang="hu-HU" sz="1200" b="1" dirty="0">
                <a:latin typeface="Arial" pitchFamily="34" charset="0"/>
                <a:cs typeface="Arial" pitchFamily="34" charset="0"/>
              </a:rPr>
              <a:t> |</a:t>
            </a:r>
            <a:r>
              <a:rPr lang="hu-HU" sz="1200" dirty="0">
                <a:latin typeface="Arial" pitchFamily="34" charset="0"/>
                <a:cs typeface="Arial" pitchFamily="34" charset="0"/>
              </a:rPr>
              <a:t> </a:t>
            </a:r>
            <a:r>
              <a:rPr lang="hu-HU" sz="1200" b="1" dirty="0" err="1">
                <a:latin typeface="Arial" pitchFamily="34" charset="0"/>
                <a:cs typeface="Arial" pitchFamily="34" charset="0"/>
              </a:rPr>
              <a:t>Work</a:t>
            </a:r>
            <a:r>
              <a:rPr lang="hu-HU" sz="1200" b="1" dirty="0">
                <a:latin typeface="Arial" pitchFamily="34" charset="0"/>
                <a:cs typeface="Arial" pitchFamily="34" charset="0"/>
              </a:rPr>
              <a:t> </a:t>
            </a:r>
            <a:r>
              <a:rPr lang="hu-HU" sz="1200" b="1" dirty="0" err="1">
                <a:latin typeface="Arial" pitchFamily="34" charset="0"/>
                <a:cs typeface="Arial" pitchFamily="34" charset="0"/>
              </a:rPr>
              <a:t>Package</a:t>
            </a:r>
            <a:r>
              <a:rPr lang="hu-HU" sz="1200" b="1" dirty="0">
                <a:latin typeface="Arial" pitchFamily="34" charset="0"/>
                <a:cs typeface="Arial" pitchFamily="34" charset="0"/>
              </a:rPr>
              <a:t> 7 </a:t>
            </a:r>
          </a:p>
          <a:p>
            <a:r>
              <a:rPr lang="hu-HU" sz="1200" dirty="0">
                <a:latin typeface="Arial" pitchFamily="34" charset="0"/>
                <a:cs typeface="Arial" pitchFamily="34" charset="0"/>
              </a:rPr>
              <a:t>National Institute of Public Health </a:t>
            </a:r>
            <a:r>
              <a:rPr lang="hu-HU" sz="1200" dirty="0" err="1">
                <a:latin typeface="Arial" pitchFamily="34" charset="0"/>
                <a:cs typeface="Arial" pitchFamily="34" charset="0"/>
              </a:rPr>
              <a:t>Slovenia</a:t>
            </a:r>
            <a:r>
              <a:rPr lang="hu-HU" sz="1200" dirty="0">
                <a:latin typeface="Arial" pitchFamily="34" charset="0"/>
                <a:cs typeface="Arial" pitchFamily="34" charset="0"/>
              </a:rPr>
              <a:t> – NIJZ, </a:t>
            </a:r>
            <a:r>
              <a:rPr lang="hu-HU" sz="1200" dirty="0" err="1">
                <a:latin typeface="Arial" pitchFamily="34" charset="0"/>
                <a:cs typeface="Arial" pitchFamily="34" charset="0"/>
              </a:rPr>
              <a:t>Slovenia</a:t>
            </a:r>
            <a:endParaRPr lang="hu-HU" sz="1200" dirty="0">
              <a:latin typeface="Arial" pitchFamily="34" charset="0"/>
              <a:cs typeface="Arial" pitchFamily="34" charset="0"/>
            </a:endParaRPr>
          </a:p>
        </p:txBody>
      </p:sp>
      <p:sp>
        <p:nvSpPr>
          <p:cNvPr id="4" name="AutoShape 4" descr="Inline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
        <p:nvSpPr>
          <p:cNvPr id="1030" name="AutoShape 6" descr="Inline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pic>
        <p:nvPicPr>
          <p:cNvPr id="1031" name="Picture 7" descr="C:\Users\HPUser\Downloads\7_dia.png"/>
          <p:cNvPicPr>
            <a:picLocks noChangeAspect="1" noChangeArrowheads="1"/>
          </p:cNvPicPr>
          <p:nvPr/>
        </p:nvPicPr>
        <p:blipFill>
          <a:blip r:embed="rId3" cstate="print"/>
          <a:srcRect/>
          <a:stretch>
            <a:fillRect/>
          </a:stretch>
        </p:blipFill>
        <p:spPr bwMode="auto">
          <a:xfrm>
            <a:off x="5991236" y="754251"/>
            <a:ext cx="3152762" cy="4464496"/>
          </a:xfrm>
          <a:prstGeom prst="rect">
            <a:avLst/>
          </a:prstGeom>
          <a:noFill/>
        </p:spPr>
      </p:pic>
      <p:sp>
        <p:nvSpPr>
          <p:cNvPr id="18" name="Szövegdoboz 9">
            <a:extLst>
              <a:ext uri="{FF2B5EF4-FFF2-40B4-BE49-F238E27FC236}">
                <a16:creationId xmlns:a16="http://schemas.microsoft.com/office/drawing/2014/main" id="{20021158-D9E2-724C-A3AB-CFDB43025E8D}"/>
              </a:ext>
            </a:extLst>
          </p:cNvPr>
          <p:cNvSpPr txBox="1"/>
          <p:nvPr/>
        </p:nvSpPr>
        <p:spPr>
          <a:xfrm>
            <a:off x="5597668" y="294101"/>
            <a:ext cx="4221119" cy="400110"/>
          </a:xfrm>
          <a:prstGeom prst="rect">
            <a:avLst/>
          </a:prstGeom>
          <a:noFill/>
        </p:spPr>
        <p:txBody>
          <a:bodyPr wrap="square" rtlCol="0">
            <a:spAutoFit/>
          </a:bodyPr>
          <a:lstStyle/>
          <a:p>
            <a:pPr algn="ctr"/>
            <a:r>
              <a:rPr lang="en-US" sz="2000" b="1" kern="0" dirty="0">
                <a:solidFill>
                  <a:srgbClr val="456177"/>
                </a:solidFill>
                <a:latin typeface="Arial" pitchFamily="34" charset="0"/>
                <a:cs typeface="Arial" pitchFamily="34" charset="0"/>
              </a:rPr>
              <a:t>KEY FACTS</a:t>
            </a:r>
          </a:p>
        </p:txBody>
      </p:sp>
    </p:spTree>
    <p:extLst>
      <p:ext uri="{BB962C8B-B14F-4D97-AF65-F5344CB8AC3E}">
        <p14:creationId xmlns:p14="http://schemas.microsoft.com/office/powerpoint/2010/main" val="417761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églalap 7"/>
          <p:cNvSpPr/>
          <p:nvPr/>
        </p:nvSpPr>
        <p:spPr>
          <a:xfrm>
            <a:off x="8006" y="1988840"/>
            <a:ext cx="6948264" cy="39857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 name="Dátum helye 14"/>
          <p:cNvSpPr>
            <a:spLocks noGrp="1"/>
          </p:cNvSpPr>
          <p:nvPr>
            <p:ph type="dt" sz="half" idx="10"/>
          </p:nvPr>
        </p:nvSpPr>
        <p:spPr>
          <a:xfrm>
            <a:off x="457200" y="6356350"/>
            <a:ext cx="2133600" cy="365125"/>
          </a:xfrm>
        </p:spPr>
        <p:txBody>
          <a:bodyPr/>
          <a:lstStyle/>
          <a:p>
            <a:fld id="{DB741657-CF10-4C17-B1AC-3E146F358EB1}" type="datetime1">
              <a:rPr lang="hu-HU" smtClean="0">
                <a:latin typeface="Arial" pitchFamily="34" charset="0"/>
                <a:cs typeface="Arial" pitchFamily="34" charset="0"/>
              </a:rPr>
              <a:pPr/>
              <a:t>2022. 11. 13.</a:t>
            </a:fld>
            <a:endParaRPr lang="hu-HU" dirty="0">
              <a:latin typeface="Arial" pitchFamily="34" charset="0"/>
              <a:cs typeface="Arial" pitchFamily="34" charset="0"/>
            </a:endParaRPr>
          </a:p>
        </p:txBody>
      </p:sp>
      <p:sp>
        <p:nvSpPr>
          <p:cNvPr id="14" name="Dia számának helye 15"/>
          <p:cNvSpPr>
            <a:spLocks noGrp="1"/>
          </p:cNvSpPr>
          <p:nvPr>
            <p:ph type="sldNum" sz="quarter" idx="12"/>
          </p:nvPr>
        </p:nvSpPr>
        <p:spPr>
          <a:xfrm>
            <a:off x="6553200" y="6356350"/>
            <a:ext cx="2133600" cy="365125"/>
          </a:xfrm>
        </p:spPr>
        <p:txBody>
          <a:bodyPr/>
          <a:lstStyle/>
          <a:p>
            <a:fld id="{D7919871-C9BF-4C3C-B3EF-FDF7F179A12B}" type="slidenum">
              <a:rPr lang="hu-HU" smtClean="0">
                <a:latin typeface="Arial" pitchFamily="34" charset="0"/>
                <a:cs typeface="Arial" pitchFamily="34" charset="0"/>
              </a:rPr>
              <a:pPr/>
              <a:t>4</a:t>
            </a:fld>
            <a:endParaRPr lang="hu-HU" dirty="0">
              <a:latin typeface="Arial" pitchFamily="34" charset="0"/>
              <a:cs typeface="Arial" pitchFamily="34" charset="0"/>
            </a:endParaRPr>
          </a:p>
        </p:txBody>
      </p:sp>
      <p:sp>
        <p:nvSpPr>
          <p:cNvPr id="17" name="Szövegdoboz 16"/>
          <p:cNvSpPr txBox="1"/>
          <p:nvPr/>
        </p:nvSpPr>
        <p:spPr>
          <a:xfrm>
            <a:off x="251520" y="2564904"/>
            <a:ext cx="6690763" cy="2062103"/>
          </a:xfrm>
          <a:prstGeom prst="rect">
            <a:avLst/>
          </a:prstGeom>
          <a:noFill/>
        </p:spPr>
        <p:txBody>
          <a:bodyPr wrap="square" rtlCol="0">
            <a:spAutoFit/>
          </a:bodyPr>
          <a:lstStyle/>
          <a:p>
            <a:pPr marL="285750" indent="-285750">
              <a:buFont typeface="Wingdings" panose="05000000000000000000" pitchFamily="2" charset="2"/>
              <a:buChar char="§"/>
            </a:pPr>
            <a:r>
              <a:rPr lang="en-US" sz="1600" b="1" dirty="0">
                <a:solidFill>
                  <a:srgbClr val="A9C349"/>
                </a:solidFill>
                <a:latin typeface="Arial" pitchFamily="34" charset="0"/>
                <a:cs typeface="Arial" pitchFamily="34" charset="0"/>
              </a:rPr>
              <a:t>JANPA </a:t>
            </a:r>
            <a:r>
              <a:rPr lang="en-US" sz="1600" dirty="0">
                <a:latin typeface="Arial" pitchFamily="34" charset="0"/>
                <a:cs typeface="Arial" pitchFamily="34" charset="0"/>
              </a:rPr>
              <a:t>Joint Action on Nutrition and Physical Activity</a:t>
            </a:r>
          </a:p>
          <a:p>
            <a:pPr marL="285750" indent="-285750">
              <a:buFont typeface="Wingdings" panose="05000000000000000000" pitchFamily="2" charset="2"/>
              <a:buChar char="§"/>
            </a:pPr>
            <a:endParaRPr lang="sl-SI" sz="1600" dirty="0">
              <a:latin typeface="Arial" pitchFamily="34" charset="0"/>
              <a:cs typeface="Arial" pitchFamily="34" charset="0"/>
            </a:endParaRPr>
          </a:p>
          <a:p>
            <a:pPr marL="285750" indent="-285750">
              <a:buFont typeface="Wingdings" panose="05000000000000000000" pitchFamily="2" charset="2"/>
              <a:buChar char="§"/>
            </a:pPr>
            <a:r>
              <a:rPr lang="en-US" sz="1600" b="1" dirty="0">
                <a:solidFill>
                  <a:srgbClr val="A9C349"/>
                </a:solidFill>
                <a:latin typeface="Arial" pitchFamily="34" charset="0"/>
                <a:cs typeface="Arial" pitchFamily="34" charset="0"/>
              </a:rPr>
              <a:t>EUREMO Study </a:t>
            </a:r>
            <a:r>
              <a:rPr lang="en-US" sz="1600" dirty="0">
                <a:latin typeface="Arial" pitchFamily="34" charset="0"/>
                <a:cs typeface="Arial" pitchFamily="34" charset="0"/>
              </a:rPr>
              <a:t>on EU Reformulation Monitoring</a:t>
            </a:r>
            <a:endParaRPr lang="sl-SI" sz="1600" dirty="0">
              <a:latin typeface="Arial" pitchFamily="34" charset="0"/>
              <a:cs typeface="Arial" pitchFamily="34" charset="0"/>
            </a:endParaRPr>
          </a:p>
          <a:p>
            <a:pPr marL="285750" indent="-285750">
              <a:buFont typeface="Wingdings" panose="05000000000000000000" pitchFamily="2" charset="2"/>
              <a:buChar char="§"/>
            </a:pPr>
            <a:endParaRPr lang="sl-SI" sz="1600" dirty="0">
              <a:latin typeface="Arial" pitchFamily="34" charset="0"/>
              <a:cs typeface="Arial" pitchFamily="34" charset="0"/>
            </a:endParaRPr>
          </a:p>
          <a:p>
            <a:pPr marL="285750" indent="-285750">
              <a:buFont typeface="Wingdings" panose="05000000000000000000" pitchFamily="2" charset="2"/>
              <a:buChar char="§"/>
            </a:pPr>
            <a:r>
              <a:rPr lang="en-US" sz="1600" b="1" dirty="0">
                <a:solidFill>
                  <a:srgbClr val="A9C349"/>
                </a:solidFill>
                <a:latin typeface="Arial" pitchFamily="34" charset="0"/>
                <a:cs typeface="Arial" pitchFamily="34" charset="0"/>
              </a:rPr>
              <a:t>STOP </a:t>
            </a:r>
            <a:r>
              <a:rPr lang="en-US" sz="1600" dirty="0">
                <a:latin typeface="Arial" pitchFamily="34" charset="0"/>
                <a:cs typeface="Arial" pitchFamily="34" charset="0"/>
              </a:rPr>
              <a:t>Project on Science and Technology in Childhood Obesity Policy</a:t>
            </a:r>
          </a:p>
          <a:p>
            <a:pPr marL="285750" indent="-285750">
              <a:buFont typeface="Wingdings" panose="05000000000000000000" pitchFamily="2" charset="2"/>
              <a:buChar char="§"/>
            </a:pPr>
            <a:endParaRPr lang="sl-SI" sz="1600" dirty="0">
              <a:latin typeface="Arial" pitchFamily="34" charset="0"/>
              <a:cs typeface="Arial" pitchFamily="34" charset="0"/>
            </a:endParaRPr>
          </a:p>
          <a:p>
            <a:pPr marL="285750" indent="-285750">
              <a:buFont typeface="Wingdings" panose="05000000000000000000" pitchFamily="2" charset="2"/>
              <a:buChar char="§"/>
            </a:pPr>
            <a:r>
              <a:rPr lang="en-US" sz="1600" b="1" dirty="0">
                <a:solidFill>
                  <a:srgbClr val="A9C349"/>
                </a:solidFill>
                <a:latin typeface="Arial" pitchFamily="34" charset="0"/>
                <a:cs typeface="Arial" pitchFamily="34" charset="0"/>
              </a:rPr>
              <a:t>CO-CREATE Project</a:t>
            </a:r>
            <a:endParaRPr lang="en-US" sz="1600" b="1" dirty="0">
              <a:latin typeface="Arial" pitchFamily="34" charset="0"/>
              <a:cs typeface="Arial" pitchFamily="34" charset="0"/>
            </a:endParaRPr>
          </a:p>
        </p:txBody>
      </p:sp>
      <p:sp>
        <p:nvSpPr>
          <p:cNvPr id="10" name="Szövegdoboz 9"/>
          <p:cNvSpPr txBox="1"/>
          <p:nvPr/>
        </p:nvSpPr>
        <p:spPr>
          <a:xfrm>
            <a:off x="899592" y="1268760"/>
            <a:ext cx="7779597" cy="400110"/>
          </a:xfrm>
          <a:prstGeom prst="rect">
            <a:avLst/>
          </a:prstGeom>
          <a:noFill/>
        </p:spPr>
        <p:txBody>
          <a:bodyPr wrap="square" rtlCol="0">
            <a:spAutoFit/>
          </a:bodyPr>
          <a:lstStyle/>
          <a:p>
            <a:pPr algn="ctr"/>
            <a:r>
              <a:rPr lang="en-US" sz="2000" b="1" kern="0" dirty="0">
                <a:solidFill>
                  <a:srgbClr val="456177"/>
                </a:solidFill>
                <a:latin typeface="Arial" pitchFamily="34" charset="0"/>
                <a:cs typeface="Arial" pitchFamily="34" charset="0"/>
              </a:rPr>
              <a:t>OTHER PROJECTS BEST-REMAP BUILDS ON</a:t>
            </a:r>
          </a:p>
        </p:txBody>
      </p:sp>
      <p:pic>
        <p:nvPicPr>
          <p:cNvPr id="1026" name="Picture 2" descr="D:\brm_official_prez_elemek\12_dia.png"/>
          <p:cNvPicPr>
            <a:picLocks noChangeAspect="1" noChangeArrowheads="1"/>
          </p:cNvPicPr>
          <p:nvPr/>
        </p:nvPicPr>
        <p:blipFill>
          <a:blip r:embed="rId2" cstate="print"/>
          <a:srcRect/>
          <a:stretch>
            <a:fillRect/>
          </a:stretch>
        </p:blipFill>
        <p:spPr bwMode="auto">
          <a:xfrm>
            <a:off x="6553200" y="3535280"/>
            <a:ext cx="2171308" cy="2439342"/>
          </a:xfrm>
          <a:prstGeom prst="rect">
            <a:avLst/>
          </a:prstGeom>
          <a:noFill/>
        </p:spPr>
      </p:pic>
      <p:sp>
        <p:nvSpPr>
          <p:cNvPr id="11" name="Ellipszis 17">
            <a:extLst>
              <a:ext uri="{FF2B5EF4-FFF2-40B4-BE49-F238E27FC236}">
                <a16:creationId xmlns:a16="http://schemas.microsoft.com/office/drawing/2014/main" id="{ED552A99-ABB1-7F41-B9A7-5CAC31D392BA}"/>
              </a:ext>
            </a:extLst>
          </p:cNvPr>
          <p:cNvSpPr/>
          <p:nvPr/>
        </p:nvSpPr>
        <p:spPr>
          <a:xfrm>
            <a:off x="301029" y="2636912"/>
            <a:ext cx="144016" cy="144016"/>
          </a:xfrm>
          <a:prstGeom prst="ellipse">
            <a:avLst/>
          </a:prstGeom>
          <a:solidFill>
            <a:srgbClr val="A9C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 name="Ellipszis 17">
            <a:extLst>
              <a:ext uri="{FF2B5EF4-FFF2-40B4-BE49-F238E27FC236}">
                <a16:creationId xmlns:a16="http://schemas.microsoft.com/office/drawing/2014/main" id="{93212194-DC42-8240-80B8-5A8E2D399020}"/>
              </a:ext>
            </a:extLst>
          </p:cNvPr>
          <p:cNvSpPr/>
          <p:nvPr/>
        </p:nvSpPr>
        <p:spPr>
          <a:xfrm>
            <a:off x="301029" y="3140968"/>
            <a:ext cx="144016" cy="144016"/>
          </a:xfrm>
          <a:prstGeom prst="ellipse">
            <a:avLst/>
          </a:prstGeom>
          <a:solidFill>
            <a:srgbClr val="A9C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Ellipszis 17">
            <a:extLst>
              <a:ext uri="{FF2B5EF4-FFF2-40B4-BE49-F238E27FC236}">
                <a16:creationId xmlns:a16="http://schemas.microsoft.com/office/drawing/2014/main" id="{8BD55993-9A95-A843-B980-820D5A063F60}"/>
              </a:ext>
            </a:extLst>
          </p:cNvPr>
          <p:cNvSpPr/>
          <p:nvPr/>
        </p:nvSpPr>
        <p:spPr>
          <a:xfrm>
            <a:off x="301029" y="3648496"/>
            <a:ext cx="144016" cy="144016"/>
          </a:xfrm>
          <a:prstGeom prst="ellipse">
            <a:avLst/>
          </a:prstGeom>
          <a:solidFill>
            <a:srgbClr val="A9C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 name="Ellipszis 17">
            <a:extLst>
              <a:ext uri="{FF2B5EF4-FFF2-40B4-BE49-F238E27FC236}">
                <a16:creationId xmlns:a16="http://schemas.microsoft.com/office/drawing/2014/main" id="{6C7733C6-5FC5-9847-B932-D1306CE263C1}"/>
              </a:ext>
            </a:extLst>
          </p:cNvPr>
          <p:cNvSpPr/>
          <p:nvPr/>
        </p:nvSpPr>
        <p:spPr>
          <a:xfrm>
            <a:off x="301029" y="4379400"/>
            <a:ext cx="144016" cy="144016"/>
          </a:xfrm>
          <a:prstGeom prst="ellipse">
            <a:avLst/>
          </a:prstGeom>
          <a:solidFill>
            <a:srgbClr val="A9C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724659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églalap 7"/>
          <p:cNvSpPr/>
          <p:nvPr/>
        </p:nvSpPr>
        <p:spPr>
          <a:xfrm>
            <a:off x="8006" y="1628800"/>
            <a:ext cx="8452426" cy="2880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 name="Dátum helye 14"/>
          <p:cNvSpPr>
            <a:spLocks noGrp="1"/>
          </p:cNvSpPr>
          <p:nvPr>
            <p:ph type="dt" sz="half" idx="10"/>
          </p:nvPr>
        </p:nvSpPr>
        <p:spPr>
          <a:xfrm>
            <a:off x="457200" y="6356350"/>
            <a:ext cx="2133600" cy="365125"/>
          </a:xfrm>
        </p:spPr>
        <p:txBody>
          <a:bodyPr/>
          <a:lstStyle/>
          <a:p>
            <a:fld id="{DB741657-CF10-4C17-B1AC-3E146F358EB1}" type="datetime1">
              <a:rPr lang="hu-HU" smtClean="0">
                <a:latin typeface="Arial" pitchFamily="34" charset="0"/>
                <a:cs typeface="Arial" pitchFamily="34" charset="0"/>
              </a:rPr>
              <a:pPr/>
              <a:t>2022. 11. 13.</a:t>
            </a:fld>
            <a:endParaRPr lang="hu-HU" dirty="0">
              <a:latin typeface="Arial" pitchFamily="34" charset="0"/>
              <a:cs typeface="Arial" pitchFamily="34" charset="0"/>
            </a:endParaRPr>
          </a:p>
        </p:txBody>
      </p:sp>
      <p:sp>
        <p:nvSpPr>
          <p:cNvPr id="14" name="Dia számának helye 15"/>
          <p:cNvSpPr>
            <a:spLocks noGrp="1"/>
          </p:cNvSpPr>
          <p:nvPr>
            <p:ph type="sldNum" sz="quarter" idx="12"/>
          </p:nvPr>
        </p:nvSpPr>
        <p:spPr>
          <a:xfrm>
            <a:off x="6553200" y="6356350"/>
            <a:ext cx="2133600" cy="365125"/>
          </a:xfrm>
        </p:spPr>
        <p:txBody>
          <a:bodyPr/>
          <a:lstStyle/>
          <a:p>
            <a:fld id="{D7919871-C9BF-4C3C-B3EF-FDF7F179A12B}" type="slidenum">
              <a:rPr lang="hu-HU" smtClean="0">
                <a:latin typeface="Arial" pitchFamily="34" charset="0"/>
                <a:cs typeface="Arial" pitchFamily="34" charset="0"/>
              </a:rPr>
              <a:pPr/>
              <a:t>5</a:t>
            </a:fld>
            <a:endParaRPr lang="hu-HU" dirty="0">
              <a:latin typeface="Arial" pitchFamily="34" charset="0"/>
              <a:cs typeface="Arial" pitchFamily="34" charset="0"/>
            </a:endParaRPr>
          </a:p>
        </p:txBody>
      </p:sp>
      <p:pic>
        <p:nvPicPr>
          <p:cNvPr id="10241" name="Picture 1" descr="C:\Users\HPUser\Downloads\4_dia.png"/>
          <p:cNvPicPr>
            <a:picLocks noChangeAspect="1" noChangeArrowheads="1"/>
          </p:cNvPicPr>
          <p:nvPr/>
        </p:nvPicPr>
        <p:blipFill>
          <a:blip r:embed="rId3" cstate="print"/>
          <a:srcRect/>
          <a:stretch>
            <a:fillRect/>
          </a:stretch>
        </p:blipFill>
        <p:spPr bwMode="auto">
          <a:xfrm>
            <a:off x="1043608" y="3933056"/>
            <a:ext cx="7068775" cy="2088232"/>
          </a:xfrm>
          <a:prstGeom prst="rect">
            <a:avLst/>
          </a:prstGeom>
          <a:noFill/>
        </p:spPr>
      </p:pic>
      <p:sp>
        <p:nvSpPr>
          <p:cNvPr id="11" name="Szövegdoboz 10"/>
          <p:cNvSpPr txBox="1"/>
          <p:nvPr/>
        </p:nvSpPr>
        <p:spPr>
          <a:xfrm>
            <a:off x="743399" y="1926994"/>
            <a:ext cx="3312368" cy="738664"/>
          </a:xfrm>
          <a:prstGeom prst="rect">
            <a:avLst/>
          </a:prstGeom>
          <a:noFill/>
        </p:spPr>
        <p:txBody>
          <a:bodyPr wrap="square" rtlCol="0">
            <a:spAutoFit/>
          </a:bodyPr>
          <a:lstStyle/>
          <a:p>
            <a:r>
              <a:rPr lang="hu-HU" sz="1400" dirty="0" err="1">
                <a:latin typeface="Arial" pitchFamily="34" charset="0"/>
                <a:cs typeface="Arial" pitchFamily="34" charset="0"/>
              </a:rPr>
              <a:t>Only</a:t>
            </a:r>
            <a:r>
              <a:rPr lang="hu-HU" sz="1400" dirty="0">
                <a:latin typeface="Arial" pitchFamily="34" charset="0"/>
                <a:cs typeface="Arial" pitchFamily="34" charset="0"/>
              </a:rPr>
              <a:t> a </a:t>
            </a:r>
            <a:r>
              <a:rPr lang="hu-HU" sz="1400" dirty="0" err="1">
                <a:latin typeface="Arial" pitchFamily="34" charset="0"/>
                <a:cs typeface="Arial" pitchFamily="34" charset="0"/>
              </a:rPr>
              <a:t>few</a:t>
            </a:r>
            <a:r>
              <a:rPr lang="hu-HU" sz="1400" dirty="0">
                <a:latin typeface="Arial" pitchFamily="34" charset="0"/>
                <a:cs typeface="Arial" pitchFamily="34" charset="0"/>
              </a:rPr>
              <a:t> </a:t>
            </a:r>
            <a:r>
              <a:rPr lang="hu-HU" sz="1400" dirty="0" err="1">
                <a:latin typeface="Arial" pitchFamily="34" charset="0"/>
                <a:cs typeface="Arial" pitchFamily="34" charset="0"/>
              </a:rPr>
              <a:t>countries</a:t>
            </a:r>
            <a:r>
              <a:rPr lang="hu-HU" sz="1400" dirty="0">
                <a:latin typeface="Arial" pitchFamily="34" charset="0"/>
                <a:cs typeface="Arial" pitchFamily="34" charset="0"/>
              </a:rPr>
              <a:t> </a:t>
            </a:r>
            <a:r>
              <a:rPr lang="hu-HU" sz="1400" dirty="0" err="1">
                <a:latin typeface="Arial" pitchFamily="34" charset="0"/>
                <a:cs typeface="Arial" pitchFamily="34" charset="0"/>
              </a:rPr>
              <a:t>in</a:t>
            </a:r>
            <a:r>
              <a:rPr lang="hu-HU" sz="1400" dirty="0">
                <a:latin typeface="Arial" pitchFamily="34" charset="0"/>
                <a:cs typeface="Arial" pitchFamily="34" charset="0"/>
              </a:rPr>
              <a:t> Europe </a:t>
            </a:r>
            <a:r>
              <a:rPr lang="hu-HU" sz="1400" dirty="0" err="1">
                <a:latin typeface="Arial" pitchFamily="34" charset="0"/>
                <a:cs typeface="Arial" pitchFamily="34" charset="0"/>
              </a:rPr>
              <a:t>are</a:t>
            </a:r>
            <a:r>
              <a:rPr lang="hu-HU" sz="1400" dirty="0">
                <a:latin typeface="Arial" pitchFamily="34" charset="0"/>
                <a:cs typeface="Arial" pitchFamily="34" charset="0"/>
              </a:rPr>
              <a:t> </a:t>
            </a:r>
            <a:r>
              <a:rPr lang="hu-HU" sz="1400" dirty="0" err="1">
                <a:latin typeface="Arial" pitchFamily="34" charset="0"/>
                <a:cs typeface="Arial" pitchFamily="34" charset="0"/>
              </a:rPr>
              <a:t>able</a:t>
            </a:r>
            <a:r>
              <a:rPr lang="hu-HU" sz="1400" dirty="0">
                <a:latin typeface="Arial" pitchFamily="34" charset="0"/>
                <a:cs typeface="Arial" pitchFamily="34" charset="0"/>
              </a:rPr>
              <a:t> </a:t>
            </a:r>
            <a:r>
              <a:rPr lang="hu-HU" sz="1400" dirty="0" err="1">
                <a:latin typeface="Arial" pitchFamily="34" charset="0"/>
                <a:cs typeface="Arial" pitchFamily="34" charset="0"/>
              </a:rPr>
              <a:t>to</a:t>
            </a:r>
            <a:r>
              <a:rPr lang="hu-HU" sz="1400" dirty="0">
                <a:latin typeface="Arial" pitchFamily="34" charset="0"/>
                <a:cs typeface="Arial" pitchFamily="34" charset="0"/>
              </a:rPr>
              <a:t> monitor </a:t>
            </a:r>
            <a:r>
              <a:rPr lang="hu-HU" sz="1400" dirty="0" err="1">
                <a:latin typeface="Arial" pitchFamily="34" charset="0"/>
                <a:cs typeface="Arial" pitchFamily="34" charset="0"/>
              </a:rPr>
              <a:t>processed</a:t>
            </a:r>
            <a:r>
              <a:rPr lang="hu-HU" sz="1400" dirty="0">
                <a:latin typeface="Arial" pitchFamily="34" charset="0"/>
                <a:cs typeface="Arial" pitchFamily="34" charset="0"/>
              </a:rPr>
              <a:t> </a:t>
            </a:r>
            <a:r>
              <a:rPr lang="hu-HU" sz="1400" dirty="0" err="1">
                <a:latin typeface="Arial" pitchFamily="34" charset="0"/>
                <a:cs typeface="Arial" pitchFamily="34" charset="0"/>
              </a:rPr>
              <a:t>food</a:t>
            </a:r>
            <a:r>
              <a:rPr lang="hu-HU" sz="1400" dirty="0">
                <a:latin typeface="Arial" pitchFamily="34" charset="0"/>
                <a:cs typeface="Arial" pitchFamily="34" charset="0"/>
              </a:rPr>
              <a:t> </a:t>
            </a:r>
            <a:r>
              <a:rPr lang="hu-HU" sz="1400" dirty="0" err="1">
                <a:latin typeface="Arial" pitchFamily="34" charset="0"/>
                <a:cs typeface="Arial" pitchFamily="34" charset="0"/>
              </a:rPr>
              <a:t>supply</a:t>
            </a:r>
            <a:r>
              <a:rPr lang="hu-HU" sz="1400" dirty="0">
                <a:latin typeface="Arial" pitchFamily="34" charset="0"/>
                <a:cs typeface="Arial" pitchFamily="34" charset="0"/>
              </a:rPr>
              <a:t>  </a:t>
            </a:r>
            <a:r>
              <a:rPr lang="hu-HU" sz="1400" dirty="0" err="1">
                <a:latin typeface="Arial" pitchFamily="34" charset="0"/>
                <a:cs typeface="Arial" pitchFamily="34" charset="0"/>
              </a:rPr>
              <a:t>at</a:t>
            </a:r>
            <a:r>
              <a:rPr lang="hu-HU" sz="1400" dirty="0">
                <a:latin typeface="Arial" pitchFamily="34" charset="0"/>
                <a:cs typeface="Arial" pitchFamily="34" charset="0"/>
              </a:rPr>
              <a:t> </a:t>
            </a:r>
            <a:r>
              <a:rPr lang="hu-HU" sz="1400" dirty="0" err="1">
                <a:latin typeface="Arial" pitchFamily="34" charset="0"/>
                <a:cs typeface="Arial" pitchFamily="34" charset="0"/>
              </a:rPr>
              <a:t>the</a:t>
            </a:r>
            <a:r>
              <a:rPr lang="hu-HU" sz="1400" dirty="0">
                <a:latin typeface="Arial" pitchFamily="34" charset="0"/>
                <a:cs typeface="Arial" pitchFamily="34" charset="0"/>
              </a:rPr>
              <a:t> </a:t>
            </a:r>
            <a:r>
              <a:rPr lang="hu-HU" sz="1400" dirty="0" err="1">
                <a:latin typeface="Arial" pitchFamily="34" charset="0"/>
                <a:cs typeface="Arial" pitchFamily="34" charset="0"/>
              </a:rPr>
              <a:t>brand</a:t>
            </a:r>
            <a:r>
              <a:rPr lang="hu-HU" sz="1400" dirty="0">
                <a:latin typeface="Arial" pitchFamily="34" charset="0"/>
                <a:cs typeface="Arial" pitchFamily="34" charset="0"/>
              </a:rPr>
              <a:t> </a:t>
            </a:r>
            <a:r>
              <a:rPr lang="hu-HU" sz="1400" dirty="0" err="1">
                <a:latin typeface="Arial" pitchFamily="34" charset="0"/>
                <a:cs typeface="Arial" pitchFamily="34" charset="0"/>
              </a:rPr>
              <a:t>level</a:t>
            </a:r>
            <a:r>
              <a:rPr lang="hu-HU" sz="1400" dirty="0">
                <a:latin typeface="Arial" pitchFamily="34" charset="0"/>
                <a:cs typeface="Arial" pitchFamily="34" charset="0"/>
              </a:rPr>
              <a:t>.</a:t>
            </a:r>
          </a:p>
        </p:txBody>
      </p:sp>
      <p:sp>
        <p:nvSpPr>
          <p:cNvPr id="12" name="Szövegdoboz 11"/>
          <p:cNvSpPr txBox="1"/>
          <p:nvPr/>
        </p:nvSpPr>
        <p:spPr>
          <a:xfrm>
            <a:off x="2771800" y="2924944"/>
            <a:ext cx="3672408" cy="738664"/>
          </a:xfrm>
          <a:prstGeom prst="rect">
            <a:avLst/>
          </a:prstGeom>
          <a:noFill/>
        </p:spPr>
        <p:txBody>
          <a:bodyPr wrap="square" rtlCol="0">
            <a:spAutoFit/>
          </a:bodyPr>
          <a:lstStyle/>
          <a:p>
            <a:r>
              <a:rPr lang="en-US" sz="1400" dirty="0">
                <a:latin typeface="Arial" pitchFamily="34" charset="0"/>
                <a:cs typeface="Arial" pitchFamily="34" charset="0"/>
              </a:rPr>
              <a:t>The lack of high-quality food in public institutions like kindergartens, schools and hospitals.</a:t>
            </a:r>
            <a:endParaRPr lang="hu-HU" sz="1400" dirty="0">
              <a:latin typeface="Arial" pitchFamily="34" charset="0"/>
              <a:cs typeface="Arial" pitchFamily="34" charset="0"/>
            </a:endParaRPr>
          </a:p>
        </p:txBody>
      </p:sp>
      <p:sp>
        <p:nvSpPr>
          <p:cNvPr id="15" name="Szövegdoboz 14"/>
          <p:cNvSpPr txBox="1"/>
          <p:nvPr/>
        </p:nvSpPr>
        <p:spPr>
          <a:xfrm>
            <a:off x="5112060" y="1935764"/>
            <a:ext cx="3456384" cy="738664"/>
          </a:xfrm>
          <a:prstGeom prst="rect">
            <a:avLst/>
          </a:prstGeom>
          <a:noFill/>
        </p:spPr>
        <p:txBody>
          <a:bodyPr wrap="square" rtlCol="0">
            <a:spAutoFit/>
          </a:bodyPr>
          <a:lstStyle/>
          <a:p>
            <a:r>
              <a:rPr lang="en-US" sz="1400" dirty="0">
                <a:latin typeface="Arial" pitchFamily="34" charset="0"/>
                <a:cs typeface="Arial" pitchFamily="34" charset="0"/>
              </a:rPr>
              <a:t>Food advertising and marketing to children is currently unregulated in Europe.</a:t>
            </a:r>
            <a:endParaRPr lang="hu-HU" sz="1400" dirty="0">
              <a:latin typeface="Arial" pitchFamily="34" charset="0"/>
              <a:cs typeface="Arial" pitchFamily="34" charset="0"/>
            </a:endParaRPr>
          </a:p>
        </p:txBody>
      </p:sp>
      <p:sp>
        <p:nvSpPr>
          <p:cNvPr id="16" name="Title 1"/>
          <p:cNvSpPr txBox="1">
            <a:spLocks/>
          </p:cNvSpPr>
          <p:nvPr/>
        </p:nvSpPr>
        <p:spPr>
          <a:xfrm>
            <a:off x="1299677" y="873052"/>
            <a:ext cx="6544645" cy="794657"/>
          </a:xfrm>
          <a:prstGeom prst="rect">
            <a:avLst/>
          </a:prstGeom>
        </p:spPr>
        <p:txBody>
          <a:bodyPr vert="horz" lIns="91440" tIns="45720" rIns="91440" bIns="45720" rtlCol="0" anchor="ctr">
            <a:noAutofit/>
          </a:bodyPr>
          <a:lstStyle/>
          <a:p>
            <a:pPr marL="457200" marR="0" lvl="0" indent="-457200" algn="ctr" defTabSz="914400" rtl="0" eaLnBrk="1" fontAlgn="auto" latinLnBrk="0" hangingPunct="1">
              <a:lnSpc>
                <a:spcPct val="100000"/>
              </a:lnSpc>
              <a:spcBef>
                <a:spcPct val="0"/>
              </a:spcBef>
              <a:spcAft>
                <a:spcPts val="0"/>
              </a:spcAft>
              <a:buClrTx/>
              <a:buSzTx/>
              <a:tabLst/>
              <a:defRPr/>
            </a:pPr>
            <a:r>
              <a:rPr kumimoji="0" lang="hu-HU" sz="2000" b="1" i="0" u="none" strike="noStrike" kern="1200" cap="none" spc="0" normalizeH="0" baseline="0" noProof="0" dirty="0">
                <a:ln>
                  <a:noFill/>
                </a:ln>
                <a:solidFill>
                  <a:srgbClr val="456177"/>
                </a:solidFill>
                <a:effectLst/>
                <a:uLnTx/>
                <a:uFillTx/>
                <a:latin typeface="arial, sans-serif"/>
                <a:ea typeface="+mj-ea"/>
                <a:cs typeface="+mj-cs"/>
              </a:rPr>
              <a:t>TARGETED PROBLEMS</a:t>
            </a:r>
            <a:endParaRPr kumimoji="0" lang="sl-SI" sz="2000" b="0" i="0" u="none" strike="noStrike" kern="1200" cap="none" spc="0" normalizeH="0" baseline="0" noProof="0" dirty="0">
              <a:ln>
                <a:noFill/>
              </a:ln>
              <a:solidFill>
                <a:srgbClr val="456177"/>
              </a:solidFill>
              <a:effectLst/>
              <a:uLnTx/>
              <a:uFillTx/>
              <a:latin typeface="+mj-lt"/>
              <a:ea typeface="+mj-ea"/>
              <a:cs typeface="+mj-cs"/>
            </a:endParaRPr>
          </a:p>
        </p:txBody>
      </p:sp>
      <p:sp>
        <p:nvSpPr>
          <p:cNvPr id="17" name="Title 1"/>
          <p:cNvSpPr txBox="1">
            <a:spLocks/>
          </p:cNvSpPr>
          <p:nvPr/>
        </p:nvSpPr>
        <p:spPr>
          <a:xfrm>
            <a:off x="161256" y="1782108"/>
            <a:ext cx="828600" cy="1008112"/>
          </a:xfrm>
          <a:prstGeom prst="rect">
            <a:avLst/>
          </a:prstGeom>
        </p:spPr>
        <p:txBody>
          <a:bodyPr vert="horz" lIns="91440" tIns="45720" rIns="91440" bIns="45720" rtlCol="0" anchor="ctr">
            <a:noAutofit/>
          </a:bodyPr>
          <a:lstStyle/>
          <a:p>
            <a:pPr marL="457200" marR="0" lvl="0" indent="-457200" algn="ctr" defTabSz="914400" rtl="0" eaLnBrk="1" fontAlgn="auto" latinLnBrk="0" hangingPunct="1">
              <a:lnSpc>
                <a:spcPct val="100000"/>
              </a:lnSpc>
              <a:spcBef>
                <a:spcPct val="0"/>
              </a:spcBef>
              <a:spcAft>
                <a:spcPts val="0"/>
              </a:spcAft>
              <a:buClrTx/>
              <a:buSzTx/>
              <a:tabLst/>
              <a:defRPr/>
            </a:pPr>
            <a:r>
              <a:rPr kumimoji="0" lang="hu-HU" sz="4000" b="1" i="0" u="none" strike="noStrike" kern="1200" cap="none" spc="0" normalizeH="0" baseline="0" noProof="0" dirty="0">
                <a:ln>
                  <a:noFill/>
                </a:ln>
                <a:solidFill>
                  <a:srgbClr val="A9C349"/>
                </a:solidFill>
                <a:effectLst/>
                <a:uLnTx/>
                <a:uFillTx/>
                <a:latin typeface="arial, sans-serif"/>
                <a:ea typeface="+mj-ea"/>
                <a:cs typeface="+mj-cs"/>
              </a:rPr>
              <a:t>1</a:t>
            </a:r>
            <a:endParaRPr kumimoji="0" lang="sl-SI" sz="4000" b="0" i="0" u="none" strike="noStrike" kern="1200" cap="none" spc="0" normalizeH="0" baseline="0" noProof="0" dirty="0">
              <a:ln>
                <a:noFill/>
              </a:ln>
              <a:solidFill>
                <a:srgbClr val="A9C349"/>
              </a:solidFill>
              <a:effectLst/>
              <a:uLnTx/>
              <a:uFillTx/>
              <a:latin typeface="+mj-lt"/>
              <a:ea typeface="+mj-ea"/>
              <a:cs typeface="+mj-cs"/>
            </a:endParaRPr>
          </a:p>
        </p:txBody>
      </p:sp>
      <p:sp>
        <p:nvSpPr>
          <p:cNvPr id="18" name="Title 1"/>
          <p:cNvSpPr txBox="1">
            <a:spLocks/>
          </p:cNvSpPr>
          <p:nvPr/>
        </p:nvSpPr>
        <p:spPr>
          <a:xfrm>
            <a:off x="4489866" y="1782108"/>
            <a:ext cx="828600" cy="1008112"/>
          </a:xfrm>
          <a:prstGeom prst="rect">
            <a:avLst/>
          </a:prstGeom>
        </p:spPr>
        <p:txBody>
          <a:bodyPr vert="horz" lIns="91440" tIns="45720" rIns="91440" bIns="45720" rtlCol="0" anchor="ctr">
            <a:noAutofit/>
          </a:bodyPr>
          <a:lstStyle/>
          <a:p>
            <a:pPr marL="457200" marR="0" lvl="0" indent="-457200" algn="ctr" defTabSz="914400" rtl="0" eaLnBrk="1" fontAlgn="auto" latinLnBrk="0" hangingPunct="1">
              <a:lnSpc>
                <a:spcPct val="100000"/>
              </a:lnSpc>
              <a:spcBef>
                <a:spcPct val="0"/>
              </a:spcBef>
              <a:spcAft>
                <a:spcPts val="0"/>
              </a:spcAft>
              <a:buClrTx/>
              <a:buSzTx/>
              <a:tabLst/>
              <a:defRPr/>
            </a:pPr>
            <a:r>
              <a:rPr kumimoji="0" lang="hu-HU" sz="4000" b="1" i="0" u="none" strike="noStrike" kern="1200" cap="none" spc="0" normalizeH="0" baseline="0" noProof="0" dirty="0">
                <a:ln>
                  <a:noFill/>
                </a:ln>
                <a:solidFill>
                  <a:srgbClr val="A9C349"/>
                </a:solidFill>
                <a:effectLst/>
                <a:uLnTx/>
                <a:uFillTx/>
                <a:latin typeface="arial, sans-serif"/>
                <a:ea typeface="+mj-ea"/>
                <a:cs typeface="+mj-cs"/>
              </a:rPr>
              <a:t>2</a:t>
            </a:r>
            <a:endParaRPr kumimoji="0" lang="sl-SI" sz="4000" b="0" i="0" u="none" strike="noStrike" kern="1200" cap="none" spc="0" normalizeH="0" baseline="0" noProof="0" dirty="0">
              <a:ln>
                <a:noFill/>
              </a:ln>
              <a:solidFill>
                <a:srgbClr val="A9C349"/>
              </a:solidFill>
              <a:effectLst/>
              <a:uLnTx/>
              <a:uFillTx/>
              <a:latin typeface="+mj-lt"/>
              <a:ea typeface="+mj-ea"/>
              <a:cs typeface="+mj-cs"/>
            </a:endParaRPr>
          </a:p>
        </p:txBody>
      </p:sp>
      <p:sp>
        <p:nvSpPr>
          <p:cNvPr id="19" name="Title 1"/>
          <p:cNvSpPr txBox="1">
            <a:spLocks/>
          </p:cNvSpPr>
          <p:nvPr/>
        </p:nvSpPr>
        <p:spPr>
          <a:xfrm>
            <a:off x="2176500" y="2776515"/>
            <a:ext cx="828600" cy="1008112"/>
          </a:xfrm>
          <a:prstGeom prst="rect">
            <a:avLst/>
          </a:prstGeom>
        </p:spPr>
        <p:txBody>
          <a:bodyPr vert="horz" lIns="91440" tIns="45720" rIns="91440" bIns="45720" rtlCol="0" anchor="ctr">
            <a:noAutofit/>
          </a:bodyPr>
          <a:lstStyle/>
          <a:p>
            <a:pPr marL="457200" marR="0" lvl="0" indent="-457200" algn="ctr" defTabSz="914400" rtl="0" eaLnBrk="1" fontAlgn="auto" latinLnBrk="0" hangingPunct="1">
              <a:lnSpc>
                <a:spcPct val="100000"/>
              </a:lnSpc>
              <a:spcBef>
                <a:spcPct val="0"/>
              </a:spcBef>
              <a:spcAft>
                <a:spcPts val="0"/>
              </a:spcAft>
              <a:buClrTx/>
              <a:buSzTx/>
              <a:tabLst/>
              <a:defRPr/>
            </a:pPr>
            <a:r>
              <a:rPr kumimoji="0" lang="hu-HU" sz="4000" b="1" i="0" u="none" strike="noStrike" kern="1200" cap="none" spc="0" normalizeH="0" baseline="0" noProof="0" dirty="0">
                <a:ln>
                  <a:noFill/>
                </a:ln>
                <a:solidFill>
                  <a:srgbClr val="A9C349"/>
                </a:solidFill>
                <a:effectLst/>
                <a:uLnTx/>
                <a:uFillTx/>
                <a:latin typeface="arial, sans-serif"/>
                <a:ea typeface="+mj-ea"/>
                <a:cs typeface="+mj-cs"/>
              </a:rPr>
              <a:t>3</a:t>
            </a:r>
            <a:endParaRPr kumimoji="0" lang="sl-SI" sz="4000" b="0" i="0" u="none" strike="noStrike" kern="1200" cap="none" spc="0" normalizeH="0" baseline="0" noProof="0" dirty="0">
              <a:ln>
                <a:noFill/>
              </a:ln>
              <a:solidFill>
                <a:srgbClr val="A9C349"/>
              </a:solidFill>
              <a:effectLst/>
              <a:uLnTx/>
              <a:uFillTx/>
              <a:latin typeface="+mj-lt"/>
              <a:ea typeface="+mj-ea"/>
              <a:cs typeface="+mj-cs"/>
            </a:endParaRPr>
          </a:p>
        </p:txBody>
      </p:sp>
      <p:pic>
        <p:nvPicPr>
          <p:cNvPr id="3" name="Picture 2">
            <a:extLst>
              <a:ext uri="{FF2B5EF4-FFF2-40B4-BE49-F238E27FC236}">
                <a16:creationId xmlns:a16="http://schemas.microsoft.com/office/drawing/2014/main" id="{ECD944C9-BB66-D24D-87B8-4293A327A4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0252" y="5587421"/>
            <a:ext cx="279400" cy="215900"/>
          </a:xfrm>
          <a:prstGeom prst="rect">
            <a:avLst/>
          </a:prstGeom>
        </p:spPr>
      </p:pic>
    </p:spTree>
    <p:extLst>
      <p:ext uri="{BB962C8B-B14F-4D97-AF65-F5344CB8AC3E}">
        <p14:creationId xmlns:p14="http://schemas.microsoft.com/office/powerpoint/2010/main" val="3582990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átum helye 14"/>
          <p:cNvSpPr>
            <a:spLocks noGrp="1"/>
          </p:cNvSpPr>
          <p:nvPr>
            <p:ph type="dt" sz="half" idx="10"/>
          </p:nvPr>
        </p:nvSpPr>
        <p:spPr>
          <a:xfrm>
            <a:off x="457200" y="6356350"/>
            <a:ext cx="2133600" cy="365125"/>
          </a:xfrm>
        </p:spPr>
        <p:txBody>
          <a:bodyPr/>
          <a:lstStyle/>
          <a:p>
            <a:fld id="{DB741657-CF10-4C17-B1AC-3E146F358EB1}" type="datetime1">
              <a:rPr lang="hu-HU" smtClean="0">
                <a:latin typeface="Arial" pitchFamily="34" charset="0"/>
                <a:cs typeface="Arial" pitchFamily="34" charset="0"/>
              </a:rPr>
              <a:pPr/>
              <a:t>2022. 11. 13.</a:t>
            </a:fld>
            <a:endParaRPr lang="hu-HU" dirty="0">
              <a:latin typeface="Arial" pitchFamily="34" charset="0"/>
              <a:cs typeface="Arial" pitchFamily="34" charset="0"/>
            </a:endParaRPr>
          </a:p>
        </p:txBody>
      </p:sp>
      <p:sp>
        <p:nvSpPr>
          <p:cNvPr id="14" name="Dia számának helye 15"/>
          <p:cNvSpPr>
            <a:spLocks noGrp="1"/>
          </p:cNvSpPr>
          <p:nvPr>
            <p:ph type="sldNum" sz="quarter" idx="12"/>
          </p:nvPr>
        </p:nvSpPr>
        <p:spPr>
          <a:xfrm>
            <a:off x="6553200" y="6356350"/>
            <a:ext cx="2133600" cy="365125"/>
          </a:xfrm>
        </p:spPr>
        <p:txBody>
          <a:bodyPr/>
          <a:lstStyle/>
          <a:p>
            <a:fld id="{D7919871-C9BF-4C3C-B3EF-FDF7F179A12B}" type="slidenum">
              <a:rPr lang="hu-HU" smtClean="0">
                <a:latin typeface="Arial" pitchFamily="34" charset="0"/>
                <a:cs typeface="Arial" pitchFamily="34" charset="0"/>
              </a:rPr>
              <a:pPr/>
              <a:t>6</a:t>
            </a:fld>
            <a:endParaRPr lang="hu-HU" dirty="0">
              <a:latin typeface="Arial" pitchFamily="34" charset="0"/>
              <a:cs typeface="Arial" pitchFamily="34" charset="0"/>
            </a:endParaRPr>
          </a:p>
        </p:txBody>
      </p:sp>
      <p:sp>
        <p:nvSpPr>
          <p:cNvPr id="6" name="Title 1"/>
          <p:cNvSpPr txBox="1">
            <a:spLocks/>
          </p:cNvSpPr>
          <p:nvPr/>
        </p:nvSpPr>
        <p:spPr>
          <a:xfrm>
            <a:off x="1371685" y="818052"/>
            <a:ext cx="6544645" cy="794657"/>
          </a:xfrm>
          <a:prstGeom prst="rect">
            <a:avLst/>
          </a:prstGeom>
        </p:spPr>
        <p:txBody>
          <a:bodyPr vert="horz" lIns="91440" tIns="45720" rIns="91440" bIns="45720" rtlCol="0" anchor="ctr">
            <a:noAutofit/>
          </a:bodyPr>
          <a:lstStyle/>
          <a:p>
            <a:pPr marL="457200" marR="0" lvl="0" indent="-457200" algn="ctr" defTabSz="914400" rtl="0" eaLnBrk="1" fontAlgn="auto" latinLnBrk="0" hangingPunct="1">
              <a:lnSpc>
                <a:spcPct val="100000"/>
              </a:lnSpc>
              <a:spcBef>
                <a:spcPct val="0"/>
              </a:spcBef>
              <a:spcAft>
                <a:spcPts val="0"/>
              </a:spcAft>
              <a:buClrTx/>
              <a:buSzTx/>
              <a:tabLst/>
              <a:defRPr/>
            </a:pPr>
            <a:r>
              <a:rPr kumimoji="0" lang="hu-HU" sz="2000" b="1" i="0" u="none" strike="noStrike" kern="1200" cap="none" spc="0" normalizeH="0" baseline="0" noProof="0" dirty="0">
                <a:ln>
                  <a:noFill/>
                </a:ln>
                <a:solidFill>
                  <a:srgbClr val="456177"/>
                </a:solidFill>
                <a:effectLst/>
                <a:uLnTx/>
                <a:uFillTx/>
                <a:latin typeface="arial, sans-serif"/>
                <a:ea typeface="+mj-ea"/>
                <a:cs typeface="+mj-cs"/>
              </a:rPr>
              <a:t>WHAT WE WANT TO ACHIEVE</a:t>
            </a:r>
            <a:endParaRPr kumimoji="0" lang="sl-SI" sz="2000" b="0" i="0" u="none" strike="noStrike" kern="1200" cap="none" spc="0" normalizeH="0" baseline="0" noProof="0" dirty="0">
              <a:ln>
                <a:noFill/>
              </a:ln>
              <a:solidFill>
                <a:srgbClr val="456177"/>
              </a:solidFill>
              <a:effectLst/>
              <a:uLnTx/>
              <a:uFillTx/>
              <a:latin typeface="+mj-lt"/>
              <a:ea typeface="+mj-ea"/>
              <a:cs typeface="+mj-cs"/>
            </a:endParaRPr>
          </a:p>
        </p:txBody>
      </p:sp>
      <p:sp>
        <p:nvSpPr>
          <p:cNvPr id="7" name="Téglalap 6"/>
          <p:cNvSpPr/>
          <p:nvPr/>
        </p:nvSpPr>
        <p:spPr>
          <a:xfrm>
            <a:off x="0" y="1628800"/>
            <a:ext cx="6948264" cy="45365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Szövegdoboz 8"/>
          <p:cNvSpPr txBox="1"/>
          <p:nvPr/>
        </p:nvSpPr>
        <p:spPr>
          <a:xfrm>
            <a:off x="1043608" y="2348299"/>
            <a:ext cx="5688632" cy="307777"/>
          </a:xfrm>
          <a:prstGeom prst="rect">
            <a:avLst/>
          </a:prstGeom>
          <a:noFill/>
        </p:spPr>
        <p:txBody>
          <a:bodyPr wrap="square" rtlCol="0">
            <a:spAutoFit/>
          </a:bodyPr>
          <a:lstStyle/>
          <a:p>
            <a:r>
              <a:rPr lang="en-US" sz="1400" dirty="0">
                <a:latin typeface="Arial" pitchFamily="34" charset="0"/>
                <a:cs typeface="Arial" pitchFamily="34" charset="0"/>
              </a:rPr>
              <a:t>Change the food environment for children in Europe.</a:t>
            </a:r>
          </a:p>
        </p:txBody>
      </p:sp>
      <p:sp>
        <p:nvSpPr>
          <p:cNvPr id="10" name="Szövegdoboz 9"/>
          <p:cNvSpPr txBox="1"/>
          <p:nvPr/>
        </p:nvSpPr>
        <p:spPr>
          <a:xfrm>
            <a:off x="1043608" y="2804739"/>
            <a:ext cx="5688632" cy="307777"/>
          </a:xfrm>
          <a:prstGeom prst="rect">
            <a:avLst/>
          </a:prstGeom>
          <a:noFill/>
        </p:spPr>
        <p:txBody>
          <a:bodyPr wrap="square" rtlCol="0">
            <a:spAutoFit/>
          </a:bodyPr>
          <a:lstStyle/>
          <a:p>
            <a:r>
              <a:rPr lang="en-US" sz="1400" dirty="0">
                <a:latin typeface="Arial" pitchFamily="34" charset="0"/>
                <a:cs typeface="Arial" pitchFamily="34" charset="0"/>
              </a:rPr>
              <a:t>Reduce the impact of harmful marketing of foods to children.</a:t>
            </a:r>
          </a:p>
        </p:txBody>
      </p:sp>
      <p:sp>
        <p:nvSpPr>
          <p:cNvPr id="11" name="Szövegdoboz 10"/>
          <p:cNvSpPr txBox="1"/>
          <p:nvPr/>
        </p:nvSpPr>
        <p:spPr>
          <a:xfrm>
            <a:off x="1043608" y="3265239"/>
            <a:ext cx="5688632" cy="307777"/>
          </a:xfrm>
          <a:prstGeom prst="rect">
            <a:avLst/>
          </a:prstGeom>
          <a:noFill/>
        </p:spPr>
        <p:txBody>
          <a:bodyPr wrap="square" rtlCol="0">
            <a:spAutoFit/>
          </a:bodyPr>
          <a:lstStyle/>
          <a:p>
            <a:r>
              <a:rPr lang="en-US" sz="1400" dirty="0">
                <a:latin typeface="Arial" pitchFamily="34" charset="0"/>
                <a:cs typeface="Arial" pitchFamily="34" charset="0"/>
              </a:rPr>
              <a:t>Improve the quality of menus in public institutions.</a:t>
            </a:r>
          </a:p>
        </p:txBody>
      </p:sp>
      <p:sp>
        <p:nvSpPr>
          <p:cNvPr id="12" name="Szövegdoboz 11"/>
          <p:cNvSpPr txBox="1"/>
          <p:nvPr/>
        </p:nvSpPr>
        <p:spPr>
          <a:xfrm>
            <a:off x="1037645" y="3718748"/>
            <a:ext cx="3960440" cy="523220"/>
          </a:xfrm>
          <a:prstGeom prst="rect">
            <a:avLst/>
          </a:prstGeom>
          <a:noFill/>
        </p:spPr>
        <p:txBody>
          <a:bodyPr wrap="square" rtlCol="0">
            <a:spAutoFit/>
          </a:bodyPr>
          <a:lstStyle/>
          <a:p>
            <a:r>
              <a:rPr lang="en-US" sz="1400" dirty="0">
                <a:latin typeface="Arial" pitchFamily="34" charset="0"/>
                <a:cs typeface="Arial" pitchFamily="34" charset="0"/>
              </a:rPr>
              <a:t>Build stakeholder networks in the field of nutrition at national and EU levels.</a:t>
            </a:r>
            <a:endParaRPr lang="hu-HU" sz="1400" dirty="0">
              <a:latin typeface="Arial" pitchFamily="34" charset="0"/>
              <a:cs typeface="Arial" pitchFamily="34" charset="0"/>
            </a:endParaRPr>
          </a:p>
        </p:txBody>
      </p:sp>
      <p:sp>
        <p:nvSpPr>
          <p:cNvPr id="15" name="Szövegdoboz 14"/>
          <p:cNvSpPr txBox="1"/>
          <p:nvPr/>
        </p:nvSpPr>
        <p:spPr>
          <a:xfrm>
            <a:off x="1043608" y="4396586"/>
            <a:ext cx="3456385" cy="1384995"/>
          </a:xfrm>
          <a:prstGeom prst="rect">
            <a:avLst/>
          </a:prstGeom>
          <a:noFill/>
        </p:spPr>
        <p:txBody>
          <a:bodyPr wrap="square" rtlCol="0">
            <a:spAutoFit/>
          </a:bodyPr>
          <a:lstStyle/>
          <a:p>
            <a:r>
              <a:rPr lang="en-US" sz="1400" dirty="0">
                <a:latin typeface="Arial" panose="020B0604020202020204" pitchFamily="34" charset="0"/>
                <a:cs typeface="Arial" pitchFamily="34" charset="0"/>
              </a:rPr>
              <a:t>Create a Food Information Database with working title “JRC food database” </a:t>
            </a:r>
          </a:p>
          <a:p>
            <a:r>
              <a:rPr lang="en-US" sz="1400" dirty="0">
                <a:latin typeface="Arial" panose="020B0604020202020204" pitchFamily="34" charset="0"/>
                <a:cs typeface="Arial" pitchFamily="34" charset="0"/>
              </a:rPr>
              <a:t>- a tool for </a:t>
            </a:r>
            <a:r>
              <a:rPr lang="en-GB" sz="1400" dirty="0">
                <a:latin typeface="Arial" panose="020B0604020202020204" pitchFamily="34" charset="0"/>
                <a:cs typeface="Arial" panose="020B0604020202020204" pitchFamily="34" charset="0"/>
              </a:rPr>
              <a:t>Member States to regularly report and explore national data that is also made available to researchers and public policy advisors.</a:t>
            </a:r>
            <a:endParaRPr lang="en-US" sz="1400" dirty="0">
              <a:latin typeface="Arial" panose="020B0604020202020204" pitchFamily="34" charset="0"/>
              <a:cs typeface="Arial" pitchFamily="34" charset="0"/>
            </a:endParaRPr>
          </a:p>
        </p:txBody>
      </p:sp>
      <p:sp>
        <p:nvSpPr>
          <p:cNvPr id="16" name="Ellipszis 15"/>
          <p:cNvSpPr/>
          <p:nvPr/>
        </p:nvSpPr>
        <p:spPr>
          <a:xfrm>
            <a:off x="683568" y="2440759"/>
            <a:ext cx="144016" cy="144016"/>
          </a:xfrm>
          <a:prstGeom prst="ellipse">
            <a:avLst/>
          </a:prstGeom>
          <a:solidFill>
            <a:srgbClr val="A9C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Ellipszis 16"/>
          <p:cNvSpPr/>
          <p:nvPr/>
        </p:nvSpPr>
        <p:spPr>
          <a:xfrm>
            <a:off x="683568" y="2905965"/>
            <a:ext cx="144016" cy="144016"/>
          </a:xfrm>
          <a:prstGeom prst="ellipse">
            <a:avLst/>
          </a:prstGeom>
          <a:solidFill>
            <a:srgbClr val="A9C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 name="Ellipszis 17"/>
          <p:cNvSpPr/>
          <p:nvPr/>
        </p:nvSpPr>
        <p:spPr>
          <a:xfrm>
            <a:off x="683568" y="3378623"/>
            <a:ext cx="144016" cy="144016"/>
          </a:xfrm>
          <a:prstGeom prst="ellipse">
            <a:avLst/>
          </a:prstGeom>
          <a:solidFill>
            <a:srgbClr val="A9C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 name="Ellipszis 18"/>
          <p:cNvSpPr/>
          <p:nvPr/>
        </p:nvSpPr>
        <p:spPr>
          <a:xfrm>
            <a:off x="683568" y="3861048"/>
            <a:ext cx="144016" cy="144016"/>
          </a:xfrm>
          <a:prstGeom prst="ellipse">
            <a:avLst/>
          </a:prstGeom>
          <a:solidFill>
            <a:srgbClr val="A9C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3074" name="Picture 2" descr="D:\brm_official_prez_elemek\11_dia.png"/>
          <p:cNvPicPr>
            <a:picLocks noChangeAspect="1" noChangeArrowheads="1"/>
          </p:cNvPicPr>
          <p:nvPr/>
        </p:nvPicPr>
        <p:blipFill>
          <a:blip r:embed="rId2" cstate="print"/>
          <a:srcRect/>
          <a:stretch>
            <a:fillRect/>
          </a:stretch>
        </p:blipFill>
        <p:spPr bwMode="auto">
          <a:xfrm>
            <a:off x="4644008" y="3789040"/>
            <a:ext cx="4214813" cy="2414587"/>
          </a:xfrm>
          <a:prstGeom prst="rect">
            <a:avLst/>
          </a:prstGeom>
          <a:noFill/>
        </p:spPr>
      </p:pic>
      <p:sp>
        <p:nvSpPr>
          <p:cNvPr id="20" name="Ellipszis 19"/>
          <p:cNvSpPr/>
          <p:nvPr/>
        </p:nvSpPr>
        <p:spPr>
          <a:xfrm>
            <a:off x="683568" y="4514180"/>
            <a:ext cx="144016" cy="144016"/>
          </a:xfrm>
          <a:prstGeom prst="ellipse">
            <a:avLst/>
          </a:prstGeom>
          <a:solidFill>
            <a:srgbClr val="A9C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115076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églalap 7"/>
          <p:cNvSpPr/>
          <p:nvPr/>
        </p:nvSpPr>
        <p:spPr>
          <a:xfrm>
            <a:off x="0" y="1628800"/>
            <a:ext cx="6948264" cy="43924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 name="Dátum helye 14"/>
          <p:cNvSpPr>
            <a:spLocks noGrp="1"/>
          </p:cNvSpPr>
          <p:nvPr>
            <p:ph type="dt" sz="half" idx="10"/>
          </p:nvPr>
        </p:nvSpPr>
        <p:spPr>
          <a:xfrm>
            <a:off x="457200" y="6356350"/>
            <a:ext cx="2133600" cy="365125"/>
          </a:xfrm>
        </p:spPr>
        <p:txBody>
          <a:bodyPr/>
          <a:lstStyle/>
          <a:p>
            <a:fld id="{DB741657-CF10-4C17-B1AC-3E146F358EB1}" type="datetime1">
              <a:rPr lang="hu-HU" smtClean="0">
                <a:latin typeface="Arial" pitchFamily="34" charset="0"/>
                <a:cs typeface="Arial" pitchFamily="34" charset="0"/>
              </a:rPr>
              <a:pPr/>
              <a:t>2022. 11. 13.</a:t>
            </a:fld>
            <a:endParaRPr lang="hu-HU" dirty="0">
              <a:latin typeface="Arial" pitchFamily="34" charset="0"/>
              <a:cs typeface="Arial" pitchFamily="34" charset="0"/>
            </a:endParaRPr>
          </a:p>
        </p:txBody>
      </p:sp>
      <p:sp>
        <p:nvSpPr>
          <p:cNvPr id="14" name="Dia számának helye 15"/>
          <p:cNvSpPr>
            <a:spLocks noGrp="1"/>
          </p:cNvSpPr>
          <p:nvPr>
            <p:ph type="sldNum" sz="quarter" idx="12"/>
          </p:nvPr>
        </p:nvSpPr>
        <p:spPr>
          <a:xfrm>
            <a:off x="6553200" y="6356350"/>
            <a:ext cx="2133600" cy="365125"/>
          </a:xfrm>
        </p:spPr>
        <p:txBody>
          <a:bodyPr/>
          <a:lstStyle/>
          <a:p>
            <a:fld id="{D7919871-C9BF-4C3C-B3EF-FDF7F179A12B}" type="slidenum">
              <a:rPr lang="hu-HU" smtClean="0">
                <a:latin typeface="Arial" pitchFamily="34" charset="0"/>
                <a:cs typeface="Arial" pitchFamily="34" charset="0"/>
              </a:rPr>
              <a:pPr/>
              <a:t>7</a:t>
            </a:fld>
            <a:endParaRPr lang="hu-HU" dirty="0">
              <a:latin typeface="Arial" pitchFamily="34" charset="0"/>
              <a:cs typeface="Arial" pitchFamily="34" charset="0"/>
            </a:endParaRPr>
          </a:p>
        </p:txBody>
      </p:sp>
      <p:sp>
        <p:nvSpPr>
          <p:cNvPr id="9" name="Szövegdoboz 8"/>
          <p:cNvSpPr txBox="1"/>
          <p:nvPr/>
        </p:nvSpPr>
        <p:spPr>
          <a:xfrm>
            <a:off x="611560" y="1916832"/>
            <a:ext cx="5256584" cy="738664"/>
          </a:xfrm>
          <a:prstGeom prst="rect">
            <a:avLst/>
          </a:prstGeom>
          <a:noFill/>
        </p:spPr>
        <p:txBody>
          <a:bodyPr wrap="square" rtlCol="0">
            <a:spAutoFit/>
          </a:bodyPr>
          <a:lstStyle/>
          <a:p>
            <a:r>
              <a:rPr lang="en-US" sz="1400" dirty="0">
                <a:latin typeface="Arial" pitchFamily="34" charset="0"/>
                <a:cs typeface="Arial" pitchFamily="34" charset="0"/>
              </a:rPr>
              <a:t>Share and promote best practices on how to implement a  standardized European </a:t>
            </a:r>
            <a:r>
              <a:rPr lang="en-US" sz="1400" b="1" dirty="0">
                <a:latin typeface="Arial" pitchFamily="34" charset="0"/>
                <a:cs typeface="Arial" pitchFamily="34" charset="0"/>
              </a:rPr>
              <a:t>monitoring system for processed food reformulation</a:t>
            </a:r>
            <a:r>
              <a:rPr lang="en-US" sz="1400" dirty="0">
                <a:latin typeface="Arial" pitchFamily="34" charset="0"/>
                <a:cs typeface="Arial" pitchFamily="34" charset="0"/>
              </a:rPr>
              <a:t>.</a:t>
            </a:r>
          </a:p>
        </p:txBody>
      </p:sp>
      <p:sp>
        <p:nvSpPr>
          <p:cNvPr id="10" name="Szövegdoboz 9"/>
          <p:cNvSpPr txBox="1"/>
          <p:nvPr/>
        </p:nvSpPr>
        <p:spPr>
          <a:xfrm>
            <a:off x="611560" y="2978368"/>
            <a:ext cx="3528392" cy="1169551"/>
          </a:xfrm>
          <a:prstGeom prst="rect">
            <a:avLst/>
          </a:prstGeom>
          <a:noFill/>
        </p:spPr>
        <p:txBody>
          <a:bodyPr wrap="square" rtlCol="0">
            <a:spAutoFit/>
          </a:bodyPr>
          <a:lstStyle/>
          <a:p>
            <a:r>
              <a:rPr lang="en-US" sz="1400" dirty="0">
                <a:latin typeface="Arial" pitchFamily="34" charset="0"/>
                <a:cs typeface="Arial" pitchFamily="34" charset="0"/>
              </a:rPr>
              <a:t>Identify best policy </a:t>
            </a:r>
            <a:r>
              <a:rPr lang="en-US" sz="1400" b="1" dirty="0">
                <a:latin typeface="Arial" pitchFamily="34" charset="0"/>
                <a:cs typeface="Arial" pitchFamily="34" charset="0"/>
              </a:rPr>
              <a:t>practices to reduce exposure of children to the marketing of unhealthy foods</a:t>
            </a:r>
            <a:r>
              <a:rPr lang="en-US" sz="1400" dirty="0">
                <a:latin typeface="Arial" pitchFamily="34" charset="0"/>
                <a:cs typeface="Arial" pitchFamily="34" charset="0"/>
              </a:rPr>
              <a:t> and develop harmonized  protocols to monitor marketing exposure of children.</a:t>
            </a:r>
          </a:p>
        </p:txBody>
      </p:sp>
      <p:sp>
        <p:nvSpPr>
          <p:cNvPr id="11" name="Szövegdoboz 10"/>
          <p:cNvSpPr txBox="1"/>
          <p:nvPr/>
        </p:nvSpPr>
        <p:spPr>
          <a:xfrm>
            <a:off x="611560" y="4563125"/>
            <a:ext cx="3528392" cy="954107"/>
          </a:xfrm>
          <a:prstGeom prst="rect">
            <a:avLst/>
          </a:prstGeom>
          <a:noFill/>
        </p:spPr>
        <p:txBody>
          <a:bodyPr wrap="square" rtlCol="0">
            <a:spAutoFit/>
          </a:bodyPr>
          <a:lstStyle/>
          <a:p>
            <a:r>
              <a:rPr lang="en-US" sz="1400" dirty="0">
                <a:latin typeface="Arial" pitchFamily="34" charset="0"/>
                <a:cs typeface="Arial" pitchFamily="34" charset="0"/>
              </a:rPr>
              <a:t>Contribute to the higher quality of menus, by ensuring</a:t>
            </a:r>
            <a:r>
              <a:rPr lang="en-US" sz="1400" b="1" dirty="0">
                <a:latin typeface="Arial" pitchFamily="34" charset="0"/>
                <a:cs typeface="Arial" pitchFamily="34" charset="0"/>
              </a:rPr>
              <a:t> transparent quality of the prepared foods in the selected public institutions</a:t>
            </a:r>
            <a:r>
              <a:rPr lang="en-US" sz="1400" dirty="0">
                <a:latin typeface="Arial" pitchFamily="34" charset="0"/>
                <a:cs typeface="Arial" pitchFamily="34" charset="0"/>
              </a:rPr>
              <a:t>.</a:t>
            </a:r>
            <a:endParaRPr lang="hu-HU" sz="1400" dirty="0">
              <a:latin typeface="Arial" pitchFamily="34" charset="0"/>
              <a:cs typeface="Arial" pitchFamily="34" charset="0"/>
            </a:endParaRPr>
          </a:p>
        </p:txBody>
      </p:sp>
      <p:sp>
        <p:nvSpPr>
          <p:cNvPr id="12" name="Title 1"/>
          <p:cNvSpPr txBox="1">
            <a:spLocks/>
          </p:cNvSpPr>
          <p:nvPr/>
        </p:nvSpPr>
        <p:spPr>
          <a:xfrm>
            <a:off x="1299677" y="834143"/>
            <a:ext cx="6544645" cy="794657"/>
          </a:xfrm>
          <a:prstGeom prst="rect">
            <a:avLst/>
          </a:prstGeom>
        </p:spPr>
        <p:txBody>
          <a:bodyPr vert="horz" lIns="91440" tIns="45720" rIns="91440" bIns="45720" rtlCol="0" anchor="ctr">
            <a:noAutofit/>
          </a:bodyPr>
          <a:lstStyle/>
          <a:p>
            <a:pPr marL="457200" marR="0" lvl="0" indent="-457200" algn="ctr" defTabSz="914400" rtl="0" eaLnBrk="1" fontAlgn="auto" latinLnBrk="0" hangingPunct="1">
              <a:lnSpc>
                <a:spcPct val="100000"/>
              </a:lnSpc>
              <a:spcBef>
                <a:spcPct val="0"/>
              </a:spcBef>
              <a:spcAft>
                <a:spcPts val="0"/>
              </a:spcAft>
              <a:buClrTx/>
              <a:buSzTx/>
              <a:tabLst/>
              <a:defRPr/>
            </a:pPr>
            <a:r>
              <a:rPr kumimoji="0" lang="hu-HU" sz="2000" b="1" i="0" u="none" strike="noStrike" kern="1200" cap="none" spc="0" normalizeH="0" baseline="0" noProof="0" dirty="0">
                <a:ln>
                  <a:noFill/>
                </a:ln>
                <a:solidFill>
                  <a:srgbClr val="456177"/>
                </a:solidFill>
                <a:effectLst/>
                <a:uLnTx/>
                <a:uFillTx/>
                <a:latin typeface="arial, sans-serif"/>
                <a:ea typeface="+mj-ea"/>
                <a:cs typeface="+mj-cs"/>
              </a:rPr>
              <a:t>OUR APPROACH</a:t>
            </a:r>
            <a:endParaRPr kumimoji="0" lang="sl-SI" sz="2000" b="0" i="0" u="none" strike="noStrike" kern="1200" cap="none" spc="0" normalizeH="0" baseline="0" noProof="0" dirty="0">
              <a:ln>
                <a:noFill/>
              </a:ln>
              <a:solidFill>
                <a:srgbClr val="456177"/>
              </a:solidFill>
              <a:effectLst/>
              <a:uLnTx/>
              <a:uFillTx/>
              <a:latin typeface="+mj-lt"/>
              <a:ea typeface="+mj-ea"/>
              <a:cs typeface="+mj-cs"/>
            </a:endParaRPr>
          </a:p>
        </p:txBody>
      </p:sp>
      <p:pic>
        <p:nvPicPr>
          <p:cNvPr id="8193" name="Picture 1" descr="C:\Users\HPUser\Downloads\7_dia (1).png"/>
          <p:cNvPicPr>
            <a:picLocks noChangeAspect="1" noChangeArrowheads="1"/>
          </p:cNvPicPr>
          <p:nvPr/>
        </p:nvPicPr>
        <p:blipFill>
          <a:blip r:embed="rId2" cstate="print"/>
          <a:srcRect/>
          <a:stretch>
            <a:fillRect/>
          </a:stretch>
        </p:blipFill>
        <p:spPr bwMode="auto">
          <a:xfrm>
            <a:off x="3974681" y="2308085"/>
            <a:ext cx="5157038" cy="3168352"/>
          </a:xfrm>
          <a:prstGeom prst="rect">
            <a:avLst/>
          </a:prstGeom>
          <a:noFill/>
        </p:spPr>
      </p:pic>
    </p:spTree>
    <p:extLst>
      <p:ext uri="{BB962C8B-B14F-4D97-AF65-F5344CB8AC3E}">
        <p14:creationId xmlns:p14="http://schemas.microsoft.com/office/powerpoint/2010/main" val="2129748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églalap 13"/>
          <p:cNvSpPr/>
          <p:nvPr/>
        </p:nvSpPr>
        <p:spPr>
          <a:xfrm>
            <a:off x="8006" y="1340768"/>
            <a:ext cx="9135994" cy="41764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26" name="AutoShape 2" descr="data:image/png;base64,iVBORw0KGgoAAAANSUhEUgAABBYAAAE8CAYAAAB0LTJdAAAgAElEQVR4Aey9Z3cdx5U2Oj9iPPe9H+9rv3PvO1/uh7vWWESg7LFlkiAtp7HGYWyPFahgWRKVLYmSrCxROVtWjkRkEkXgACAyCBIkiAyCBAgQkcg5nIDZdz1VvfvUaZ4GTgDAc8B91upV3XW6K+x6qrrq6V17/wPF8VtaWiI5RAaCAcGAYEAwIBgQDAgGBAOCAcGAYEAwIBhIDgzEQQG4PvoPrv9E8IcAJzmAI+0k7SQYEAwIBgQDggHBgGBAMCAYEAwIBgQDwMBa/IRYEK0L0ToRDAgGBAOCAcGAYEAwIBgQDAgGBAOCgSsEA0IsXCENLUyiMImCAcGAYEAwIBgQDAgGBAOCAcGAYEAwsBYYEGJBiAVhEQUDggHBgGBAMCAYEAwIBgQDggHBgGBAMBAzBoRYEPDEDJ61YLokTWFQBQOCAcGAYEAwIBgQDAgGBAOCAcFAcmFAiAUhFoRYEAwIBgQDggHBgGBAMCAYEAwIBgQDggHBQMwYEGJBwBMzeIRFTC4WUdpL2kswIBgQDAgGBAOCAcGAYEAwIBhYCwwIsSDEghALggHBgGBAMCAYEAwIBgQDggHBgGBAMCAYiBkDQiwIeGIGz1owXZKmMKiCAcGAYEAwIBgQDAgGBAOCAcGAYCC5MCDEghALQiwIBgQDggHBgGBAMCAYEAwIBgQDggHBgGAgZgwIsSDgiRk8wiImF4so7SXtJRgQDAgGBAOCAcGAYEAwIBgQDKwFBoRYEGJBiAXBgGBAMCAYEAwIBgQDggHBgGBAMCAYEAzEjAEhFgQ8MYNnLZguSVMYVMGAYEAwIBgQDAgGBAOCAcGAYEAwkFwYEGJBiAUhFgQDggHBgGBAMCAYEAwIBgQDggHBgGBAMBAzBoRYEPDEDB5hEZOLRZT2kvYSDAgGBAOCAcGAYEAwIBgQDAgG1gIDQiwIsSDEgmBAMCAYEAwIBgQDggHBgGBAMCAYEAwIBmLGgBALAp6YwbMWTJekKQyqYEAwIBgQDAgGBAOCAcGAYEAwIBhILgwIsSDEghALggHBgGBAMCAYEAwIBgQDggHBgGBAMCAYiBkDQiwIeGIGj7CIycUiSntJewkGBAOCAcGAYEAwIBgQDAgGBANrgQEhFoRYEGJBMCAYEAwIBgQDggHBgGBAMCAYEAwIBgQDMWNAiAUBT8zgWQumS9IUBlUwIBgQDAgGBAOCAcGAYEAwIBgQDCQXBoRYEGJBiAXBgGBAMCAYEAwIBgQDggHBgGBAMCAYEAzEjAEhFgQ8MYMnkVnEQNh2DWzIuiZyO0jZkotplvaS9hIMCAYEA4IBwYBgQDAgGIgFA0IshF2ACphiAVMiPKMJBU0g8HlgyboOLJHPH6BAQAiGRGgrKYOMM4IBwYBgQDAgGBAMCAYEA4KBjYEBIRaEWNgwX/GDRAI6J5MHoaE/IMSCDN4bY/CWdpR2FAwIBgQDggHBgGBAMCAYSBQMCLEgxMKGIRZCO5WlpbAUoLmFbhodb1Zkg9JWEI2FDdrm8mIJ7QMiD5GHYEAwIBgQDAgGBAOCAcHA+mBAiAUhFjbkIlNvfwjQom+MWi88REU1v6bJ6fOqrrIVYn0GFxnERc6CAcGAYEAwIBgQDAgGBAOCgSsDA0IsCLGwQYkF2FNYpAvDb1N18zbKKUynmoaHyOubpUDgyujcMohLOwsGBAOCAcGAYEAwIBgQDAgGBAPrgQEhFoRY2JDEgj/gpd6RT6i6dTsda9tG2Z50yitKp1Ntz5LPN68MOJoEQyDgJ9hfWI9OJ3nI4C4YEAwIBgQDggHBgGBAMCAYEAxsJAwIsSDEwoZZTPP2B3TQsalyqmn9CVW1bKdjrdspt/AqpbWQW7iJOnr2ansLfhAJfkUyCKkgA/tGGtilLoJnwYBgQDAgGBAMCAYEA4KB9cSAEAtCLGwYYkF3nADNzJ2huo7/osrmDKpqyaDqNhALaZTjSaOcghT6uuzHNDxWa2soaJsLoq2wngOP5CUvOsGAYEAwIBgQDAgGBAOCAcHAxsGAEAtCLGwoYmHBN0S1Z6+jqubtVNWaQVVNGVTTmkHZBemKXMhTBEMq5R1NpamZLtstpd92T7lxOrcM1NKWggHBgGBAMCAYEAwIBgQDggHBwHpgQIgFIRY2DLEQWFqk9t4nqLplB1U2b1PbIKqatyk7CzmFqZTt0UeOJ4WyCtKp7OStNL8wQoGlJbUdYj06nOQhA7tgQDAgGBAMCAYEA4IBwYBgQDCw0TAgxIIQC0lPLIAYQMc8N/AyVbVup8qmDCpv2kaVTVupognbIbYrUiGrIJWyC1LUoc49qXS88S8Ew406jYAQDNIfkr4/bLSXlNRHJl6CAcGAYEAwIBgQDAgGEh8DQizIQirJF1IBCiz5aHD8AFW3ZCgiobJpC1U0gWDYQuWN2s5CtieNsixSAeQCbC2AXMjxbKKmc++R3z+v5MAkBewuaGOQid+JZaCVNhIMCAYEA4IBwYBgQDAgGBAMCAYuJwaEWBBiISmJBZsAWFqi2YU2qmm7jiqVlsI2Km/crgiFiiacY0tEBjmJhez8FMpSxhw30b7iH1DfxaOKSNAuKMWQ4+UclCRveSkKBgQDggHBgGBAMCAYEAwIBpILA0IsCLGQlMQCBhpoFcwudFJt+3VKUwEkQnnjVipX2goIM6jCjViAvYWCTZTlSadszybaX7KVRicaLS0FEAvaFeVSQEgGGdSTa1CX9pL2EgwIBgQDggHBgGBAMCAYWG8MCLEgxELSEguL3nFqvXA/VTRiCwTsKWyzD00q/EjZWwinsZBVsEnZWsgsSKNs2F7I30SFx/7T9hShXVBiQBJiYb0HJclPXoSCAcGAYEAwIBgQDAgGBAOCgeTCgBALQiwkJbHgCyxQ99DrVN6wjaqaYVMB5MI2raVgbYmobMKWiK1ht0LAvgKOXM9VlOXR57DBcKz+L+T1zSmZaBsLQizIoJ5cg7q0l7SXYEAwIBgQDAgGBAOCAcHAemNAiAUhFhKaWGBvDegYbFfBH1ikC8MfUlXzVmVXgW0pmBoL5nk4jQX2DnFJ6EmhUy3PBo05qq0QQi6s98Ak+cnLUDAgGBAMCAYEA4IBwYBgQDCQPBgQYkGIhYQmFvRgEiC/4aVhdLqKatp+RhVNP1beH8oaM2yCwSQU+DxyYmETZeanUK4nnc71ZNPSkl+2Qkj/SIL+kTwvHJkcSFsJBgQDggHBgGBAMCAY2JgYEGJBFk4JvnBibQEdzsy20on231JF41Yqa9Q2FSqbtirvD0wkOMPIiYUUyvbADWUaHSrNoMGRYxaxwGXYmIOADO7SroIBwYBgQDAgGBAMCAYEA4IBwUA8GBBiQYiFBCcW0MH1wn7B20d1535P5fXbqMqyo1DRuIXKGqG5oG0sOEkFXEdDLGTmp1KOIheuon3Fm2l86pwhHyEY4hls5Fl5WQkGBAOCAcGAYEAwIBgQDAgGNiYGhFgQYsFYOCcqyAPK5kF775OEbQ8gC+BaEmQCwkrlVjLUK4RJMERDLGiNhVTKhkHH/DQqrb2VFr1jhhvKRJWRlEteUoIBwYBgQDAgGBAMCAYEA4IBwcDlwYAQC0IsJAyxEAiYnSBAS8pw4hL5Az7qHHxeEQjY/qCIBMO1pEkihDsPEgupysXkJQYbC1Jc43M8qVRZt4uWArC3sERwQxlaTrPMci4DuWBAMCAYEAwIBgQDggHBgGBAMHDlYUCIBSEWEodYCGkL3nYQoMGxfVTdcq3SVKhs3EIVlm2FcCRCuLggseBOICxHNuQWplLT2XfI718IMSIpA+aVN2BKm0ubCwYEA4IBwYBgQDAgGBAMCAYuxYAQCyGL2UsFJKBZX5lAGyCgbCpoYmFqvpmOt11HZQ1sqPFHyhNEOALBLS5eYiHzSBodOPpD6rlYbLu8FK2F9cWF9EORt2BAMCAYEAwIBgQDggHBgGAgcTEgxIIQCwmjsYCBIrDkV4v3wNISzS50UG37tbY9BWyBKGvYQRVN7vYUwpEL8RIL2Z5NlJWfSvuKv0+jEw3kt4xJysCWuAObtI20jWBAMCAYEAwIBgQDggHBgGBg/TAgxIIQCwlFLHDnX/ROUkv3vVTeAJsKbKxxmzLeiOtwBIJbXLzEQlbBJm3MsSCFimr+k2Zme8TOgvSbhOw33H8kXL+XqMhaZC0YEAwIBgQDggHBgGBgaS14BfqHeFKVRpGO6ffP0/nBF5WmQnmTpaHQuIPKGrdSVQtIBnfXkuHIhXiJhVxPGoFcyC1Mo8z8q+hYwz3k9c3JwlLIBcGAYEAwIBgQDAgGBAOCAcGAYEAwsCTEgoDgMg0E8K5gkkjargI8QCxS78iHtivJcERBtHHxEgtwQQnjjlkFaYRtEbg+2fIMLXpnbJsLS4ZdCLNeci5EmWBAMCAYEAwIBgQDggHBgGBAMLDRMRCPcoHbs6KxcJkW68kDVu26MVje4PX4dBVVt/6UKhqvUeRCtCRCuPvjJRayClIpxwNi4SrKKkin7Px0yilMp84LmYocgSFHvz9gkAwycAbbVmQhshAMCAYEA4IBwYBgQDAgGBAMbHQMuJED8cQLsSDEQog2wnKdiDUVcM/UbD2dPPsb5U5SbXeI0q1kOFIBcfESC1pbIYWy81O1xoLSXEihAyXbaHC4nJS2QiBATi2M5eot/8nLRTAgGBAMCAYEA4IBwYBgQDAgGNgoGIiHQHB7VogFIRZWIBZCt0GgMy14B6iuYyeVnt5Glc2WDYUobSmsFbGQ4/kuZXvSKLMgVWkrZOV/l3ILU5XdhQNHM2h8qjXEReZGGRykHvKiEwwIBgQDggHBgGBAMCAYEAwIBiLBgBs5EE+8EAtCLCxLLGDrgAan3j7g9U3Tmd6/UiXcSIJMaNyiPUFE6f1hrYiF7IJ0RSJgO4TWXkilbJAM6kihstrbaGFxQrZCCO6XxX0kA7Lcw2ODhIIFwYBgQDAgGBAMCAYEA8mEgXgIBLdnhViQBVaECyw/+QNe6hx4PqilsEpkgkkyBLdCgAzQ5MDqhKmUmb9JGXWsqruNfLanCGhkmIcMisk0KEpZBa+CAcGAYEAwIBgQDAgGBAOCgegw4EYOxBMvxIIQCxERC4GlJbo4vo+qW39C5Q1bySQDVvM8SCysJqmgjTlmF2xWXiL25qdRS8fbFAh47br7/X61RUJsL0Q3KMkgLvISDAgGBAOCAcGAYEAwIBgQDCQXBuIhENyeFWJBiAV7ce0+IARocqaOjrX+kiqbdqwZqQCCYq2IheyCNNqbr4065nhSaV/xD6l30EPY6sHbPYRUSK4B0R2vUg+RjWBAMCAYEAwIBgQDggHBgGDADQNu5EA88UIsCLGwArEQoNmFc1Rz5hfKA0RZ41ZlU2E1tRTMtNaKWMgqSKEcpbGwibLyocGQQnlHv0fDoycpsOS3vUQIuSADsNsALPGCDcGAYEAwIBgQDAgGBAOCgY2AgXgIBLdnhVgQYmFZYsHrm6KWC/dQBTQVGrdReRMMNm5bM62FtSQWsiwDjspmg2cT5RVuIk/172lm9oIiFrDdYyMMFFIHaUfBgGBAMCAYEAwIBgQDggHBgGDADQNu5EA88UIsyGLSdTEdCCxSR//jikyobNyiyQSQCqvkWtLUVODztSIWsgs2ETxFwA1lbuF3KTM/jbI96YRtEZV1t5PXN29rLbh1QImXwVkwIBgQDAgGBAOCAcGAYEAwIBhIdgzEQyC4PSvEghALBrEQsL7cB5QHiAvDH6+ZZgITCc5w7YiFcMYgUym3CARDKtW1PUNwpam1FuBaE54ilsSgo/QPo3/ISzTZX6JSfsGwYEAwIBgQDAgGBAOCgSU3biCueCEWZOFkLZxAJmCg8avriZkaqmpZW0ONTlIB1+tJLOQWplGOZzPlFqZQlucHdL4nN2QRGQjAxSZkokkGGYTkRSQYEAwIBgQDggHBgGBAMCAYEAwkOwbiYhBcHhZiQYgFYzGtNRam5k5RTdt1VN6wdrYUwpEK600s5BRCWyGNcovSlb2FAyVbqG+o2NbagCFHPpJ98JDyywtQMCAYEAwIBgQDggHBgGBAMCAYAAbW4ifEghALBrGwRAveATrdeYsy0FjZtH1Db4WAZwgYcoTdhez8VMr2bKJDpT+hsYlm+u8ln+GGUgYgeQkJBgQDggHBgGBAMCAYEAwIBgQDGwMDQiwICRBCAqx2x/b5p6i993Eqa9hGlU1b19T7Q0JoLHg2kfIU4UklGHfMKsDWiBQqqb2V5hdG1RYIcT+5MQbP1e4rkp7gQjAgGBAMCAYEA4IBwYBgIFkxIMSCEAurRiwEF8xQ918if2CBOgdf1IRCE7ZArK1byZWJBSz2wxlcXP24UDeUKcpTRFnt7eT3z9ryhozMgcMf0LYozDg5D5WRyEPkIRgQDAgGBAOCAcGAYEAwIBhIPAwIsSDEQsjiNtZOGlwkB40SDo7vV8Yayxu3UXnjVqqAxgLIBUUyrJ+thfU03uhGXGTlp1JeUTo1nX2XAkt+ghFHNuCobS7w4BCUX6xtIc+xLCUULAgGBAOCAcGAYEAwIBgQDAgG1gMDQiwIsbAqxAKDlbUWxmeqqabtl1TZpEmFyqYtVNZwuTUWVl8zwY1IuCTek0Y5+ZtoX9EP6MLAN8EtEQEQCXxg0BOtBcaShPISFAwIBgQDggHBgGBAMCAYEAwkBwaEWBBiYdWIBa21EKCZ+XY63v4rpZ0AbQVoKZQ37tD2FZTmwvppK6y3V4hLCAVr60VWwSbK9aRRNow6FqbT8FgtBZbgjlNvG1kyNBhk8EyOwVPaSdpJMCAYEAwIBgQDggHBgGBAMKAxIMSCEAurRiygU/l9M9TUfQ9VNm4lvQUCpAK0FjKosumaK3YrRHZ+CmXmpynDjlkFV1Fh9e9ocrpXkQus5cFbI2RwkheUYEAwIBgQDAgGBAOCAcGAYEAwkEwYEGJBiIVVIRZ8/gD5AgvU3v8QVTRuJbiVhF2FqmbLG4SyqwBXk7CzcDk0FlKJXUG6aRWsaTy8RMD9JFxR5qersKT2evJ6Z4mNNkJ7IZkGDymrvOwEA4IBwYBgQDAgGBAMCAYEA4IBYGAtfv8QT6ICzOQEZiDgowtDH1Fls9ZQWMlIo94iAdJBH+XKqCOedRIPW1WaylaD2lIBOw36PpWGtdUCZAXu0flCO8IiL5pxnkE5Hq0tkO1JsQgGuIJMIVwzoZCVj/NN1nWq/k/9D1JCH/reNMr2bFL/6/gU0s/ieSYwTA8U5nkwP+R1suVZ8vpmrC0RAQoI0SXkimBAMCAYEAwIBgQDggHBgGBAMJBkGIiHA3B7VoiFJANBLGQOL4D9lsvE0enjVN26ncoboJWwjaqatlEpjDXyAt8MG7ElAjYXtupDGXi8Rm2Z0EQDNB0yqLJ5G5U3ZKg0K5s0wVDRvJXKm7dSRfM2qm79MdWd+y862/coXRh6hy6O59DI1GEamymnybmTNL3QRLOLbTTn7aCxqUYaGa+nkYlaGhqtpN6BfDrfm0Ntne9RXevzVFl3BxVU/TvlFn6PsgvTKKfwKsr1WNsXPExCXGWRDlcRvDx89Q2uYTsBJAPIgzTKgQ0FRU7gHpAZmyjHw8+ZpALIiFRFeHT25OqBU9xNygvkChg7Yhlv5JnkJJyl3aTdBAOCAcGAYEAwcOVgwI0ciCdeiIUNvzhgLwb4wh6giZmTdLztp5aRxh9RhdoGocNwxALIh3JsiYB2AzQVlP0FbJ0IaizAReSpc3+k5u6/0JmeZ6nr4t/o4vh+mpw9SXOLHeT1j5A/4HVZiIZuKdA2DIwy254YuKMH7w8EvLSwOEwTU+00MFxJnT2ZVN/2OtU07qbS2tvoSMXPNfkA8kCRCSAdNJkQ3GqBaxxaAyKrQG99YM2IYIhn0yiv6N+o72Kx7X5SBmBuFwkFC4IBwYBgQDAgGBAMCAYEA4KBZMBAPASC27NCLGxoYkEvwkEowNjgom+ITnfeQmUN2xRZUNm8naBdUNa4XWkchCMWqqB10LidyhqgsbBF3VfZkkHH26+jjv7naGSykGYXusnrGyN/YI6w2L+0MwXJgEv/MwcfP7HHBdNIInuwCH3WT7gnSEQgHXhuWFJlwJaF+cVRGp/ppP5hD9U2/ZUOlW2xCIYUyvGk094jqUoTASRDVsF3lRZDcHtFqMZCjkU4gJg4XP5jGp9qC1NPsy5yHtpeIg+Rh2BAMCAYEAwIBgQDggHBgGAgETDgRg7EEy/EwoYmFpaUlgLAu+iboLaeRxx2EfT2B21DIfxWCJAKx9t+TvWdt9OZ3mdoaGI/zcyfo8DSolpY8zaLpUs0C4KDRujiPxgfW6eKjKTQ5QoooiJguYf0+/00Nd1GHT3ZVNOwm4pr/kAHS64hpaWQD3IB2gpstyGUWMguuMreQgENh5LjO2l+fljIhQ3ef2LDaLwYl+dF7oIBwYBgQDAgGBAMCAYEA2uHgXgIBLdnhVi4AhZGPv88dfQ/b7uPrGzeos+V/QRsb4ARRr3VobxBu56satlBzd1309DkIZqeP6s0EmD00V6wXwa5ac2F1elgqMvcwgiNT52hjt4cKqndSTmFVxNcTWL7A7Y9qG0QlgHJnII0ysxn0kFvpyg/uYsWvVM2uRDUslidMspgKnIUDAgGBAOCAcGAYEAwIBgQDAgGVhsDbuRAPPFCLFyGBfJqA0Onx1/y/cprAeJAAsAt4sWx/VTdcq2yi4DtDjDUCO8LZY1B7wzYElHT9h/UcH4X9Y9+RguLPWprAW+j0GGsnZrLFtvz4bZC2JoSqv1iSz9YJ7+q69RMN7V1vU/Fx2+igyVbLNsL8DiRSlnskSJfe5LAdU5hKjV3vEvQiGBSgcO1aePY5CdlEbkJBgQDggHBgGBAMCAYEAwIBgQDjIF4CAS3Z4VY2CjEgtqKoDsLL26xcB6dLqeatl9aRAK2O2iPDdr9I863UuP5m6l3JJOm59vI5+Mv8Np+ARMLDMLQBf1ynXOFxb7loYLTjTzU6UZeDvcymmlocgD3BmjRO01jk83U3vU5FR37rfIeAW0FbfgR9hlANsCLRArtK/4BdfXu09tClH2HFeq9UfAm9bA1VSLHrjsWJQ2RjWBAMCAYEAwIBgQDggHBwHphwI0ciCdeiIUNtkDS2xX04nZmvp1Onv0PZaARHh0qm7ZQeeMOKmvYQjVtv6Cmrj/RxEwtBZaCBhex2A5+yQ/XuSNbOAcX7bjffAbaAeHSRZx5n3ntjNfP+w1NAfc03fIKH69ImYCfYI+By3NxpJpKT+ykA0czLAOP2CqBbRFplKPcW26miyM1pMpzSR3C57Na5ZV0RL6CAcGAYEAwIBgQDAgGBAOCAcFANBiIh0Bwe1aIBddFbrKBM3Tx7fVNUnP3LqpsztBH0zaqatlOdef+SD3Dn9LUXLNaCAOA2C6htRw4DQ7hYYHlwHEccvzyIWtPaKDrZwNLPlr0TtD84hDNzl2gyZlzND59RnlaGJ9qpYnpMzQ1c45m5i7Q7PwgoS5+/8IlhERo2suXY/mOZmlnsByg/cHnFj58AR+NTTRTc8d75Kn6d7U9IscDOwxwQbmJ8iv/k+bmB1YgZeIpozy7fBuKfEQ+ggHBgGBAMCAYEAwIBgQDgoFIMOBGDsQTL8TCBiEWTALAH5in1p67qLJ5B1W1ZihC4fiZX9DwZCb5A7P2l3i4djQJhWAabh1yJVIBC3SfIgFgMHJuYYhGJ0/R+d5Mqj/zHJWdvJ2+Lt1BakGO7QQFentB5hGcw2gitAB0HIwnZlmeGLI8myjHs5n2H/0RFR77HZ1oepRazr1LF/oP0fhkEy0sThDy8wcWVf6saRBJpwreg7pZxIexrQT/s1xYkwN5dfbupf1Hf0h5xZspu2Cz2h7hqf41eb3TlxAgwTzc5CrxIiPBgGBAMCAYEAwIBgQDggHBgGBgfTAQD4Hg9qwQCxuEWOBFMdTxe0c+VqRCdet2ajx/O/WPZtGib8ha8K5EDjCYg/eFbmvQRiGXljQpsegdp5GJBurs2UcN7W+rRf/R4zvpUOl2tdhmuwRw0cjnHGoygd06glxIpSy4fVQHe2BgLw36f9yjvTUg1J4bcj2b6XD5T6jkxC10oulxaj73LnX3H6LR8dO0sDgastAP1oW3fATrqQayEFLB8Z+NlYDSTFjwjtG5C1lUcvx6yi1KV54k6lqfIZ8P5A3kGNDaILI9IqQN5IXBfUxCwYJgQDAgGBAMCAYEA4IBwcD6Y8CNHIgnXogFe7G4/g26mp3Ip2wCLNHYVJXWUGjfQcOTh8jvn6XAUtCuwXLbB7AlgsuE+5S9BT/H6RDxc3O91NG7l4pqrqe8on+jfYWbKadwM2V7rqLsgnRldyBHuWlMpxxoImDLgNJQYJJAayaoOHhcUKQDNBXwPO7RWwyQltZisK6tNNT9ypjiJsosSCFoPGTlQ8MhlXIKrqKsgnQC2ZBb+H3ad/TfqLD6j9Te/RnNznaR0tJQWgjBeqFOajuIRQawDC4N+ZkgVvAsNBi6+7+mgyVXK22Mrv595PP7VF5Iw4/zDYIzqUew7UUWIgvBgGBAMCAYEAwIBgQDgoFkxEA8BILbs0IsbJgFn5/GZ2qp/vzvqPvie7TovWh/Nddg50Uxh5cOAvYCmwkGtWheoInpdurq/4bqWp8lT9WvLJLA0hwogCHDNMrKZ40CS+NAaRYEPSnA2CG8KOQUptH+4mvo67Jr6UjFv5On6jdUeOz3VFxzvTqKjiH8LxVXUPUbOlL5S/q69MfqGUVeqHRBJLAGBOdrloeNK+qyaXICBEcqfVP+czreuJvOdmfS8PhJS6MBMtEHvENEKi88A5npw08Li2PU2vk3yq+4jvouepQbShAW2qjjpfJOxkFIyiztKBgQDAgGBAOCAcGAYEAwIBhIbgy4kQPxxAuxsEGIhQXfKA1OfEkLi4MUCGgvD1rtn4kEDpfvBFgkY5Gb8AAAACAASURBVMG8sDBO57q/ooLq39OhkgzKKfieJgY8mzSxoLQQNlF2frreugDSIH8TZWLBnw9vCal0uOzHVFm3i5rPvUnn+w7S8NhxmpzpounZXpqZ66e5+SGaXxhVC/KFxXFyHvgPdhpm5/ppZraPpma6aGS8nnoGC6jjwhfU0LaHyk/dQgdKfkTZnhTKzNeuIEF0aDIB5MN3VRlzlP2Gq7RmQz40JlLpQPGP6HD5L6i25VEaGT9FfktueqBkgmF5eQW1PLR8Ifu5uYvU2vmhMkrJ5IMMvsvLUeQj8hEMCAYEA4IBwYBgQDAgGBAMrA8G4iEQ3J4VYmGDEAuwoQDDieiM/JXc2TFN+wKX/Bfw0ex8P/UNFtPxxodpXzGIBGxNsLQOPNhikErZ+WmUjQW8pamw/+g1lF/1ayqpvY1OtT5N5/tyaWyijmB/QGkBwKsEa0BYstbkRWin4S//znLhOvz9eJ4X8z5FUoyOn6T2ri+ptulxKq29jQqqfk37iq+xbDYY2zHUlopUyvakU24htl6kU7ZnExVU/4Lqz7xBF0draWFxRG0hYaIlXLkUaWBrOmi7C3wfNB/m5gdVW3A5+T8JQ9te5CHyEAwIBgQDggHBgGBAMCAYEAysHwbcyIF44oVY2CDEgltHVB4NQhb2l2oujE2eobrWpym/8leUU/g9ghcG3tqgtA+U3QMYJ4S2QhodKt1BJ5of0wYSJ5oVIeG1DRauX4dwrfNSgFCe2fkBGptooQsDh+lUy9P0TcXPCLYftB0I2GQAaaJDTS6ASElT3h4Kqn5Hje2v09zCgCJrmNxgDxE676As+X+3Mkn85cdFJG3A7chhJM/IPcnRttJO0k7xYGClMYH/R8jn8eQnz4bidSPI1G/ZwtoIdVkLfCayXNzK5ha/FvKRNEPHBJFH/PKIh0Bwe1aIhQ1OLOiv6vjqr1X7+cW26J2i4fE6qml4SHk0YG8LOcoAYprSSMhUREIK7S/eqr7+17e+QGMTp23NiMTu1OaiHx4g4MXCT1Mz56i9+1MqPXELfV3+c8or+p7SwIAWhiZTtKHInCJtsyEzfxPVND1MIxP1tOCdUFoScDvJrieVfKGVYbmlXE4rJLHlFf8AtVHqNzExQefPnw8eXefp/BocXd1dNDg4qI7h4WFCvpOTkzQ/P28vTNBfnRMXvua+vFHkLvWIvA8yBiAzPucwGeWIsuPw+XzU09OzJv3NtQ+fP0+dnZ2qv/f19dHFixftfolz9MvZ2VnyevUWQ6d8Tbmb58775FpjFTLCOOfaHuHG2vPnqbu7W42NkGMiynl0dJS6urpWrJe65/x5Gh8ft+w5Rd7vNzKGBgYHg+9cvH/D4WAV4iD/3r4+u4/jHYx+jvZAX5+bm6OFhYWwGFsOdxi7NnL7SN02Zj91IwfiiRdiYYMTC2oBrEgFvRjGl/wLA99Q+anbKa9ws7WYxld8y/ghbCcUXKW8PJSdvI3OXdhLo+MN5PVNG4vpxO9geAEEtQtAMvCBsgfI71+kqZkL1HfxKNWfeYUKqn5hyQByYC0GbbcB20Hyir5PpSd2UkdfFi16J5THDDXBAcmgvD4EiQwZgBMfH8u1UVFREd208ybaefNOO8T5ah8333Iz3X3P3XTffffRQw89RE88+QQ99fTTtOfFF+nTzz6l0tIyNdFaXFyMepKzXP3kv+TGJ7cfT3I55PhkDrE4e+DBB1e9ry3Xd2+++WaVH/rjrl276L7779PHfffRXx76i+qXL770Ir319lv00UcfEcaHru5uArFnLiY2UjusJoaccsF1cXFx1G18259uo1N1p5TcV7N8q5EW6vTa66+rOvG7IxzmgDEVv3MnFRUXhR3XV6M8yZjGq6+9qmRz62232tiw5bUK719uF6R55113qvcu+vr9D9yvjsf/+jg9/fTT9NLLL9Err75C73/wPh09epT6Bwbs+Z6TzHdiOxnlLmXeGPOBWNsxHgLB7VkhFjY4saAW0QE/eX0zNDxWQ4XVv1HEQdaRNMopTKWcQhgy1MYOcX6gdAedbH6SpibPqpee3/oavxRIzK8E4TsTkwhBcgEvgBBtAmt7COLgtQGGGweGK6my7jaC3QhsjYBNidzCqygT59BoKEhVBiK/Lt9B3f0HCFofWhPEMvQYsuXkyh6swrdL4ssEE4fio8V0y623rCmpwJNO5IOJDk96EI9zvkaIiVZObi4NDQ2pr6bAsrmgSVZZS7nj7w/AAoinlpaWDfG1TBMLD9gLC+4naxneeNONqg/ecOMNKl/0ST7M/oi+yH0V5w89/JBaIOOLJ8YNWWREjuejJUejamPIHUdWVlZC4nx4ZERhBngxF8ZO3JoYKiwqSsi6XK5x+Y033rDfu2hryBHycspwta6d717kiTGA88Q15/XAgw/Q/gMHCOOT892r5pay/UmwnKRrSTdyIJ54IRaSFAyRDv4+3yL1DhZS+ak7jC/yMFaoF8pQ/99XnEoVdbuos3c/zc732dsm1ERJLZZ5oY6Jg8uX+QRaVOsJnrOc1rVdzgCBLAmVI1xD+tR2ibPdey2ZBW1LaIOV2oVlblEqFR77A5298CnNL0KlUZMYwS0SzrTlOlTWiSkPYAdf03hywROLtQp5oon0w+XJcQjvuece+tt7f6Pa2lq1iNE4T0w5JkNbJ3sZsZhtbWujN998U31ZT0Y8oMxcboSXg1hA38MiwuyLZn83FxhmPPfZXXffTZ9/8YVSrTbrkuz4WsvyR6uxwG2w+9Hdjnf25R//0OaHDh2yF6FOjLhdQ/NlLWWcbGm/9tprqh+irflwk1008ejX/B51Pmf2ec7TjHM+B+2GvZmZ1N/fL+/gDb52Srb+E2t54yEQ3J4VYmHDdo4ATc6cp7LaPxLsBChvDsooI9T7YbQQNgXS1Bd6bAkAKHlRrLcQ+JU3Bz1RMomFyNwwxgryeJ5D+aFBMLPQTV7fnDsJ4tLmwa0TPFkJ0Mz8Bao6fRdlKa0FuNHUrirhVhPkzN4jKXSg5PvUN1SSJLYnuG4SumFtvYgF56QFkx6eQPPkBl9VeDLE9yP84ssvL/ly4lYfid94WMe4nJ2do77wATP33HtP0i5SeDEOokQRCw+sr8YC+hf3N5xDgwEh+h7icc390LyPn+N70AaNTU1J2w5rPU5wOyMfaIVBfpEekDHuBdY7OjttMmqtyxxJ+tiP/+xzzyqcoHyMH2fdTOzgvLCoULBizMVeeVVvhYAMWZvAKcNYrpFeuOfMeMYX7kPerMWEe/AfjwU4x4F4aDB4xa6CYNjAcCTjRaLd40YOxBMvxEISggKLZyyC1UJaLab1Vx8mBqZmzlNd26t0sGSL5WoxVXlDwGIY6vz7i39IJxqfoOHxk+QPLFoDg/MLfwJNxq1tDJiYaPKA67tE84tj1HOxmOrbX6XS2p20v/gHaotHd/+hqIkFtw4fWPLR6EQTNZx5mQ6X/UyTMrBJobQ+tOZHTuFmqji1iwaGKsjn9xrl1ESMnlSxjJ1hAsk6CfuDW7vFGh/t1zRzUhJuAhNtHE9m8Jw5+THj8R/2f0MNm+up+oetkSOYYrlspBAGBKuqqtS+f+CBj2QmFsz20RoLLjYWdloL0Z1BDYNo+1a4+7mPcT/mhQOHeIb/w7ndD7k8jgXygYMHlfE3s15yHjoeRUssmG3wt/feSyhiAcYA0f/MMuLc7WD8iMZCKCZeNTQWIDvul0zquckzknjuy2Y/5ucijeP7OcRWjY8/+VgZdjVJM+nroe0q8khsecRDILg9K8RCEi6k/jsA67NQ5dcL1OCgFqDzfXm0/+gOyitMocwjmyhHGWOEdgLO06mm4S80MzeoCAXYFlCLEeUxIXHBDzsPmjTBIj1APhjN8i/Q+d4sOliaQbme71NOwSalPQDDk3AhWVr7R3vBtVoDG7ZJLC6OU0vHu5RX+D3KVlof6ZRXlEp781MoJ/8qyi36Ph1vfJDmF8ZoSdluYLlabWVqhiQh9lZLlomcTqTEAk9IOOQJhzPE//zFA//xhImf44kTrvlw3od4PMdfUvg+TGhHRkZWHeuJ3D5XatlAIr3wwgv2FzXGCLBwJRALjH9M6G+8UdtFcPa1WK4hP36O88A19znuawjR/xCiz3I/5ns5vP3Pt1NJaanqk9DCAF6D72h+H1zZYSzEAsv7lltvpYnJyYQZ80pKSmysMAYQuh2oBzAkxEJoHwhHLDj7o5tMV4pHfzX7LvdlpG/2ZW4bficjXcS5pY/7oK0CPEofD23PK/U9nWz1diMH4okXYiEJF3c8gClSwPqKjy/q1afvo7352hAjjA3meODtIYXyin5AlXX30MXRCmVDQNtJwFf/oPunRO8Mus4BtcVhYKScjh6/kbI9qUGjigXpqr7KZaTarrCZ5r2jqzD5YO0CDJpM5gSUHYZTLS/QobIfU9aRFOWeE4SG9q6RSofLfk5dffuVNw09seRBl9PT8k90uV+J5YuUWHBONjBZccbxNf7DBAUHJjgcb4Z8D6dz001B9V+e3GAiw/9zHKxYT03BkChji7Em4UbBL9yhwcYG8MI4wjmwAEzAu8hGqOtyGgvcP5QMbg41eGr2o1jOuS8h5P7F6YTka9hiYNmHux/kx9GSEtvYqvTN0LEoWmIBMmY5/+n2P9Hx48cTAu9oV4y/wArKFw4/jCMO+R4hFkIx4UYscLtzyHKMONy5k/Au5T7Oz5nXzrT5mtuKnwkX4p6XX3nZdoW6EcZhqUMoNjeyPOIhENyeFWIh6YgFGBi0CIGlJfL55qm14290sGSr0k7IUl/sseDGtodNVHjsP+ji6DHywV1kwEd+a/Hh9+vtBMEOk9iLEqWxEPDT6TMvKq8Ne49oOxFKa6BAEyhagyCopTE4WrWqiy1tg4EJAYQ+mpjqoFMtTyhtkBxsj8hPoVzPvypPG7mFm6n05O00PXPecn0ZIL/Cm8NDRdJhcGMPupEQC3BTtefFPfTCnj3KPSRCPoe7SOfB/+NrpjmhwUSFrzGZwYFrJhDM/1hbAc+Y/8MN2xdffLmqWA+OCxu7rZOhnli8wL2hEyu45gnwlUAscF/AFqDmlha6cOHCqh+dnZ1Ue7KWqqqrKT+/gF5//XW64847bDmjDFwOyP+GG25Q14hDW5h9FGME0mOtBQ6TAXNrXcZoiQUT65DxV199lRDjXV9fnxqLUT4uo4kPjjdDxooQC6HvlnDEAuSGdx3LFC4hn3v+uUver873rXnN797nntPP7d69W7UV0gaWkL7ZPjjn9zCPr87/cY0y4YD2FNL49NNPE4LsWuu+K+mH4jbZ5eFGDsQTL8RCEi7qMNEM+LGobaeq+l1KKwFfyjMLUihXuY9MoSMVP6Gmc2/T4iK+ZIKICHYGJhfQIdguQyJ3DtR3Zq5feWnIzE+hbBif9KRZBihTtZaAByEIBq2xAfsH7V1frpqdBS2zIPmiZAr7FhZR0DdYTIXHrieQCcqWBcpZoF15fl22nXr682nRO+0oTzC9RJb/lVa2SIiFzKyskIktMOomJ7f/EI/FxvTMjLIyffLkKaqoqKQPPvyAHnv8cbpr1122dgNPYjDRwcGTIXwZxSQH16dOnXItg1vZJD44LiaqLICT8+fP25NfnmTzBBjhlbAVAvXE8cjuR2hsbGzVsc791BkCF+c6OuiTTz+hR3bvtt3goR144cGEwi23BDWK8N+HH30YUk5OO1Gxtl7lioVYYNwjfPzxx5Wb1fUqr1s+73/woVpcMg44ZKyGCxk3QiyEjr3hiAV+z0FmOFpbW0P6k1u7RBOPd/D4+Lh6B9c3NFB+fj69+dZb9Njjjy3rOhRty+XCOcoKLz3Sx0PbNZq2kHvXX3bxEAhuzwqxkMDEQugAZWkYBPSeze7+g/RN+c8tQ4KbKJu9FRSk0fHGh2ly+ty6eynQi+xwHcN90XXJQALSRC3SOFyiBd8MlZ28jXKx9UEZTYRGBhbtvHhHyMSCDqGt0dj+yqq/hMzymvXF+cLiGJ3t/ooOlvxIlQdlUN4jClIV4VDb/Bh5vZMWGQE5RSGXBMapKZONcB4RsZCZuSoTiNA+rvsO4iYnJ6mjo4M+/OgjNWHhCQwmrjhHyOe4xsQGez2np0FehfbBcHk475HrUJklmjyYWOC2di5YrhRiAfWHy8G1IBZWanP0o+HhYcrKzgpZcHBfRJvgnNsGZYU2UUtLyyV9cqW8Nvr/yxELLE9oioTDO/4Hodp9QXuzYlmt5ziHvGZmZwkaaNzuvAjGNZfbxIOJC8QLsRA65oYjFiBHPiC/9epLaN+xsXGqPXmSHnr4Yfudy+3KbekM33zrzRDCaz0xyf1AwlBciTyWl4cbORBPvBALjkl4IoEwqGXAi+yAWrzWNj9HmflXUXbhJrW3H4tqLLi/Lr+WOnvzKOD3qomMufBNjHppUmT5smCxzYefFhYnqOLUzdr4JOoJQkHZjmAiAaSCeWCLhNZaONXy9Los3rE1RZfZr7aaTM10U/mp2yiv8GrKLoT3iFTKzE9XZMOhkgwaGa9Xti7QPuqwn+d6Lz8QLC8/eTZe+awnseAsK09EOIQXgIKCArrzrjttIgGTGUxMMZHlSRdCTLarj1Xbixikwek485Hr5OonQiwEjeFBa+ByEAtmn6mrq6Ndd+9yVaXmPop+ev8D94uXCMc8y41YwDgGmSE8cPCAGuOcize+/uDDj/Q8ZxltMbPNVvu8ra1NlY+1VVBuLjtrkqEeGKfZXg7KznUUYiF0DF6JWIDc1pNY4Pfn0NAQPfzIwzaBxO3HOHSG0FoA1njrk7yDQ9t5tfuhpBeffOMhENyeFWLB8cJLLJDywgDhEk1Nd1L5ydsptxDuI2GsUBsLzCmElsJumpg6axAK2jXj5apP6BYLvWBGnCY7cB2+M+jFNuxIoM4+amh/QxMHls0I1kxQmgshhIImFzSpoM9rm56x8nHPz60ckcfrtFXd7IVcgBa9U3SuJ1vZvsD2jDxsUfGkUY5nE31ddi2dvfA5+f1e2+YFiAkts0jIl/Cyi7zM8vxysrqcxIJZLp7YIA4qoA/+Rbvhw8SGJ678lQwhjjfefFOPAZdpsm2WX85Xr58JsZAYxAL3SSwaKioqbO0E5+KCF5Doq/iqfaa93fWddyX2k+WIBcgOC/TTp+vVmIfzcPL98x1/VkZr10t+zgXi4cOH7XIxocDlhCq9Ordco3I8Ql6YCrEQOj4mErHAmOI2h+elp55+yiaO0IZmm5rnr772qiL0eazgtCQMbW+RR2LIw40ciCdeiAWXBW4igF4tri07CAMj1bS/5PuUlZ9O+4vwtT5VfQ3fd3QrdfR8pQw68pd+04bCetZDkwb6K3wwX17UB0MerIP3BDtYQG310ITKxEyHduvoSdN2CwrSKMuypQD3kqGaCpbWgv1/KjWcec3YdhDMI1y+scZxnYPPa2KA22529gIV1vyO9h5Bm2lyAVsk8grTqbblWfL6ZgwNjbUpY7Bskn4ksricxIJb30A89n5iAgMCAV/JQC5ggqOuLfd7sJgOmw1u6URSf7kn8fqJEAuJQSw4+8ZHH3+s+qC5sHCeo69C64i/YDrTuBKv3YgFyI4Xbf39/fTMs8/Y1+HkWn3s2LoSNua4+sKeF0IWl1xubOHILyhQ/91886ULUNwHIkKIhdBxNlGIBW5jhOY5yP0/36ENubqRXcAoDLpiy9SV2K+lzqGYTgZ5xEMguD0rxEICEwsY1Hy+BTp3YS99XZpBWZZLxZyCdKVeX3J8Jw2N1agv30EA+y8jW8rkATqX/gI/OVdPF4Y/obGZUlpY7KelpeW/yCuNhQC++E9QQdWvtK2C/BRtW8Ha8gFtBTeNhZzC7yryJasghTp7s9Z8K4QmFvACCtZLb2Hhl1KAZueHqPHsq3Tg6A8ppyCNoGGS40mlvKJ0qm64j7B1wk4ngfEYxFjyDZ7RlP1yEgvLlXNqetrWWgCZoCaohktKTGow4SnweGRSs8H6kRALiUkszM3NKWOSzkUv90X0URALb7zxhvRJo0+6EQsYv3jRNnjxIpWUloYs3k05474PP/yQfD7fust2YGBAEbpoXz5QHpzDa8mZM+12uXmrBJcd9+BeIRZC5xGJRCyYhAITDIuLi/T6G2/Y7crtaYZoV7yb4WoW73J+drn3uvwXigORx/rKw40ciCdeiAXjZZdogPb5vdR09lXK9qQruwH7ClPUOfbsV9ffQ/PeCXvw4rJrV5QAZnChy/+tZ4iFMr7QdF58nqqbM6gKR+sOOj/0FC343NlcuMFEOUGm5BVZbjPz0wgaCmw7IROLc2Ws0rStwBoLm5UdhlxPGg0O19iM89rV3SRTIHd9zeQC8tVbHALUM3hYebPILUyhvUdQ3jTlFjS/6uc0Od1tteXlbbe1k9P6Dpbx1ONyEws8qTG/cHLc4cPfqIkLJjOYoHLIk1pcv/baa5eMC/HIQ569/NgVYiExiQX0y+zs7GUXG9Asgj0G6UfBfuRGLJiLtMHBizQ7O2sTDeZ/fP74X/+qDN2ut2zh3hcLSHPcZQ2yffv3U1dXV8h2NdzHZRZiIYgDs90SiVgwy2Wenz17VrWj2Z7crmb41ttvEewjmc/Kefh2F7lcXrnEQyC4PSvEwqoRC8EFpl5IarDovfc45z304UEU/OKNdAI0Nz9CdW17KK9wM+UWplt2FdLoUOk2aul8l3y+OWPQCuadSJ3UH1ig422/pMrmrVTZvIOqWrZRZXMGnTz7G+ofyyKvb0IbL7TbQNfd652ispO3W54VwpAHYWwrmNsioM2Q69ms0ueFfmLIJUCjE6epuAZuKWHUEZonIEnSqKD6tzQ8dkJpPvAiEmVmTQZdD7Od+VzLTN1ruBRNjPqGx3qil+1yEwvh5MOY6OruvoRYMCc0OIevb06Dn+PreMLl0lruv5XyxLPxPL9S+uH+D5efM855HS4dZ1wsz0SSBhMLvJDhEO2N82i8QqxGGZ1lXq3r0dFReuBBbUvEiWu+TgTjjWZ94eYVbiaZ6HNbdCwsLNj90nw+2vPl2g//mYcz7eWejede57MrXa9ELECGFy9eVPL629/esxfljHeE0ASA1412y35FNHVbqXzh/me5QnMMxnS5vVl7DNcoD9TgL1y4YJeZ72P84hr1W0uNBZYFh+HqE0kc1znedCLJK1GIhZXKCu0jbstwIdr22eeeC+uhaaW05f/knDMmc7u5kQPxxAuxYC9qVwvQeLHzghBp6gUgFtkrDc5+yxvCgnecqusfUAYaQSrsP/pdtQ1iX3Ea9Q56LDeSTFTo/BIR2HOLXVTetI0qcDRupfJGfV7elEGVTVuprecp8vlBkAQXx6jHxMw5yiv6ofqibxIGkZ1r+xMVdXcaWhu8CF+tNo49HX/AT3PzA1Rcs5Ny4N3Ck64MO4JcOFiWQf1DFUrDQdvJ0NoLPr+JqWBdAktaBRS4CnqmCGIuETGRDGVKRGIBckM7z8/Pq8krJrPhJjWIu/vuu9fsa8lKYxiX09nOeC6SZ/m5aO7lZ6INlyvTcvmzJsly9yz3XyTl5OdZzRvEAre5uXDlRcu9990blXwjKcPluCcZiQWo7GNfPfoe2obbBNe8iER8/8DAqhALbu3CmHH+z/EcOv/na8Y1Y47j1yJ0IxZYXgihsYC8QdywTCFH1hRgeX/66Wfrin14BEEZcHC5+PrlV7SL6/UkFrjdnO3kbG9c87HSvc7/1+M6WYgFzA/MMRg4dB6PPvYojU9MrCsu16ONJI/Y5/6JKrt4CAS3Z4VYWDViAQt9XtTx4s9Pi74xmlqoI0UsWCRDOIDBAwLisR+/pvER9UU7tyhV7ceHocaC6l/T8NhJe2KCvNRLws4zUQDPdV+iqflTVNGoSYQKRSpsp8qmLVTZlEEVjduVJkN737Pk801r2SlL9gFq7/5MGTrMUrYVotNYgO0CEBB9Q0Wa4DFsH4ST+3rG8Utdhf55OtX6FO0r/p728KEMcqbT4bLtNDBcodxRomy4V5Ux4LfxxThb9I/S9Pwp8vmntUYMCC2+f9VwnSi4Wr9yJCqxABzgqyfc1/GE1jmhwTX+x97vEPysAh6Wwxb+m5yaIuw97uzsVF8RT9efpuPHj1Ntba06Tp48SWfOnCEsxGZnTY2r9cUtyhquLlhQwY3h+a4ugsoryn2i9oRdflxzHTo6OtSXSZYzJvfh0lR9NwrZm2mY511d3SELV17A8v7tu++52343hMuT03KG4e69nHHJSCxMTk4SPBSg73G7cL9EP+W4E7W1y7ZRpHJHG5rtyOf8PP8/OTmlyIzO8+d1fzx92sb0iRMn1IId/RGaAdhywM9z6EyX41cjdCMWeMGGkIkFlA92C5xjHl/D6wbKv5bl5Tojj8ysLFUWzt/00HP06FElx/UkFlA2rjtCPkc8kw6IA05hEBMaHg0NDQoLx0/o8Rl4wFiHEONcc3OzGgfRBlNTmF+Evn85HzMv5z3RXic6scCyhIxAJHEfd4bAxX333ycGHB2YiRYPcn9on1srebiRA/HEC7GwCuDXCz0NArXgV2kGaG6xn3qG36FF34gemJdZ9GErxOzcIJXX/Zn2YZGpvmRDVT6F8it/QRNTZ9Tikb0N8Fd+nV9wMb9W4IskXdOuAMo3NXeKyhu3UkXTdq210LSFypt2UDnIhuZrVAhthgvD71FgadF+eXmqf6fqnZmvSYLINBU0AYFtEN9UXEez8/x1CLJJFPnocvDLeGFxihrPvaXJI08a5RamKaOcB0u2UE//YYss0OXXsg1iDO2Btl/w9VHf6Pvk880qTQeFB9kSYWMpEtw670lUYgG4gQGphx/WPrXdJjf4er1W+zsZuwp/gYAiOpqam+m9v79Hjz32mFoAYJF716677C+LmGjhwAQcX3axSIDrrvc/eJ+amppVW5npOttjta+defX29lJubi49/czTtPvR3WpSiPLzwgGL6VtaNwAAIABJREFUHF7w6DrcqbYe/OWhh+iJJ5+gt956i06eOqW0SVgusZQZ5cLCGmTMsZoa+6iuPkYHDh5UE1kuk7mIRRxUs48dq6GamksPWM5HegODg3H1i1jqFO0zyUgsQIvozrvusokF50ID2EEbFRUXr6r8eaFjahiAeGxuaVFGDbElCi5q0R/R73i8QFm4TMAN+iNw/MknnxD6Mqfr7CfRtuVy97sRCyw7EGa8FQJjHjQB+D/ui1wH1OfYOniHgDwwrj751JNKlqYcIVssJmFbAfW+HMSCs71wfe7cOcrOzqHnnn9OjW0PPPiAGivgPQjld44jfA2yBu8RYOOxxx+jN958gyqrqmhiItSulzPP5dp8pf8SlVjgOnLYdqbNJhIZk2YIuUK+INlXqrP8vz6LZ5Gzu5zjIRDcnhViYRWIBYCWF9WwqeD3+2hkqpIaun5HU7OnrcHFfXGLAWthcZKON+221eNzPVpbofj4DTQ3r40dIl02BJioHQULW102ECsdpDQVFLkAzQVoKoBo2EYVzdBeyKCyxgyqbf8NTc+dVc8teCeVxwTt9QEuJaMnF+rb9pDfv2hpLLjLfb1lqF9MwAe2OAQ1XM50fkIHSn5IOZ7NiljIK0ylQ6UZNDRyXG17wXNsg0PLN7ROF8e/ptaeW2l6ro2wPSLYBtwWEkbT1olKLKAOC4sLaqGAyQtPDM1JDc4x8Y2mvtHeC/ye6+igDz78UE1SecFilsMsGy8EzP8Rh+dwHzQsCouK1ESMFzXRlima+9GfZmZmCCrNbOUbZeEyYVGDsjplzPVAPN+LkK+xgPvqq6/Ul75Y6wG1b6Rppov0+aso58XlxfUNN96g7jfl6zyH2zvgGuXS41BijgnJSCwMDQ0TFmLcNghZ/ub5yZOnVqVf6vdB8B2Aa2yV+fCjjxShx9gMVwYuI/4zy8aYQzwWk3CPia/bseJ4pf64ErGA8jCxgLRgZd+sD9cRIeLfeRd2p3xrjm2QkCxDhDz24RzEJGswrTexwPJGe/X29dKRI0cIhi1ZPgi5vbn8/B/LFaEzjq85xD1wsQoChW2GrNZ4kqjEAsuW69ndfYHuve8+G4+m/HDOcu7r61uV/s75S5iY76xkbxc3ciCeeCEW7IVwZKANt2hjUgEA8/lnqXvoXTp17rc0NJlvEQFm2lgkaiICaWHBuLCobSrAoB++WsMdIYz6lRy/nqZmuoL3L6PxkDjgDqri+f0zVN26QxMKTdsIthVANFQ24QDBAM0F2F7IoI6Bl9UgPD7ZTHAVCUIBoT4Pvx1C/ae2PmgCAmREXtFmmpw+r7UU8OU+4WUGomFeecHA1hfY1MjypKitMAdKt1LfRahWwoaCnkgqrDnqhOe7h96kU+f+k4YmTU0Hxh1PQjnkeAnD9ZtEJRYwsYHKL9SuMXnBYS4weYKTk5O7ahMankyxnKAa+/HHHysr9zyp5nzNySdPrhDH8VxmXPP/5rPQxNi7d29Y1VvOfzVCbGN46eWX1GId5eAycpmc5eN4LqvzmuMR4j98ufzgww/CqsI65emsD+8n5zw4ZLKDy4b4myxXoxxnlsM8x714HrheKX9nedb7OtmIBcgTJBuIBW7/nTuDe65VO1mL37Pnzq1av+R2GRoaog8/+lB9Xea8uL0Rokxu+EC8+R/fzyG0HdAfp6fDq8JzGRBGi6uViAWU2yQWJiYnbXLNxDbX79HHHqORkdFVl69ZR5x/9NFHqo+bRB/kBTnm5+fb+a8VscBy5tAs39DwMH32+WeKqGUZme2LOC4rn/N9CHGvGY9rZxzfv+vuu5Uspqam7LYPVyazfCudJwuxAFIFxnJZFuFC0ViQueVKeE+U/+MhENyeFWIhSmJBg0Ev0LTBPHQg/ZV40TtMbT2PUlWLXij7A0H1/iCI9MIbRvwQF/B76VTLHsopSLEJBRAMpSegqTClvj572U9zAtkLCNbHHECsr/CWPQC8aNp6HrCIha2KUIBtBRAK2qAjwgwqb9pOJ9q20rx/nAaHSzSZ4EmhrPw0y8VkOGIhVWk2ZB4BAZFOmfkplFeURud78zSpoNo1qBUQvrxm2S/fuSIN8NWpJ5fyiv9NebRQJJPa1vETGptqN+rEpJTpljJASwE/tVy4h6patyuSweubVMYr0Qas5RDE6+WrayK3A5ct0YgF1YYWmdTU1GQvyjG55YmjufCEjQCuSzwhTxTxFQwqwFXVVWoBg4kU58eLECymbr31Vnviev3119tf80BA4D58Wcdz9jOORQ9PYu+9915qa2uz/dNzOTiMpk7mF1ecV1VVKS2L62/Q5ePy8ISby4CQz2+44QZ7wo37uO7OCSXXC8+hbfDll9vCLLtZJmddWGNByfjGoKxMEgf5c9lwn5mvs0y4xr24Zy2t0DvrEet1MhAL3JYc8p5rbhNnyJiBMbdo5MLp8zO45jj0R2yRgRvLcG3OmDDbn8uFOPyP/ghcOfGM/8znsYhqaW0Nq71glonLGUkYCbHANhaQHvrMu+++q+rK9eC+i/qgv7W0tkQl30jKyfegntMzM0ouyAtjAkLulyCWgF2+f62IBU6fcYBraGrUnjypvqKjXCgTazGhHVlejBNc4x4zHufc5owHEwcYz/l5xg9CGCkcGbG2+jrm0mYZudzLhYlOLHDZYX9n167w/Q4ygfygvQbSj5+RUOaciYoBN3IgnnghFhyD4cqNrxdqyo2k9SzUz8dnq6ix61aqas6gus4/0MJin0Nbgb8W8+TATz6/l1o73qK8wqvVl2oYHoR3AGx/mJrtVpMINTjbhvvQOTmd5Oiog2OHqKI5g6oUgWB5iFBeIbRRR+UponEblTVtp9GpAuruP2RpK6RSTsGmFTQWsE3C0lbIT6Wq+gfJ75+zJ18rt2WiyNAim/wL1N71GeUUatIky5NG2BZxpPI6Gp/EpAnYQ/szBoKkAeo6MdtIJ9p/RdUt26m150GamYNdDo0Z4Cictk3yyGj92irRiAVuI7QhT754Ygj3ZljU8yQQ6q+YhEc7qeM8woVQec3OydETUSsvnlzyhJRDnpwiRBwO3MsTcJxzHM7Ng+MRYmJWWFgYMjGLtk58P0IsxI7kH1GLAaTP8jLzN8vO8XwvXyNU992iy85ltuMddcI2D9hMQBn4CCdjjgOxYOdlfPnm9ub/uKy45jKaZeH7OMT9vMef5cJ5JlKY6MSCKTtuzy+++CLYZo725/YBAWA+G43M+TkmpNAfc6z+aOIA504sOLVa+H/GhYkZTovj+BrjC/qjx+iPXCYOuWyR1itaYgH5wKCgsx+grBz35ZdfxizjSMpdXV2txg/IDnlCPjhw/uabb4aMVWtFLLC8UV6cY+vFvn371J5+lMskBbgdGYPcngjN/zieMREu5Gf4XvP5vz7xV8IWES4Tl5HDSGSLe/jdxnkgdB4tLWtHHkVazsbGRhsH4WQF2Tyy+xFlCDjSNOW+9ZvfiaxDZR0PgeD2rBALURMLeqHG4ASpMDTxDR0/A6OE2+n4mWtpbqEjZBHnXNBhwMUCsasvl6C+j4VkbiEWyJvpcPlPaH5h+JIXZOiCMhQYXJbECHnRq8u44O2juo4bqKwe2x+w9YENOYJksOwtKA2Ga6hj4CU6339IEQqZ+WlKi0PbWginsaDjsvIhtxQ6UPoDmp3rU1tLQl9owW0EiSGfS9vO3OYQwP71ns8pp3Az5XlSKEd5i0ijopo/0Nz8RbUlQuPJZ2+P0ISDnmgMju+l6hYt57pz/0FjMzUGEWFqOVxajkSVz3qXK9GIBcYzLLhjIsMTaZ6A4ZrjDx/GVpjVa1t8DQOpgLyc+WICxRNM/IdJLb6U8WSLJ4W45vs4HYSI4xDnXA/1RfBGrd2Qt2/fJWNhLPUrLy9X6XOZkB+XySyfs+y4H/XisuF/U4MB8VwH1B3nLAuOx9aI7u5ue+K9XPlrT9aG5MX58oKBy8dlR4h8EA+58f9miHvwPHAd7QJwubKuxX+JTiygztwfEcJwI29Ngsyd7YS2wQFbHrHKnvND3uiPuXl5qp05L8Yb8uf8cI52Z/wgZA0FxgzjQt1rbavB84jne7hOyAv/7du/P8SWAZeNw0gxES2xgHRhOPChhx9WdUL5uG4oIw60A+QTaRkivQ91Q7qwYQE5IF/Om/scvMWgfVkOa0UsmGVGXpmZWfY4xjJBGc32Y/lwaNYB5ec2R53wHLc14nHOz+HaHN9xL/7Dc3v2vBgzvrlOyUIsHP7mG1smLBszhJyeePJJ5YWD6ybh6s1JRJarK0s3ciCeeCEW4piEzy8OUOfAi1TdmkFVzTvUgu7C8AeOF1voQhsvAxzDY7X0dflPSBlptDQVCqp+qbw/KM8PFvnAi0b9lZq/WK8usNauo6K8fuob/UxtfYBtBdhT0AYdLbeTilTQhh0bu+6n/qEiRRRkeUAYYCvE8sYbcz1p5Kn+T5qcbteL7hCPCCx7DhNTbppY0JMXtIXXt0iNZ1+j3MKrlTFHbIuAJktN018IniRwDz+jscKT3QAF/It0pvdxqm7ZRpXNGXSi/RfUM/IRLfrGQ8iutWvzxJRxNPVNFGKBFyIYL2Bs8NXXXrUXDpi84MCEhkOo3rMlajwTTZ3D3Ys8P/7kE4LhP55EIj98BUWe5uSVz+FN4ZVXX1F7ffcf2E/5BflUUlpKBw4cUG7aMHnE10++3xmaEzRMWKGRgS+l8dQH7vbuuecepdnB8kK+OHiBwOVAvR5+5GF67+9/p08+/ZRy83Lp0KFDVFlVSQcPHqR9+/fRF19+SS/seUHtq+d0zHIjjvNRcrrpJnrxpRdtw27hZM1x+CqLr12PPPIIPbJ7Nz2swkeUdX9T5jhHHrwYQIh7wx27d+9W6eGLK+eTqGGiEwsmDtE/3//gA7v/LYeFAwcPxIVhtNfM7Kzqj+GwhjjkDxzwwhBxd9x5J73y6qv0+RefK/yiP5aWlqqv3FnZWWpMAfFlpsnYcsYhXewd5/5oyiJaPEVLLCAvaB39/f2/22XlfsYhyg3vLNGWZbn7eQwGqQG1f+TB8oGscY5xd9DhcWWtiQUQHd8ccV/gchl5rEZbYkx5+5136PMvvlDtjzG5orJSbZECPnENGw3ACzxCsLaLiQPzHO8F+3rnTkU6LSfLlf5LBmIBeHjppZeC9Q6joYR+8trrr9leglaqt/yf/HPGZG7DeAgEt2eFWIiJWIDHgz5q6PojVTVtp6qW7XSsZRud6vgteX2jhL3szpeufY29erO9dLAUXgBSKadIuxnMLdxMg8OY+GG/PG+XQDrc6eJfKKwv+IPlDQR8dKbvr9r1pLKxYBEMTduorBHeIbYo7xCNnffQ8PgpY3sDjDdqjYRwLidzClLpQMlPaGJaG8UKykobbVTbVVZhgbUecuOy+/1abvBqUV1/F+UUpFFuUTplF6ZSVn46nT7zJPn9XqXxws9w+RhjswsdVHv291TVskVrLzRto/beh8nnX1jVSRfnu9HCy00scDuyXOF//Omnn1aTWP5ChokjJrY8uUWIhS+ecT7P6UQbghBAfvhCj/zMCTwmlByHeHwtLPAUqMkUFgBmGfgcIf6DAUqkDRd4eJbT5UkqXyNEHihDY2NT1NhFfviiDNeWnCbngXRxznlAfiBEsH8W7u0wgeRFhVNuiEc9RsfGKCc3V7UBp2uGSJvTRzxU5lkWzjT5GmkjfxxQeefz9vaz9mSW5c4h0sY+eL43XIi01uJrLpd7tcJEJxa4nmhHj8cTgiu0h9kmaBdcYzFeX18fNX7NvHCOPgOcMq4YW0wkcDzuuf3229VWIuCf+6MTe8AaMDE7N0elZaW2Oj2XGyGfm3mp/tjUpLCMNJ3pcrmXC2MhFpAevEOgLCgX6om6m+UE+bpcvpH+Z9YJ59AWc7YtlwN5os8hbX5urYmF+oZ61V4oE+pvtj3LAyE0DPa8uIfarXEN7Y0ycjmd8sD/OLDForm5heCeEnI2bSwwFjhv/I+8QFBhTHSmGel1ohMLkNngxYu2vE05m+eQR3ZOdsxyiFRech+vjSSMBwtu5EA88UIsLEMshG5h0HvUsUjG1ofas9cpI40gFaB6XtP2c5qaqw15uWDhF1zc6sHc652kytN3qy/QygOEB4vjLdTd/7X1rCYT9NaHjdNhFnzD1ApDjo3wDrFNay0gVB4itDHH5q4HaME7qraGgEjIyre0FTywtQCbC7jW3iJyC79PNY1/oZm5AUW+YEHu9rKMp9NdtmcD8DCyQFWnd1G2J13hBUTUgZJrlB0KlMttgoDtOb0jnylcwubHsdbtyvZH/fn/oomZY9qoowP3Gw1v8bTb5SQWzDYFoVBRWaG+iPHEhSezfM2TurffeVstIKKtN/cZM8R5Z2enMnJo5scTa55QIgQ5gC9gw8N6+xanE0k5YFH8wMGDWpvA0LzgupkhtBzgvgvpR5PHidrakAWTabGf08fCoKenJ2TsjqT8uAdlgVcATN45PYSm3DgeVvZZTpGmz/fBnSDSYdlzmhyCWOB7kzmMhFjY/ejuuBYwTvlEgicTd9ASw1f/O++8025zt3ZB+7z88su2az5n3pFcI28YAb3jjjtCMACM4TDzBsH3xZdfhHhUiCQP3APCD/3R1ChC+TkPhWnL7gdsRvT199t90ZRPJPlFSyxwmug/Zn0Z/xxCewDeESJpU07TGYZ79u9/D2pKmDLBeHK0BJ6bQudqa0UsoGwghJgshSxUu1hjAxMtiIOGxen6eptQDFcvZ7md1yAk4Qr4zruCWGdZO0MQTjBkGks+yDeRiAXUwVkPaPBBU43lzfXHtdkOuG60iDenPOU6tJ+IPC6/POIhENyeFWLB8UJgoOuFVoD8tqE8LPRm6NzA01TV8jO1OK6Cq0QsjBu3UufgG8ZedhAK2A9p7WkPaK8RSLul423KLfyetqlQmK7cCjadxf7LRcswnyYjuBwbJQTJsugbVfLDlojSBniJ2ErlzVupslnbX+gaekMN5gVVv1XbIDLzNxG2OmQVpKntEXvzN1HmkRQ6Ur6VegYLyOudDVHvh+vOjSMv2IZYUu5GD1f8lPKK4IIynXIKvksHy7bS5OQ5S5slqBli1t0fWKC2C3coTZBjLbBrAXsW2+lY689paCLTeGniBcqDm5nWxpGlKZdIziMiFrKyXL9oR5KHeY85gcGkEW7pPv/8c0UoYCsAJos8YeRJNU9kED7x5BNhXRuaeURyzuWYmJhUPtkxQeJJFIcgMvj8xhtvpJqampgmrqgnyoQQ1rOfsjQyzDx54oY8Uc8PPvzQziuS+uCeTz/7zJYdl5tDpIkJOiaMuJfrH0nauNe8f3x8nJ5//nlbNshDtdnO4MIMbVlZWRnTGCXEQtDQJ7aqjMXxZTRc+3JbIgQmzWvzfmAFC3doIQCfaGMm93Ct2t3y5oFzLLbYaj6naaYXyTkIxieeeMLWVkA+wC73C+6TKMsxoz9GkrbzHp/fr8r7zLPPEPo38uL0cc7EHPKHm0v+As792Zme23WsxAJkCHsVqixh1NDRx+pO18XUx7isznZC3+Y25rGD84ccTHec/OxaEQsoY319Q3BMs7al8fsB5UKZQA719/fbcoi2fZAP1wUhNDawzY3r7QyRJ2QDmzgsx2jDRCIWzPpzPUpKS9TWvHB153EAcsA5ND74OQl5filhImLBjRyIJ16IBRdiAQBgjQUMrLMLndTcfT9VNm2n8ga9EC5rxOI4g2rP/oHmFmGcC5NlLM70Ag3P41kd+qh3sEi5RFSuBIs3q60Q5XW30MLiJPmsxZ0ezPV2iEQEYWxlMmQS8NLAeB41dv2Jqlp2UHUrtkJkKO2PiZkKNRi3df6dsmG4UJEKWksBZExh9W+p8dybNDt3UQ/a8JaBiSC2O6iJ/sYZuPRiXy9eRsZP09dlP6YcJZPNiowqPPYbmp0fWPblNTnXSMfbfkllDZY3jgZsQdHbUDoGnqN5r36ecc64DYYbR57R4DYSYuGxxx9T+50//vhj+viTjwnhRziP4sD9n3zyiVowv7Bnj9pHj0kLJmi8v5VDTFj4P4RsKFBb5NZf8qOpI9+rx5vQdoY/diyIQiZQhjcIxN9z773U1Nx8Cf7Cpcd5LRf29PbSX594QuXJk1SexLMMMLmHvYTl0jH/w6IH6rmY6LH8WIa4xlc4XhSY5eZzDs00nee4hyftmHyz3JC+cw8yyvHmW2/ZE3ZnWstdC7EQVMuHxsJqEgtu7Yx2xYH99dBKgfV955dbxir3FdXuVl/FIjcvD+6Pg/3LLS/zHvMc98OmAdLiPOx+YW0JQDz2xOMrKT+L52LJi5+HBs+TTz1pjzlcT4TID+Ett9xCHR0dUeeDPGIlFvAsxh2WRbjwq7177TJFKwOuvxli+wXXm8cSDj/99FNb5uYza0UswOUlNJ+43kz6cAhs7Lr7bsLWKbM8OI9VFvxcQUGBTbBw/s7wnXffvSRfZzncrhOFWODxHPXGgW0uIIS5D/L7iOsOmXP/wHk85IqbbCQ+OIaKLFZXFvEQCG7PCrFgvPQvBSwGFh+NTObTybO/obLGHVSl1Pe3UlXTj6iiCZ4gtlL/WKYyUqhtK+gvcZpM4K0QPpqZvUD5Vb8mbH/I9sALRBodPf5fNLegfR+zhoQug/nleHVBdGkd1yd9Xihj0Yq6LnqHaWyyjDoHnqO6jt/S8bM/I59PGyacmGqnfcVXU15xOh2p+BnVtT5PA8OVNDs/qLw+oA7+S6w/o63Wpy7rIUPemsA46urbR/uKfmh5D0mn/cWbqf7My+4v8YCf/IFFOtv/vNp2UgntmsYfK4OOlY3acGZdxy00PXfaJtC4XkGiYePIk+sWSRgJsYBJhTmZwDVPMBAfycETE04Hi1KkwZNWnDvvMb+cYf9rvF9DnfLAnmy4SOQyOevJdSwuPmovqJEGT8L43JnuStd4fnh4hB577DElA843pP6WEUSe+K2UJlSizXRYnqgbZPzGm2+qcpvpoRzR1AH38/M4x1dclh2HZh3wJXGlcof7X4gFi3DbeZPS5Glta1NfZPsHBnTY3x97ODBAvX19yvApFmRQ58YYkJ2drVSfH//r43T33drgKLcl+iHal9sYIf7j/olzuCDE9oJo8ORse/RHkGPc75BuuLxAPjAO48mP8Y80sO1g96PaYKFzTOK+9Nzzz6l8zeecdQh3HS2xYKYP9Xyo+XNbOEOMX+b94fKPNA6LytffeN0ek8y80NYDA4Nh+/NaEQt1p0/Trbe5k0woE7yGmFiItK4r3QfNDfQDUwZ8zvh88qmnYsZ7IhALTrlB8+CTTz/R9ixMY5WWtgzXGyFkj/6CLX4ryVL+vzLnlonY7m7kQDzxQiy4EAtYXHl9U9Q78gUda71WuZKE6j5sApQ34Su7JhUaOm+lQGDB3sYA4PiNNLFAxDaH2pan1Bd4kAp5RWm0v/iH1D9Ubux3N7/qb6xOpxeqWnNDa3Xo+iHejwWw30tenzb6Ay8SsC0wMlFPc/P9FPBb7qPYCOPCDPku9tB8RystdLeT92IPBWYnNamwgbZCaG8PjAl4jJinEy2PUI5Hb5+BRkde0ffo4ijcSYbHC+QLQ47HzvzMsmVhufds3koVjdC82UrH26+joQkPYeuEbqfwabnlsRHjIyUWeFLFIU/4+TqSkBcmuJcn65igmBMWMx3cj6+TBw4cVF9SMIFerUk02vLo0RK16Eb+OLCg4HJxmeApAirTq5UvT+aQHmxK4MsQ52nWHecwJAk/4pHkzQYPudxmWpAj6hEvfrnsnA6+bqP9kFe4OiBfaGfw/ZGGQiwENRZYrgj53GzbaM+daQDzSIP7pgpv0gsHnOM/7hfYLoA4jmdNoqefedrWhuE2dmKF45cLQeBxfbhcKC/nj/+w8EEazj7hvF4uH7f/4EkE2z64jqa7QeQNMpQNU0aTX7TEglk+yBFaYiwXZwj5wLuK+Uys5/D24NQQQH6QB7ytuKW7VsQCtGY4f643Yw/X2K5wIUZ7Mc66hMNrZmamq9xRDrybkE40WOB8E4FYQFlAJl0cGqKqqiq1pcSUL48VHIf+z+M95P/NN9/EVHeWgYQy/1xvDMRDILg9K8RCyKIsqCkwt9BDZ3ofVUbvFJmgvBdAjRyLsx1U3rCFjrX8jManLU8OIemgc+hFIQbY8315lFsEFXZ4gEihnMI0au58hwIBr/ViCua73qCKLT+rvGqx7yg7EwCQB3/9w/ncJPm6m2m+1kMzhV/R9Def0MKxr8k/0EFLIAQMUgAvNGgf/Lc/aJvC33uWht9/jjpv/g9q23EV1X/3O9R09b/QmWs30dk//IzOP3ArjX35GvnaamjJD7ka5UI5jPS5XHbd7TIbz1zSnus/4DkX+vMLI3T0xPXK/gQwhONw+bU0OQ0Z6rKrbSFW2fnl3j/2VdBYpuXus1xpLehtEVXNP6XOgReUDQzOk5+1ZaTSTCz5hJZt9donWmKBJxk80QsX8j08McE95jn+54VDuOc5DpNZU/04fDvFJgt8acH+dc7LGaKM0JLAnu/VzBftyOlNTU2r/eSctykjjvvoo49sWwt4jp914qGiojJsXZAm6gK/9M5nndfONFe6xtj1+OOP25NNTPSfeeYZeu+9v1PevjxlfR8GCldKx/m/EAtBGwuMA+5TfB1v6MQaLxgYL0jfeQ+XgeNx/c4779iaRM52jOYa23TML/OcF9cTeT7w4IOEL8nRpBvNvbApsWfPHlVv5M/15BBlYVsL0aQbD7GAfEB43HbbbTahY7YNyvn666/bX+3j6dO1tbV2X8b4rNpgp9ZMgatRtzqvBbGArV3QsjJlj3McKBcOaMmEIwTcyhltfFdXV9gxFXlDPugzsea/HLGA9gWJtVqEkbPe0M5pbmmhrw8fprfffluRSagLy5btjXDfUzhw2PiA4VDWIHSmL9exzUlEbmsvNzdyIJ74K5xY4IWVf4MUAAAgAElEQVQSh5jg+mhqvolOnv0VVTRlUHlDhrIBUNEIQ40Zao86tkPga29j1/3k80+7vlwwwE7NnKf8qp9RrieVsmDdv/Bqqjr9ZzX4QpuBF3IJ3YEsQ2tMlgTLynILaM0CEALzs+QdHaK5puM09tEzdOFPP6amzf9MJ7/9j1T7nW/Rif/5j8Hj2/q65d/+hUbeepjm25vINz5CS4vztOSdJ9/YMM1WHKbum7fRyX/+Fp349j/Sie98i45/+x/p+P+0DsT98z/Z/9X+8z9R41XfoaEXd9F8ez35p8Yt4kKXNfjSs8pukhom+ZAAxEJQznpwwQRpZLyRDpZsVcYc4S0C3jLqWp4kH2t2MKlgLNa83nGq69ip8AwjjtC8gV0LaN6AKIMxTWC9uftOWly8qLRIOG9o32iccluv/UDHeV+uMFpiAZMNntjxRM8M8T9/6TMnJJi44Jrv5YUMT17Chbj3kd2PUElJqZrEMJ45jFVmwNapU6fo9j/fHjJxNcuAvDOzgoY/45mwL1fOktIyJRczbz6HjJ597lllcHGlOsOnPcoMGduLAmuCimt8VcZkncviTC/a+uF+HNCo6OjspMmpKZu44LQQOvPh/JcLhVi4lFhgTKxFyH0SaXO/RByfI955jb6Tlb06buaAk9OnTyvtHR4zkB/y5TEDmj1f7f0qJjwthzXnf8eOHVN5cjmc4dPPPKO0MxjjzufDXcdLLMDgK+RtaoxwuSAjbDlajUXeW2+/bS+kzbb/4x//SNXH4GEp/PtwLYgFfEl/8skn1VY1eOOBJgkOlIvxWlGh7VS5lSvaeGebQiML8g13MD5j3QoQjlhgvKNtUU8YKn7ppZfopZdfjut45ZVX6YUXXiB4N0HawBHKz9sRzfpxvFkWljcbMwXeYiGMo20PuT98fxO5xC6XeAgEt2evUGLh0kUSBlBfYIH6R7H14RcWmaCNNFY0blFaCtBcqG7OUMbw4MlgbHrlQfx02x5lbC+7QGssHCzNoOGxer11Qn1lvrQsidVJUD7+4s9ltYxLKk0Afb54rp7633uBOm/+JTVe/S9U+7++RSe+8496wY/FfwihYJEMiLePb9Gp//0/qHXHv1LXHb+nrvtuodZr/l+q/V//pMgEEArqwP3f+RbVqrQtsuHb36Jai6RAPsdx77e/Raf+5f+k9n+/mgZeeowW2mr1V33ry779wrTrkPheEEBCYVtN07l31JYIrbWQSgeO/oiGRo9pAsDGlG4rPIPtJf2jX2kjjiDIlNaCtS2iKYO0/QVNmp0892sansy3yAQ9WGnyy8KBy0QqsTAb+yCLesRCLGDSwRMrc1JinmMCY09IjPt5Qsyh+Qyfc9q8QMY1JpVZWVnU37+8Ec+V2ob7AqzdL1cGTOza29vtxfJK6cb6PzQiUDeuuzPEpHpgwDI8avXncHl1dp6/RAuE5Y8Q9SktKwtZHEAWLI9waUYaFwt5sFzaQiyEX8w4sbGa17xgQ5p2vzCMmCIOOMICF1+vW1paQoiq5doz3H9O3IE0sPM1CAXkCcOgONajP0JrgT0CQCaQB8rAskZ/hCvYcHVyi4uXWED/gptYLoPZRtwm8Fjjln8k8Vgown0n54G2YIIYC1CMU27prAWxgLxgcwMaKnAHXN/QoNT1oX6/N3Mvvfu3v6n9/U4cuZUxmnhOEyHLwwwZDwh5K0Y06ePecMQC4x/pOo0mmvlHe470uP9y2Z1p8D2IxxY8/p/LhGuUCfgHKR9tfeX++OZpIr/VkZ8bORBP/BVKLAQbBC4KsXDy+ifpTO/9ei86LOfjay6+5FqG7mBNH8SCsrPQmEFneu5fcSAZG6+37CpcTfuK/pWyPKnU1glVNUxe9TYIU3U9cTuKRShYk/j/5i/7+Pp2sZv67/0lnfq//w+qtUgCpU2Ahb66DmoamMSATShAA8HSPkCc0kb4NrQSLO0G639+Fv+r8++AcICmQlCDAaSC0ozAs4pcQHo6/ZPf+Rb13PlT8l3spqWAT5EM/622TFhYYIIhwRfOwCvIhcJjv9KEVaH2LnKo5BqaX5xQJAJPAkw8eb2jVNEM7ZvtVNkIw6M4B7mwVbn+rG6B9sIWqmq8VhENfcN/V/kgDRAT2jBm4pMvZp1jPY+UWFCTHWuCgkmGOeHgSQiHvEjBhFRNSIyJOU9grr/+etc0eEKPEJNbPMNp4qtLXV18LtbwNezFl14KWTBw2TnE/lmv17sqC29n2zgxC+vinK8zRN0rK6tWLAcMb6mvmtaeeZYz0mPZIQ4u+sIRAc4yOcsc7hrPxPJcuLTMOCEW1p9YADaAFfRrJvS4j+MafRlfUPv6++02B45WAwPQpNnz4p6QPuAsD76Soj8CJ2uBOTPdv7//vioL6m2WA+eIKyuHvajgvGql83iJBdS3ubnFbh+UAwf6NY+RX371ZVRlcpb58DffqPS5vhwCE598+umyMl8rYoHL6MSY85rvW82Q83COx9xHWD4gdGPJNxyxgLTxXuT3Jq7RvuHKEE0c+jEOlBkH0uRr4BnX/J+d5049Bl1/w/V2/riv3NASCfceiUUW8kzkY4nIKj5ZxUMguD17BRML/PXdT1Nzp6nh/B2E7Q5YeFU0g0DQ+8/Vdgj1hVcvxsoat9Ox1p/S5CxcO7lvZZhfHCVP9W8opxAeIFIJauslJ3bSom/O2v6gJ6AwXpjYHcMkFSzNBZ+XFhqqqOexO6n+//u/tDaCRSroRb9JKmjtAVtjwSQcoMXAz3FoEQJq24R1DvKg9v/5H9T+i3Tqe+YBmq44RIHpUfJ2NtD/z957uMd1XHfD/4RkO2+SN18styTfm+TNk+SzWWRbscUiWXZc47jEli3JsmTJqpRESSRVKJEqpERJpBpVKbEAYBUJAiBBVJLovbMAIAGiEL3v0ud7fjP3d3f24t7FLnYXWMi7z3OemTt37syZM2dmZ86cOWc494B0ffiqtD2xSlp+/R2p+NoXggUaLNcKK//983Lx6ftlvL5U/LjiYZ7wJ3xfYALRfHO5v1oO5qxUgiu45QRUN20RnxJYkbcRai8cWBR09acp4Rh4GgIFaC6Az3EtQvO+pc2geH+F1Lc9JiNj52ztBXqqSGx+jW6SRdvCFSyYCxkuqsw0M85FC9J48oI0Zx6qVprpiDvzqnKsjQ8WNzjh37tvr7oiMJv+wQYFJy9u9RAXGA4DH7F8M860WIQo12vjAToDx3DcmqEcqMwSf5NmiKMcABatuLucm5srMNbGNsymffhmNt+xTq8wKViYe8ECxhV5BnwC3lv96KPyxptvSFZWlvJCwf5y9rnzmfnCDSFYwGk56zVDxIGXczyGW/Zs8uUXFKg6WTfqB2AThrTXtm61x0045XuNb5aLsLPTcivtIbAAjXCv3WvuxZUxGJkNBx9nHmgGwOMF8ED70E7iBr6AO07nN+ZzvAULZl0mr5lxM0+s4iifdHCG7Iez586FpI0XLl6CBdCb8z7+HxGPBTjxN5/ZFvQ943hvxmE7p6oq4OLVq13J9OjXZEkaxo+GXsKBaNL/jAUL8N4wJZ19e+Vk3XeV7YT8Gr3hyoMgQWkrLJf8Gq25kG/ZWMirXC415x8Vn3/Uc/L0X5mS5tY9kpa1WFvxz1osB7KXSfflwKkiXFNisOgwsFhP2AFk/UH7JselZ9ODUvbPf6O0C5RgAJoDvOpATQM8M10JExz2FZRQgQII66qELQTQWghFX/yMlPzDX8jFR38hY7VF4hsetA0zqj9QCgWUtsGUsu8w1X9ZRrJTpfmX1+lrFCiTWg+WJgM0JCr+9fMy/PELAa8Tqn2J3g9+0Rou2LxMSXn9C8oY6B64MD2qDTkOj16wDTk6eQl8Wd7yW1twlgchWtUy62oEBGnQZoBwgdo5K6So6QcyMFrsyevOOj4Nz+EIFrCQLi+vUAafqqqrlG91+JGv9gD9rkb5mq+uqZHs7GzZf+CAhv0HlBor7o7SV7a5yGHcXORwgYMQ6Vh8AXZ8NLtTuvr6elUO63IL4WUB4y4ei1dnmdDAcMOB7Yal9nB47fjx42oxyM0BaIRyUQ4B70jDu/94t2zavEng1i2c8ucqT1KwMLeCBfAD1J/BZxhTRcXF6s4+tGBol8PJs+AFt7TZ8AjcaQIHtzHAtPqGhjnj0bq6OoUP5xvixg13uOORtIiFYAFlffDhh0F4cX4gfjDIxzojCSEYgEYI5wqWh/Cpp59SngNClTeXggXgESu+M9vEMs3w8uXLrjxJvkCIucosJ9y4l2CB/M6+MJ+jiVNgwZC8gzLRz+Yz60Y6AHMChE/hti2ZL34b4yRto6NtNAIEr2//rAQL5onrxOQlOdP5qhTW3mid4urNlBIoKGN22qAdTnK1kEF7hIBtBdxBD2ZmrbnAaxXjkwOWtoI+ScZpclHN4zLlS/CJiBt126OCsdH2Tcpgxh6pv+HfAkIEChNiGCpbCV/6jJx/4FcynLtPfH2hTy2C+wF/sJY3Cr9fJlsq5cJzq6X+piVS8uXPWtcj9NUIakqc+e13ZbQSnj3wnXW6wVNZJbAwaOBxcuLEIZ7P2maCNqg4PHJBDufcYGktLFbaMUVVa/RVD3WFwZxw0A6/tPXssG2E5FgaC+rKj83zjnFQuUJON/xI2ns+NgyVOmnifDbrXXjxcAQLcLvFBVcs+xuqlN3dPVJf3yAHDx1S94hxBYELKC54EDLNGeI7+HoHfoSZcExJSQ1aTLF8hhB4xOsahBtuWJzixJaLO+JhhuEs7OA27JHVj6hy8C3LI82cz2b5991/n7y9/W0lBGpoaBAYLgvV53wXLs3d2u2VttAEC6SFV3u80nGvHZ4O2D9myL4CL+IKwpNPPSVPP/20POUBMM6JTSBCbHwffPBBpZWDcgAmP1D9GSeiTMeGA6fWuMuOq0LONsW6n1k+wtTUNFcakB7Qspk0DI960TNW6a1trQKhG8cH8eCmDOlj4+OOdZH33B8rwUJRUZEtjCV/ADfGN23eHBIn0hx0MuMQ/LJtbCvLhAHbmVTe51qw4NbPZnvMuJnXTGccIdp3ua9P4AWipKRE9u7bp7zbgCakh1cY66sQznrYD870SJ+dvOz83qwHccwhW7dtVe5VeQXJpGUy7j3ek7RJXNp4CQeiSf8UCxbMawqBjQ+ECyMTrVJ57m77pDZYmKA3VvAAoe+gW9oLSoNhpZS2/Ewmp1w8QahFvN6YVjdtkj1KPR1eIJbI3mP/IcOjbUF/XIk90DS9aEsBdhTO/f5HUvZP/1sLFXBFIYbCBGdZxV/+rPQe3CV/mo0aI4UDSggAbxU+merpkL6970jFIn1NQtlvuOZqKQF88Wqp/OqXpfe95+XKlOn+0zJQaZWTWP2FDSMWQj5pv5St3ZhmLVU8l5q5VDp7AgbpAoYXtdBleLxFCut/oIRl4PG8ahgmdQgTjGcYdsypWi4na2+S2tZVMj7ZbS/UzLITiz7RTeLzKVggHbnIw2Idm+Ndu3cr92rYUGBBFGpRBLsCp4uKVD+xHIYsnyHTsVHDwgoLKLNsxLHpwia7oKBQCgoLlX0DFcdzQYFOV3E8xwYOHfpEbWSc+BBHhBcvXrR5ke0xQyyO0b6MzEzVNraLC0Y8q83DLQFDdEgDMA/qAc1hxwICis2bNwvcWELIYNaFOGnpjDvzzeZ5oQkWzDaadDHT3eLhCBZwHQEG4mB9fmBgUIWIuwEM7CEPPATApVx7e7vSGjpw8KBtER59DT5w8gd5ANeMYCjw0iUt5GZ7EDLu1pZo0jgewX9OAF7gR45HeCeI1zhkHenp6XLvvfeqcUG6MCR+7REYcIyVYAF9AsGr6jtLKMTxixD9ivkz0r54cdMmew5geSgLQq1w7NnMt2CBgg/OgSafmnHSBW5+m5qalLehjz76SNatWyePPPKImvfRbvQx6EANFfa5WxhLwQJ4DPMvQtTvVt9s0lAWbCWwTIQAk6f5bs2aNcqGCOYQaiuRbskwurVWkn7zT79oBAhe335qBQuByVNvkrEJ8vnHpXfwhBQ1/lDyYKBRXXkwBAfGhoqbLRhxRFzdQ69eIb0Dh60/Katc60oD6+sfapK9WTCoB22Fr0lq5rXSdO6DBeFWUgsS0C5rUz0xJgMnj0vDyn9TBhZxyq9sH+B6QbwEC/D48OXPSs+BnZ4q/eFMRugPW3vBWvT7hgfkwoYHpPKrX5AieK34IrxJXKWg5O//QjqefUB8vZ0JbHfB6hsl7PCpaxG4EpFffq8SYKWC5zKXSE7JXTI5NWwtek0+hbDNJ00XHpecyhukoIZjwEOwAI0Gh72RyrO/k4Hhatv4qDbqOP+TYzg8EW6e+RYscC7RPMz+80tzc4ta8HERxAWfc2GFxdGGjRvDNuyGelY9tGra4o0LK7fymWYuxJgWqxBlo40ITVzY/oqKirA2DGgfjc8BN5aFclk2y8SzmQfp9GHOvHiPxe4zzz4rR46kC66RmItOs9/C5bmZ8sVLsFBcUqLcd6ItuDMMV57rn4kFrNflrF+vrL1jQz9TG/E+lGCB/bb60dUClexQ5aEPzPfOZ2y44A503/798uijj6o+d/IDNlGok+MMArtTp08r7QVuMJzlmnXONo4yQ9kOAP8BJ27yyLNIjweQ/1G2c5xwTACf8jDHI+gSK8ECaAX7KMSDfch5A2Fu7szeu8y+Ag+6eaVB2dDaGBwamlGgNNeCBTc+pHABp+sQukEIg3mksrJSso5lyfvvfyAvbnpRtcnkG44zpJGufA96Mu4VxlKwYONiGU4kTl51R5oObycQ0kFwDsHx2nVrFU1g+LOw8KSyuWPSlnGGJt8k45+udeCfS396CQeiSf+UChbMDRiYHa4kJ+Rc5ytysg5CBVxvWCmF2FipU1uvjRXTtXG70uZfy+TUoFqwmBsqLbTA6fi4lDdskt3pUEtfIqkZiySz8FcyOtalDOCpDXsCqNN7DxjLOCM24qND0vHcw1L6z3+tjCHCLoH2tGBdJYiTYEF5fbA0FhSejgWiN+7GpMZvGILmfp8owcnkhIzWlUrL7T9SLjHhLQLXLxCWfPEz0vzzFTJ+piYgXDHLSIi+szaaV7R2DPjwwqVs2Zv1DUnJ0Hy3/9i3pKOnwFpYBzammnZ+GRo/IwW1EKjpcUAh2vQQea5XBh4LalbqsVK1UooafiIXe3crmmqtBYP2CUGj6PCZb8FCKB7v6elVqt1c4IdaSGVlHQvaXHmVi00SF4xYSJplmgtLvrMXe3HayJj1I856GWfbw/HZzgUgXLS9+uqrqm38HiHLZmjWzTRne5lOfLDhfHzNGnnl1VeUhXCckrNeL5pHmh4vwUJOTo6iATdiZvujiZs0++Mf/xj2vetQggXSe83aNTMKFiKh74ULFwX2TXgyiv4lj6BOk09g4DRt715rDRAfjQVsCG+/XXuPcesD4gN8iafJk27fzDaNtMD3FLSwLtSNdD5HsoGPlWAB/Qz7NWb7SB+EsJOxffv2GU+azfEKtX+22wxRx8c7d9p9H4rH5lKwYOLOOMLGpibljvjFF19UV4YgkMNG2tlvJu3M9rK/kZ9CLH5rfuOMx1KwwLJZ7+EjR0TZNPKwZeRl42haek21VNdUK7eduO5x/vx5pdmC/4lQV/5I31B9n3wX3forSb+5pV80AgSvbz+lggUaRdTh6Ph5qWu9V6l051TCON0NyvsD3OtBc2H6hkqnwYid1lRYKQXVy+RsJywfTwX9saiNlXJZ6ZeR0Q45nHeTpGbAE8RS5Q2i/ux2tciEkcYFMSn5/TLR2Sat9/xECRRwoo+rA8qVpGUEUdlBiJNgARoR8ADRs3+n/Mmn3UJGNNHgKoQtDLAETHhmmgr98qeJUbm0+SEp+5e/DRKcQIBSv/JfZKy5xrK5EBC2RIRHXDfYlk0PyxaG3z8h2UW/kpSMa5VAa8/RxVJQfo/4lTtNLVhwCrXq2x6WvCrLpaqLpo4eE8uloPoGgS0GLYRYIflVKywbDSuluXOzTEz2aCFMXNs7txNtoggW3OYLbDpazpxR9gcoDODiywyxQMSpG4zNuZVDXsa7kZERpeKLb1gGF5h8dgvN/G7vY5nGuky8sk+cCEtwgjYCQLuPd34cZG3fSUMsYLmIBf6Iu9XNdIbIi3woD5tPbEDa2ttkwnIHSHrPNoyXYOHEiRy7z9letCkaIC1IN5wGnj0bnqX4UIIFlAeAtf+ZNBZA51B87+wH2Ct488031ZhB27GRIv4ISQ+0DQDPEENDQzPetXfWE84zxiPGLutnnQyBC97R7Syf+X4uQ9SN+hAez84OazyCBrEQLPBEHuXhOgRoQgBO0LSAgOaxxx5Tc5wb7Z08gvkSG3AnDdE+jG1eh0FZzm/N8udSsEBcoElRW1cn7733nnKzC5wpECBdzPmOfYd3il6Whg77E3nxPYDfMa+TPuZzLAULrJdhTQ0OfeZ2PZCsL0nvTzMPeAkHokn/1AgWTA0CbqLg9eHyYLaUNt9iaSl4CxGmCxewmQJoo40n678r/cOnPSY1vXGtbHxJXYFIzdRGGw/l3iTj473qG/wJhfojmlvGJS7Whpub7itXZKy2RBp+8HWtnUDhAa8+MGR6HEIlxDA1FmbzJ8L2MFRlcIMdPEkO5x2Wmm//i33VQ13xuOYqqVryFRk4vj9g0NEsg+UynA2OUXzj1BIAXw0ON8rerOuUUEtpy2QtkY6uAoemDLUXrsil/iOSV3OjsiMS0nij0mpwjhvtTQJCt5rzd8vQmGmd3J3OAf6e6X1w/wS+m7v0RBEsONvO+QPh/gP7gxbRXAxygcdFY3HJzB49aOmb37AMhOEsJM38sY476zefce/bSaOZnrGBxOnVq6+9Zm/e0G4AymbIhSxpYr5jHrOtJl6kG6zKb39nu5w7fz5iPJ3tiLdgwa1NZvsijZt0u+fee2OmsQA8whUsOGk40zMMnsLau5MW7FuGbBtOwrG55bicqfxw32M8QguG9bnS3rIn4PouDppEIXGx5gmcJofbxlgIFsy6YEzX2W/q+RY9pnFdycxv9pkZh6cN0J59bNIXhjzNMkLF51KwABe5+/fvl6fXr1daNybOiKPvAGgThC1sG9PNuY79zJB5IVxAnOnOOsznWAoWUKcJtbV1YfdBqP5Jvpu79VSS1olN62gECF7ffgoECzi9Dd6sYOPl94/Lhd4dUlB7g2VLQdtKmC5AcG6aAtoKyKtOa6uWSUnzT2TKP+I6qeGPaXikXQ4cv1a7/7NsK5y7gIUvrkjwhDmBGIyCDm6O/T4Zqy+Rqn//W1uoUAw7BHEQHoQqk4KFnoO7XGkd+0nKL5OXO6Xpx0sF7i0pWEBY8a//j4xV5MkVGJF0GIWEBoS5IIk9XpHwiub/ouonFf9p+x6wtXCzTE2NKTw1roFxAi2e0w0/s8aG+xhwGyu5ljtK2CfJrYTGz0o5WbdMegazlQtMjMVguqDOQL3zS6fwaJqoggXSjvRd98Q6dZLExZ+5iIR1eywYw7FgDqNrXFyaC0QsIlG22zsz31zGzbbCAB9oQXqQPuGE+AY+yKFWj9NhlMv2sj3ORTSfmY90wTPj/NYMobJ+9OhRGZ+Y8JzTZmpDvAQLOGUGrmybifds4yjLpBHuMAP/cPollMYC8Xn0scfC0lgIpz7mIf0RwlAj+hNAfrvllkCbOCbQRrg7jLW9hQse45HtZ1/x6gbT5zvE5pb0nCmMtWABau2htDxef/11e65gXwNHU+sBz5988ond5yY90eefHKZ9rZn/R+ItWEAboLIPrxi43sDxRg0FhEzj3Ib2gKdxPYRtM98hjbyFEIByQFd46Nn43EZlY4TfeoXxFSzMzn3oTPyYfD8zTydp9OmkkZdwIJr0BS9YoFABE60+yfXLyHirNLQ/IQU1WqiQDwFBpeU20lPtO3hzpT1CIA3f3SAdlz/w/NOEAb3q5q36jnvGEtmTuViOnbpZJidp5IcbK4bzzaCBzZ7+k/XLUM4hqV7y95YdBW1PQdlV+NQLFnRfTHZdkLZVN0vRNVfbACFH2T//tfTt+0CuqGsZljtKe/OcGP2pN/M+6ezOl73Hltl8uC97mXRdLrU2XsG4TvkmpK79EYGgwE2A4J22UnKrrhdtc2GF1gRSwoXvy/murTIx1WcJErTAL6BdwfoZzvcY8K4/UQULao6zBIGIFxcXq8WfuRjEQtFc8GGTBFd5oRYFly51BblsQxlYgHKh6SzTLH+u42wrcNq9Z3fIdoVqs5739MaipaVFnfht3LhRnfixvQzd2oh3Ji6Me+UFPbEJHRoatnE2+zMUrngXL8HCiZzAVQi2F2E0ABqY9Im9xkLsBQsm/aG5AHsZqg2GxxCzb3nyizz79u2fZiiV/GWWG24c4xEq/CjbrJNxk7ZIC8V7/GYuQmgNhNvGWAoWQGsYT4W3EC+aQQgTzvWZ555/3uZd0hn0xfWmujp9Wh5O38ZbsNDT2yvb33knSJgCPDHPIHTSgc8QFLBdzGvyD9/BtSK0uqAZB3eToC/nq5l4KSlY8F5bhDs+kvmSNJwrHohGgOD17YIXLJjExyZmZOyslDb/QvKrv6NsKeTWLBel6q3uiQcLD7w3T8iHDdQKKaheISfrblQuJgObpGCmHxvvksyTP5M0dQViqaRmfUNqW97S2grUCFCntomyqfJrQ4ZQx/f7ZKqpREr/4X8ZJ/bYXF+lPSd8mgUL7BufNuzom5qSrhfuVfYkTqHdsC/x+auk7J/+SkaKsvSGeZr2QjAvmPw4t3GfTE6NSkbhL2Rv1tclJWOR7Mn4qlQ2bpJg+x5+5U0CuF0eypuFYGG5Muao3bF+W/JqbpATVSuVoCGncplUn7tTJqa6xHfF56JJBP5PlDHg3W+JKlhw8pNpdJELQnOjgQXjI6tXq/vFoRbDMDaI71AGAItPsxykvfTSS8oDArwgzCekHz0qR9LT5dAnn0j1LO/bOpl7WGgAACAASURBVE8pSVekw3hXVlaW7SkAbedCGpsTk0ZckCOkIIZ5zRB34fkdvFOgPvYHQ+LgFcZLsACNBeAO/Mz2ID5bIM0QomzYWDiT4BoLpDv7Axs3tgMnvKAFnxkijWMFBgT5LUOWGU5ofoPxyE2fyUdm/OWXt6hxgLHwyZHDOj6HY/Pw4SOqThWi3vR0dcUonLYiTywECybNEH/llVfssWrSCnGMwfwCGjQOzP0sAyHnQfQrv2f/wu6Caa8G+fmtW5vjKVhAvZs2bw7iR2qvcK4B/uRZtgFp4F2kQwOHbcS3EJxs2bJF2cmAHQnzig/byXmT33mFScFCgL/ceCOZlqRPIvGAl3AgmvQFL1jgZn/KNyqdl1OksO77SiAALQVtfBGnqtpWQmhBglPooC3mo4yGtsdCuou8cOmYpGR8XdKOLZE9GUtl7/Gvy+DwefuPh1oVicNMAWOGw6ePS+VXv6QFCZ833ElCsIDT+0+zYEEJVqyNLoQMWCyMjUjnS2uUxwh6wYCAAZoLA0dTtOYCNsdBVyPme6LUbcAC4EJnlqRkWV5JMpfK4bwbZWJywDpJ0ht7v8IdxuyG5XTjjyLUWIBgQQvdMJ5gAJUGTqHlgysSZc03S/dAtnLvqq4CKXsSiS9Q4PhMRMEC+pYAPLnwg5qq1wIP6fA9D1djbJtbiAUz/LNjwckNsrm4RjlpaWkhy3ArN15pXOhGWz7LYWiWh7Tu7m6B54kPPvxANm3eJPfff7+9MAdNuMEMRX8zHxf6Bw4esPuPdbrhwHcI4yVYgMYCNxtsB56jAbMcbHTuu//+hL8KARo7+wD38nGNg+3hmGA/Mh0h1NFhXd7ss9nGR8fG5M4//EGNR7MOM56SmjoN39nWNx/fxUKwYOKNvispLQ1Js63btsrkpDa+bX7L+O49e6Z9zzGelrbXpreTT/i9GcZLsDA8PCyvv/GGPfeYPMm5G3zCdMTRBrjJfPzxx5WA+K2335K0vWmSm5urhEFOV7loB9robCefTT50iycFC/O9HkzWb47FZDw0P0QjQPD6dsELFsA0ECo0d6yVvOqblOeH/Oplkl/zXX2NoUYLDHIrnYKD0M/YLOVULZfC2pXS3pMScsGQXXSLpGYtkT1Hl8qejEVS2fiCdVpL1fnQHTv3jK830b6hXqm+7h/tk3ltX4BXAfSJ/adesMBNryVYQF/4J8bk8o5NUvJlbXMBVyLgBrNq8VdkrIbG8BJLuOCDZxJYvvdPSWbBf8uejMWSBp7MWCTNrR8Yi4SAEAJtPdv5shLAhSt0g6AttxpeVbQmkL5upAUKEOapcqqWy8m670l777sCvDR/M0y0sTAdn0QULHCOcC746D6Mmx1zQYmTKiwqcRLH771CLEqRF9+zDJaJcqB26/XtfKRzkctTtHjigLqw2QMdGxoaBJs6GBAEfXDaRzq7LbLNNHUKfcstahOKjQdwZjtmwj9egoXm5maBez24UNy3f79S69+3b59EDyhrnyrz4KFDYamhgwbzbWPB2Q9HjhxxNYjHDSfHCvp206ZNQafazrLCfcZhSSh7Aajz7e3bE2o8hts25ou1YAHl4soXNtDmmGMc/YWNdW/vZVe6wRMHTu1BW/YpvmW8uwfejwL/FTPNO/ESLGRmZqp5mvzHOZu4Mp3tfnzN40oLAUJSeDHBNR/aBDHb44w7/2f4HjRm2V5hUrAQ4BPSLRkmaZKoPOAlHIgmfcEJFrSGQuD0c3CkWqrO3qGuPcB1ZH51ZEYaPTdUcEOJu+P1P5ShMbi4ser0Y4AE6u/tL1eeIGCJPyVjsRzIvl5Gxy4F/QnNJ0MFFq4BnJE22dkqDTf9q2Ws0BImzLF2gpvQgsYbe+fMeKPLhIfNsG9KLr3ypBR96bNam8O6FgFXlBPntRcEm7YUSvBqhbEAmZu+131LzZiWtp3K3Sn4EQKvQznfl8kp91Pr3sECKaiFRg88PViuWGu0JxTPsUEBwgxhQe0Kabq4VmAokuOWOJpjKDju0h9zTM9EFiyQn8h7ECxwUWmG5qIvHMHCY48/FlQOF6xcqL64aZM9p7Fu4hKLMNIykT/UN6HeEV/mYcj0mULkx8YCKsNwebnt9W3y8CMP24IZ0J70M/uBcWxCM7MyFT3DrTtegoWZ2jrX7+dLsODVTmw4n3v+uWmbKW442ad4Rp9nZGTYfOnsW+ezV51I53hk+c4Q45HlMQxVXqK9i4dgAXTYuXNn0NgzxyHGHdwxutGioqJCfQc6m9/gefNLL7l+41YO06IVLLj1KTTP1q5bG6RVRlwRAlfyIQwtwjaCKQBxK5P4hhPiewgonLzofD5rae5EWh/ojHawLYybYW1t0nhjOH2VzDP/68iF0gfRCBC8vl0wggV7Q2Jt3nz+SbnUv09ON/xU8qpgpFHbQ9BeHCI1SDdde0Gfvt4gxU0/l6kp54kfNnJY2PrkdNXjkpq52BYunK7GtQn9PhEY60/WibE5yfvHR6X1oVuUUOH0Fz8jxV+4as6vPLgJFZBGwcLceYVwmYBgRwGniSODcumVx5S2gjbqCPyukuafr5Cpy52WnQr2td7c4zrFfPQ7+xcb+P6hZjmc+11JybhW9hxdIvuPXycdPdPvl4KHxyZapaTpV5IPQRoMlSqNhNleH3IZRzXfkbKWm2VwtFLT1IU+Wujg0g9zLFBgvyW6YMHua7/fPmXj4o6LMDwjjpPPma5CoN1bt22zT+fwLReoLHfVQ6vs/jPrJ81iEbLcUGU585gL51Dfeb1zlueVz0w3v0EcJ4AQMhzNyLAX96Qh6ecM33jjDXtjaJbtFU8KFm61NzTx8ArhRXek47RaaQbdFjBqyv7keOM9dow3bl6dfGI+e9XHPFu3brXby7oYYmzCuB7zepUVi3SvOsx0xhmGU288BAuoF4ZYca0L/UJ6MQTdqOlBXBECYHiS+RhyDszJyYn4Pz1awYIbDeEFB+0irzFEGnAl3js+2qG0E5xlsM3O9EieG5ua7HpYH0LSCmFSYyFx1jKR9G0y759nv3kJB6JJXziCBWNDMjnVJ+cubZPCGm2gUatlUx1b20aI9rQVxhshXGju2GhpKARvGH1wMTl6QdLzfyKpmdfKnowlsv/YtXLu4mG54ve+xze3g1dfeWCdSsjg90v/wfel5CuflaIvfEZfg1CeEBJDuJAIggX9B6z7G8Kj9tW3asOWlseI4i9/VjpfWqvtLJAvbZX/+Zuc/P4rSjNgyjcmuSV/tAReWmuhsnFLkKYNeQIuVKvOPSD5yjuEZZhRaf7Mxi5JsGChoGaFFNaukIKa5XKy/gbp7EsTn3/MxiMgUAgeW8RtvsJEFyyQLuBTp40Fc4GJBSfuiEMFlt94hadOn1YnYTBUx0U5QywcET/f2jonmxkTx3AWw5HmoTCC3zE06w0nzu8Y4hssqqF+DHrddtv0zQ0X42vXrYuIlknBwvwJFsAvx7OPqw0rNnPmGEN/Ig2n4ezbZ5991r5+ZPJGODzFPKeLiuzyWC5Djstz58/POK5ZXrRhqHaEeudVbzwEC8Cjr79fnnjiCZt23Hxz44urS7BTALyQH4DrAc88+6was+xb0hiGR8/Pgs6xECyYdMUVBGqngQ+IH+PE+6WXX1LXcUy6m+WY6ZHGUc5MfAk8MFdFWjbyJzUW5m/tOJv+Sn7z6eivaAQIXt8uGMGCZmK/DI81SM25e7XBONso40p14qqNyOEOePAGZzZCBnWXvGaFDIyU2hshW2Ubf0hXrsiFrhzZm/UNSc1cJCmZi+XAiRtlZKwjogVjvAen1ljAxk3DWHGWlP/f/63cShZDvd8CLw2CuU5PBMGCMswIgYEFk5fapeFHX1fGLEGv4i9cLSX/+Fcycgzu7hJpUxzo59aLh2RP5rWSAt7MuFayTv5CrqhrPFr4AL7TG3u/tHa/btlGwLiJXqDA8QbBAq5DFNTCJsNKOVX/PWm68KSMT3UbCw8s7jBBJw4dF4pgAafkXFBygcnNB5/XrVs3baHpNucMDA66ulo0F7C7dwfcO8ZqseqGS6g0t3qdaeazV9wpXAhVp/MdyjQB71kPworKStt9p9kfZhwbHOLgLN/tOSlYmD/BAvoUwjmol2O8YUwgNMceBAt8Rt+mp6fbPGHyh1vfuqUNDg0FCStM3mEcxgbdvo1HGvkdZZPXWY/5jmkzhbEULJj4YExtf2d7UD+BXuwzhAWFhUFj72JHR9Dcx37Edxs2bpCxMQjDI9tExEKwwDrRvsbGJrtNwAsCE87NxBdCEFwlMunBMmIVvv7667bQhnxo0hdxaI3Mpr6kYCEyHpsNjZPfJGns5AEv4UA06QtGsOD3T8jAcLmUNf9cjlcsU9cfsIHBSSuEAHnVyyzDjbERLGCDdbrhe9YJqzszltY8rQQK8AQBjYXS2sfjOqk7GSK8Z71h+5N/SnxDfdL0y5uErhQpNCj+kjZSyOf5DBNCsMCrLLY2gl+mutukavGXlUAGLihBo6pFfycT7c1Kc8H+M58HzQXUDZeS3JzjeXJqRA6d+KakZCyV1IxFSnuhb0DbhjD5Btd2BkfLJA9GTiGoU5oLK/VztAK6KniPgCvK5VJQs0wJLXKqVkjV2dtkaLRJ/FcS06DjQhEspKamTVtcYpHJhSbC17a+JpOTk2Et9J548gm7PCwQWQ4XkNB+wOmezesumwyTt6KJnzp1Sp1g7UlJEXguqKyslM7OTrnc16dOg7HRAx4mLqiPzzjhw8lkf/+AuqbQ1Nysytm5a6c888wz8uabb4ZFE682sB7ne6bDkB/p5hZiUwBaOr/3ek4KFuZPsMA+aW5pkT8Y3hq4WUX/cqPHNGgSYcMaifCI9TB88qmnPHkI9cDYoHM88ttYhziphl0HGPnMyc1VwjMINi9fvqzGI2xRRNLWWAoWnG0tLi5xpRvmM9Dt1ddeDZo7YIwV6exDjlc8Hz58OOwxauIRC8EC5xKUCxe4Jo4QZNG1JLVl3nv/PYWr+R37BGlmuolruHF4D/IyjkmaIYRgNdwyzXxJwYL7PsOkUTKepFGseSAaAYLXt/MuWKDtBKpF44qBk3A+34i0dm2XwrrvSq7a+ARrJOA0FFoKOozevoI6ca1aLo0XHtcTtbKnQIbW+E1ODcuhE8uV9f2UDBhuXCIDQ/XWHxbzJkhonbz37dkmJX/3F7Y9BWyQobUwn4IEZ92JIViY3m/4Ux7I2CPl//w3ls2Fq9T1iAvr77X+zLFJns67Tl6Oz7OzXv0M7yTwDgEDjrADUlKz1uJns31+mfQNyemGmyytBQjtgscXNRAiDXOrtWtK/Z3WhFBaRVUrpLT553LxcoohuNNaQAH6ONtk4hzfeCILFrg4vHjxotx3332uC2gu8rCQ3pOyJ6wFP8p9/4P35be//a1nmVjAYsMf6KP49ANwwXUCtAOLabYH8VUPPSRr1qxRp8duVzzwLeD48eNKvRmW4O/8w512WdxcPPDgA8qKPNqC/LNpk/M78/nIkfQg3NkGhsCjv78/7HopWOD3DFEO4vfep+eh2bQjkb5JNOONpA37FpoIGAcA0N65GSV/oU+ef+EFW+2e5YQbor73P/ggiPedfY7xgCtMbmUSX7d3s0lzjkfUDXhw1YOydu1a2bBhQ1hXrlh3PAULIyOj6goYxwbphhA4w6NLd7f28gCBCMYO8nKDzu+gedJ72d2LBNvhFcZCsICy2Y9wUUu80A7E0RbGEc7GFoQX/s504HHmzBlXDynEgfgUl5S48qSzTOdzUrAQn/9TJ52Tz0k6mzzgJRyIJn1eBQucNK84Ti4hZNBu6nwCewp17fdKvuU2MtLNzezzr5S2no/tCVKra4Mh9cL1YvdxSclcqjxBQKhw7NQvJVgoMrvFqtnhsYj7LUOEvu52Kfs72FW4OqEECQtFsKD6fXJCzt73S01Dyy5F2d9/TqbaDEvT86Cx4MUnXX2lkpZ1rezJhNbCUkk7vkQmJwOGSE1+bWh/2LoGAQFA7K5DuI0/dc2oEi5hb1DuLn2+CWuc6TFDISNDr/bFKz3RBAuYJwNz5RWlgbBm7Rp7YYmFnQlc4GFhXFZWZs9hXvRi2fBr7mX4DOWj3Je3vGyftPM0zKvcSNKJA8KSEm9/9NwAwDo6v2E9eGYaFuLAl4txxkkbnLxBOINv+Q3LiSakK7fSsjLP/mFfRUI/2G7gd2yD85l1R4P/fH+bqIIF0kVdidi4UW6++Wa1EUXIfnCGGEv5+flh8ZjJu6wrNy9X7rhTC8VMPmY9SMNmLFyNJJYbTmiOiaLiIntDSTyAg8mHEC6EUy7zxFOwgDp2fPRREH7Am4B5sbKqSuELTSjS0wyRFwY0ia9JD6aFCmMlWGAdEPqa+Jlx4Hr77bdLUVFRWLzGMsMNyZspqSm28MWsH3HwAvkhKVhIblzD5a1kvvnnlWgECF7fzqtgQTNVYAOOjYTeTOjTy76hQilrvsV2Jem2SYlXWkHNjdI7WGjhE9z5Pv+U5JfdI6k4DVbChSVSe+Z1608o0J6EGDS+KbkyOS7tj95uuU1MChZm1S+W1sdUV6vUrfgXpbVQYhlzbPzPReIf7gs25hjhncxZ4RSqDr9fRsYuydGCn2ojjsod6lK5ZHiHoLYQ6r7Ym6K0gbR9ElxhiI3Wguv4VLZRcO1C11PXer8MjcKNVGDsqMVMqPbF8V0iCBacC1ku7rAZPXr06DSjjc6FHhabMPZFQ2Xh8FdPT4/gJN9ZlvkMFe+6empmBfornPJD5WF7BwYG1VUFs063eEFBwMsJaYPyWU55ebmiEeiABS9PlvmMNKh0M38o3MJ9Z5Z14kROSDripNcULJjfutUHA3LAHbTgAh5xtgdxt+8WWlqiCxZAz5qaGiWAA+2pueDGo3gP7w3wKoHvZupjs6+QF99hPKK/2fdmfyOuxqOLC8VI6nLWa34LQcr6Z9bLLbcExhH5zgwLCgoj4r94ChaAPwzNQoAAvIkn6YgwNTVVjb8Pd3xo09bsQ+QpKi6OqM9MOsZasABPD8DJxJFxpEPTrLCwcNb4mrg746AnXBavfnS1K62IB8OSUtglC14zh/Oc1FiInGbh0DWZJ0nXUDzgJRyIJn2eBQv6bji1AXzWxgL2FNq731VXH5QLPHXVIb6nqM4NUFHDz2RkXBuhIX6qc/x+GR3vkkM537evQew99i3p7DlpG8czN0ihOjTu76zN8GhdiVR89Ytahd+yD+DUFEiU50S9CqEMOuLP0u+TwexDUvJ3n9MeNb5wtRR/8Wrp2/uO/jNNII0FaAIUlK8S2ABJUYKFr0lN8zZb68bkv4HhKqVBgKtG+rpCjK4UudppQB3LpEC5t1wmJ6pulOLG78vlYaj1crOKcH5sMCSCYAF9wwU+Q2xEq61NDRbNAC7mzBALTWw69u3fP+OGBmWzfNQJg3DcxJhlIs7TWXg76OntndXi0eQ5t3heXp5qF9WSnTjgGZtybEBNGjnL6ujomOaK0ywLgoYtW7YEtd1ZRqTPpCPCF198UW0EvDYDT69fr+rmNzPVdamryxYqqI3ELcFXVtBnkVytmKm++Xq/EAQL6LO0vfvs/jD5yoyDh8FnMABIbZJw+5v0h40RlIlyWLY5PhEHP3R3a4O4KD/SOlgXQue3BYUFajxyTjHHJdIAEH6wfrOsUPF4CxZwxeHp9U8r/Ex6AX94vln3xDp1dePZDRuCaMs2PfzII3abnDQJ1S6+i7Vg4dChQ3b/kw8Yon34L/jkk0+m9R/xmW3Itr/3XuhrcsQF9IM9jtnUlxQsJDfAs+Gb5DfR8U00AgSvb+dZsACCBO5WQ1thbOKiNF18TgrrbrLsKcB+wtwKFSBkKG26VSanzMUrNzxX5FLvKdl//Hp9fz1zqRzJ/4EMj7ZrLwL2xii6zo7ZYPH7pHPjA1pbAdcgklchZvWnZ294YShxoFeafn2TbWsBniKaf/Ud8Y+PzrLs+PAKNBKazu9Q13VgY2FP5hIpLMdJKYzGBfgZvDY+2SlFjf9tGW+EIcf4aSzgWhOMOuZW6rENt645MPJYe4O097wjU75hV02hmI2JGU5TEkWwYLYXG64Ua5OBxbG5WOaijiE2IQ8/8rDyBoGFIReHZnlmnO8R4mQKd45ZlhmqE0DDABqMeZnlRBs/d+6crFq1StUdqn3vvveuTE5NqXYRd9bNZ6iH04Uc6IEFL8tkHO057XFHneVFGqJ+aBfQroNJPzP+wYcf2vjjG+LtVR9oDbzNMtgeplG926uMhZC+EAQLoCPGyZNPPal4ytkv7A/2D8ZrOKfJbjwAYZHXeEQ9OJFH+a+8+oo93mfbz2b9iIOPIcRT9Vjjnm0y26jGY5gGYolbPAULqAOCHC9tBLanqqpKGSOk0IZtQwgDj7PxBsH2xVqwgGtqpLkz5Hz27IZn7XnE7EviNJsQRnBhwNJZZ6jn49nZs/pfSAoW4rMOnE2/J7/58+kLL+FANOkJIFgISMmHRqukpPlmya/VatJ5lTcErNS7nnzGb/NT3nKv+K9MBLnC81un0U2tO21vEDgJzi66Xfz+KWsyxYYteNM2n4PU39cp5f/4VwHBAtT3E1hrIVE1FmytFcvQ20jufoHxSxrALP7y52S8IndWf6jx4w+f9A3U2nZAUjOXSHr+j2ViIthoHBYhU75+qThzl+RX36CuQcCTg1OLJ2bPEFpUXa9sOSiDq+oZaTcqrYma83fI+JS+/x4/2nj/ccynYMG5IITl9Z27dqkFPjYQoRZ05rtDn3xin5KGQ0Oq5aN+uJU0y2KcC28sxLEpx4l/NItv4oU6L13qktWrVwu0IbBQ9tqsAZez5865LqBN2iEOTxDEmeVxEU7hDGwtNDc3x2zcot633n5L0Y91kn4Mcfce96FJc9JhphA4u5WJNgJ2Ge5AZyorUd8vBMEC+QyGE9mnoUL02WOPP6Z4jN866e+VjnzQIjLLJ++iz01+fumll9R4jJSvnLjgGRoyMHLI8slj5D88Ayc8nzl71h6PbmW5pcVTsEBalpYG7JwQbzPEVTGTrmY8O/tEVHNCrAULmKOIu4kn43hHQSnb70b3SNPgmhNCUvIa6/MKgUf60aOzol1SsOC9Jom035L5k7QMlweiESB4fTsPggWtoYDTVD0BYlMzIpf6j0pR408Ep5cx28CEVdZyybU2U6wb4ZmOzR5/ln4prn1CsEnT6uVLpPE83PwkgDBBbXr9SnPiT7Ct4PfJxfV3BdlWwOn6QhAs9B7cZf85gU9i+WcZ7oCbls8SKqh0n0+afvFtKbrmaimGFsg1V0vLz78pV6aCDREG+GJu+SMgCJmUfceuV7ZAlIeIzKUyOHLG4FeNl98/LrWta63rEPCwMtfjcKUUVEOTYYXkVi6X8pZbpX+4SPxXcDI9t38S4QgW3n33XeXGEBv/YOhSm2RslGcG/S0WoS1nzij/39XV1ZKZmak2E88//7y9MfZayLmlP/X0U0Fq8ZGOHbQHqsLOsrFo5AITITY4G5/bKK1trdPGJ+tkaI4lMw3xtrZ2eebZZ+yF87QF9K0B42B79+4NuUEz60Ecqs6h2oF3MATZ2Ng440bfxNtZD55xio3NPcpUdLot2Go78Vj10CplbX6m8px14DuUy3IYsk+wAcAVEPM7Zx3OZzNvIsQTXbAA+pGGCLdt26b6hH3APjFDasy89957ytAivw+H3sjb1dXlOh7NOhjfsHGjYD5xlu2s0/mM/EgDtLe3Kzsn5jg046wLaRyPzvpmeo6nYIFtgX2ZP9z1h2njhfi7hWgT7Fb09fVNo+FMbTLfx1KwgD6B5gA1VzgHsE/IewihYQJNE/aliRPp4gyR10xDHDz30Ucf2fO9SSvWjzRVtzHPAScIwlBGpJAULEROs0hpnMyfpLGTB7yEA9Gkz6lggcbiTGv0ECqc6XhR8mq/o7QTcqtumGPBAk5KlyvVb2WwDhubquXSPXDE2HyBGbkx9EtGIQzifU0JF7BZ6x9qmPPNj5M59LOFo/VHMdV5Tmqu+7/6VJ1XIBaIYKEnhGCBJzJuf4judInVZAL6asEN6hkpL5Div/ucnFaChauk5ItXy3jZCfmT0myx8qo/WPJOrPCIrJyS6rVaEJYBt5NLpKVtZxA/k3eaL74khfC+UrVC8mvm+voRNCRu1Nefqm6UnKoVUtTwY7nQ8474/FrlHgIG9nk8+zkcwcJdd9+tTtgfWf2IMmqF8JHVq0WHiIcHuMuLO8o4Ob/nnnuC7jObC0ZzYWfGkQcbfKZh8YlFoXOMREqvhoYG2/ghy3aGqBuADW9qWprgXjPqMfuIcYYmHlBXPpJ+RC2GUQ7uPnOxjLqQhhBp2Jxh04Q6zLLMuFk243CPiY0CcWUb8IxyVR233ir33X+ffPzxx3YbSD+WY4ask3nwfO78eSVkIc4Mb731VtU/wB9pCHH9At+wHLPsUHFT+MJ2MGR9cAuYkZGhTpEvdnQooU15eYXA2CVcVoYqPxHeJbpggTRC36H/BwcHlbtFxaO/1VduEAegb9Av5DOEJSUlqt9N3mGZXiHqwok1TqRZLspmuaYGA+LYXKalpQUZbiWvMXSrCzjhtBkGJ4E36iN/mfXiHeqB7YhIjMOadcZbsMC6Qhk9ZNs4f7K9W7fREHfwXMYywwljLVhAv+3erTVXzH5HGzCnkB/wDh6D2i9c8BzroXgPGmi4dgENG5QFQPnkMdCI/U/64ZlxhK+++ppn3aFolxQsRLauC0XL5LskLcPlgWgECF7fzqFgQW+ueProv+KTodEmqT5/u3XfWmsOaBXpOT4thWChWl+7wEktbDoMj1W7To4TkwOSknGtcjWZmrFEDmQvn5dT1ZmZxi8DR1Ol9O//l974LmDBwsxtneNJxBLc+Ib6pelnyy1bC1fLqWuukgvPrtLeIWyJvSlgmFs89SLSLx3dx2TP0cWSYhlxzCu9SwkWnIvMjsu7lMYAh7NrTAAAIABJREFUxkA+DCvOodYCvFFAcwj1wgaDbUCyaoW0dGyQ8cku0YLJ+AtpwhEsYMFlLqaiiaMsLM5YJp+R5ly0OevhZgMLP2yOcW+Y4yXUApJ5vELwBujAxTbqJS7ElYtN4gSXc9iYYAOLu+Ejo6NKNRtlYcEKOwFIb2trkxM5J+Sxxx6zaYg2c9HqrAvPUFuurauzN+Nsmxf+TB8fH5fNL222hS9sg0lrM37Pvfcoo5doA7xkQJAB3OnSb3xiQrnbxIYSmh3A6e233w6ijYk/+5JXPLa9Hti0AEeOQYbE2xni/dZtW+16zDoQN5+xEWC9SEccsGtXQAvMWX6iPCe6YAF8Z/YV4nn5eYq+3KByo0fac2OGEMIhczOO783ynP1g8vnx48dt4QJsK6hxaJ0Wsy7yAfp77bp1cjQjQ43Hvr5+VS94GfVhXIC3MR6hoXAiJ0cJQyEIM/mH44XeFVA+2gntmNpaePLR/2mh2sA8ZhhvwQLp2nnpkj32gftMALqZ2kssx8Q9nHisBAsmXdF3EPo428DxjXQIZ9E/6EMY74UGE+ZdlsOQbQB/wfMH8imBwmNaoIB+V/zl+J9DudQC4Xt4pCBOwAX2fZz1sL5QYVKwMLfrw1B9kXz359MXXsKBaNLnULCARRQ6S1+F6BnIlJKmX2q3dlXLpMDeTMz1SWlAY0FvpFD/cpn0uanC+eVSzwlJyVgiKVlL1d31wor7rT/X+G94whvsOFHX1vQvPn67MtZYfM1VAtsFRdBWWMA2FvBnBTAXW6AJ08OjTzQThmMR6PfJpa3P2EYcYRiz8UfXia+/2+6DK/b1iXniD+V28qKkZX1T8e2ejCWyP/ubMuUbU3yr3btqmvQNF9g2TeLqbtJFYKEEGZaAL7julZJTsVyqztwh/SNl9kI2nn0djmDBXEhx8c202YRuZXCBH6o8bmYoVDA3PhwXCCOlF77BxuPDHTvszSwWjSYuJs54h2fgg4UnhAzPPf+8vPDii7Lt9W2yafMmFX/iiScEm3canUN5bCdCPLMshtA4wF1ftoNhuG2CgODhhx+26yHebA9Dtg3v0YZHH3tMNj73nLy46UV5ecsWefPNN+Wll1+SF154QZ599lm1yEd7WR7bz3LYNuRBHXDXdsE6STTb4JzPvNqFTSL7mzizbtaJZ1MYhHz45je//Y0y8OdVdqKkJ7pgwaQT+hCAjduLmzYFjQ30B/rC7B/0BQCuDs1yQsXJJ6zngw8+UK4FWT75AM+IO+tD+l133yXr1q2TF158QQEEVJs3b1Y4r3viCbn3Xm2sFXyCTSJ5DN+yXIaoAzZCoAETLt+6tS/eggXUyf6Bu0y2xRmSXqTjmrVr1UbbDedI0qIVLJj9znYgPHzksOof4Gv2N/E309DWBx98UJ5/4QWBgc3DR47IkfR0HR45Inv37VXCymeeeUbuf+B+uzyWxT6HsInxjz7+WPbt26fysi7mJy3BP7O5SpIULESzNk1+G8n4TOYN8Es0AgSvb+dQsKAXt5NTQ9LatU3ylCABmgnfVRoLUH2OpyX6UKev3MjocLkUNfzAUBXXHUBNi4rGF60rEEuUV4jGc+/PqwX7oAFibCD8E2NSde2X1aZXCRY+f5UUK+HCwjXeyE0TVL3f/+AD2b//gN4cG+0OooetNRAYRFG/pztJq86JxlItrPnC1YrWpf/nL2W0gafG4PnA1Ymo646gPeRXLEYmJgcl8+TPtNtJaC1kLJH+oXrH4tYvIxPNkl+1bF7GIbQVMEbhhhJaS2o+qF6prmQU1q6UE5XL5WTdjdLVf1hgDyKetIxEsOBcqEb6jEWZc0ONBRrAuWBzKxt5sDnAvVrQhAtSJ3280p353J537dotd9yhrxNwgWniwgWliS83t9RCYJsYIi/zIw9ogAUp0swrEbgigpM0Z9vQHoIbzs402LCgijfqMHE242gX8GAaQ6Qzbn5v5le4//Y3dj7kZ1m4LnK5r29a/4TbL8iHPqbBOdRl9gHjJm6oHwIc0BY0hoZIuPU56TdXzwtJsACacHMNIRx41aQ/42oM3BIYz+gPXDUKpy9YPumPb9LS9trXe9DvrAehyY+Im3ML3oMfCRA2IY2AcQdcmc5vFR9Z6u5oY441Hs32O/Ekvl7hXAgWUDfotScl2PglxwpphxBtRPuxAccVLfYNQ692eKVHK1gg7mb5oDH4DPZv0GfA17zmhTaYbUMcfYj+NudU5FN9Dm0XS2hgfot3zmcIWrOzsxVd6uvrFa+beUxa4vuampqI/6OTgoUYrlMjWCuaPJaM//n1gZdwIJr0OAsW9Mk5NznDY2ekrm21FNZoy/NwOad82asTTJ0WSgAQt3dVWkuC6t815+6eNinyZDez8BfKIwTc92GDdrE7x8irhSez/TOKelBjs6s2vH4ZPX1kQQgSnIYk3bxCmPQsLy9Xd0jxR/baa1sN2sd/QjDxYF/5pyal8T//XRvEVBohV8nl7c9Y/UCcLAHDPE320E7IL7vfcjsJOwtLpa0j3aAdhX7d6jqCsrHgolUQt/EXVJdDY0m5vcS1DHiKWSGFtTfJmc5NMjnlplFEekcXZh3Lsk9onAu1WD9zkWeWi4UZnrlwM5+d8dS0VGVTgfwYjxDXAKCGjZNK4gT8gAvxR8h3xJFtwDPz8juEBJbBZ4RIW/XQQ1JaWhrk3cJtDIbTZnwHLxGwdG/Wh0U36iN+bANxMHFiu8z2MM38juWxDLglbGtvM8Zb5PwJ/NEPb739ts0bxAObB8RNHPDMdL7DphEq8OHQa77yaMGCdjlq0t6Mow8vX76cUO1A/2RmZapNnImrWxz9Ae0BqKDPhs7gA2zyMB7N8tn/DPmO/c9nM8Q785lxlMF3DCEcKysrs4Ups8Gd33gJb816OzsvzYo+5hyBeGVlpe3ZgOUzRHsZRzthk4U4RhNCsIBySU+GrAthZlbWrOqCcAEaVOwXlo1nZ518NvMynxmiDOZhSFyff+F5aWpqUkIF0BNXwB544AHVNpZBHPjNkSOwURbZPAfBAsrBnEwcWD7SULZ5/SbS8pP5I+uPJL3+POgVjQDB69s4CRa060UIFLRQwS/9Q8VyuvGHkl99vb7+YJ1Qzs1mJYTNhpqVGp8anI4i30pp6XjWdVKc8o3K/uPLlTcICBb2HlsmlwfqXPPO/aDUm0Ndr18uPPiThPb+4BQo8NlNsEBa4o4hVL7x54M/GdxX5iLCPDEx4/jW+czyYhL6/TKw9zV1zQSuJ3HVpOkH/5/iCW3EkZOT2T9Mm4sQJ7tTUlK3XnANIiVzsezJXCK1zTSwFMBryj8hBbXLlQbRvI/LIGGDY/xWLZeylh/K2IRp/RxCTLSF7fGLz45HRmdsosFjPLHjoinWIRdLXDyBpwGsh+/d0t986y25cDHYJWes+dwsD/Hzra0C44DED3gBd3MDi3d8RtxsA+LMj3c4GTXz8Blp8MmOTaY5RjnWzbSZ4vjG/A6eG7CpI51vvvlmu69N/Mw+QZwA3MgXZtuwaWdbmAffbN/+TtBm3sRlJty93mMBbuJKPEyc0T7mAV2JHzY8KDcWeHjhF006rq243SMHTQFoF3iwN8EECxgfuBIB7SH0A/F1hhwzSM/NzQvi70jpBoOhj69Zo+pjuUF8ahmTBL/yPXgC/IAQADyIL9LN7804bEOgb2LFN8ezs71pdIueA7GBNeegSOnD/AODg0rTB+3h3IS2cxyDNqADnk37F/x+NiE83ZCuDMkLrA/ef2ZTNr7BPLb+mWdsvCFkglaCs0+Zzv5HCDD7n/gAT8RZDrQUMjIzlUcK1Mm+gEYHxiDy8xuWwRBzFDxZRNK+l19+2aYZ8UMIrQzyaV1doqy3I1tTREKHZN4kbeeSB7yEA9Gkx0GwEFjYw9jaxFS/XOj9QE7V/1Byq2D1XW/eqR2QCBsYeIHQ7vW0d4i27u2uE+LIWLvsPYa76kslJXORHMn7vgwNm5ubeR4Qlnq+f3RAqr72FeUNghv2hRJ6CRawoElPT1eqe/jzwkI5JydHLXTcFjv8E8QAdXsfs4Hr98tUX7eU/eNfaXpfc7WUfOkz4utKHL5A++vPvKsECxCI7cm4Vk5VrRY/r3WokwU9bkuafqaNNip7B44NfajN/hy/w5gtbvyVdA+ki98/YV9HCjbwyLkovHFJPrE1Fm6bfgLExWGsQi7MUB43f1BP5QIN6TCUBpeIb771pjoVhaEt4sqQ/Ox8Znq0IcvFaRnG3XPPPWcvLIEj24EwFG3QLmcepHFMw1VmXl5ekFs+1E2ItB3EG99xTsDCGHfE4SoTuJq09sTduGfMPNiIYOFL/JmOxTzsMpw8eTJI24K4mzgxLZIQG7yXXn7ZpjOuO5D+xMEtBJ65eXk270RSZ7zykhbsX7QNJ+Nu+DMt0TQW2AbQqKWlRdk0IK6hQlxraW2LTpMFG2FcTcB4tOcPazyCN73qN/mF41GFFp/jO/DL0+ufVuMx0k3iTPzCOdYLP6R3dHa6rsNmKtvtPdwDs81miDgFDBACun07mzQIYTmvMHS2NWsWGgsmr035fHLs+HFlLJFtYL+xLtSNNgKYhpDtRkj8mBfCqrS9e5UmnFkf6MDn7BMnXMtk/fjPghHMSGiHOc3ElTibYY1hMDSSspN5w1sDJen050enaAQIXt/GRbBgnxT6xqW+7VElUNAChOVSUL1ScqqWS07VjdoTwxxvSJyCDLjVy6lcqa3QK1xWSkdfmuuEeHmg2jaCl5q1VDILfymj412ueed+gHIT5ZfJutNS8n/+WhtrxCn6AgIvwQLoCQNw+OPCnyjcITlPrfinxw3E3PSBX/xTE9LwwyXKUKai9ReulpGjH8w7X/h95Ikr0taZro2OKsHCEskrvUfg6jWYRn6pa3tIGS91jpNEeoZmEW0ynKz9jrR0bhafXxujRHtwbYlXl4LbF96fBlSauUjnosZclMU6zg0A6sLiDsa23njzTWVDBKqfsNwObR3e/SWfq7ZawsTZtHM236BujC+o1BeXlChciTfHJkIuVhHHe7aR6c5NOYwiwhOD04I564tFW0k3hmjDuXPn5NXXXrMXyWZbiDsX3MAZ75mOEGlsC95t2fKKNDe3CLxHkL6sDyHjfBdJCLrze+B+8tQp+1oY6gYewMnEj/Qmrjt27FB4sZxI6o9nXtIm1FUI9g2EbIl2FQK0IU33Hzhg8wn7gyHagBNhPCPEWAfPR0tb8ENRcbHSxsEJL8Yb5zDURdohBDDNxAffgF/wPfA6e+6c7dXFxI/tNNPCjfNbbExJEzMkvwKXS11diqb8Jtw6mA/f8VteTWD5aDfGC555pQQaEvw22vD8+Vb76phZF9qFZ9Q7G40Ftof44RnC3qNHjwpcDauyLY8hoCvbyHaz3/Gs8LI8OiAOA5/oF1zRYT1eayn8F8HeBspjWQgB4DuEGzZsiIieWN8BDwD5l8+oB+XW1AQ8kZAGyTC8dU2STkk6ufGAl3AgmvQ4CBbwB+uT/uFiKT9zszYEV6VdOMKmAjQWbFdyc+zSzm1zlF+zXAkWAu9WSs/gMdcJsbM7T9KyrtN31bOWSHbR72RyatA1r1sHxjctsInsO/CBFH/5s58qwQL+6LZu3Sq33367stRu+mTv6uqW/fv3yxNPPqGsucPfPVQF+ecYV7oruxY+aX34d/Z1iNPXXCUdG+gthJNZoH/iio9xr9Fsf09fqdK02ZOxVFIzF8nx07+R8Ynp95TPdm6wtIoSV1tBG3m9QV1dgoAS2k/1rY/LyHiz+CwtjNkKFkAzLNRgIFRBd3cgzrQYhVjIdnV3qzurcF9o8oVzQWf2pZkPcbwjON/F4pllmziYcYw1bGo+/PBD5doRp5zQPIBK+4OrVqkFIa4wIY60p59+WjZt3qwMpcEwI4wSmu01y44F/uaGnOWxTXzGJqawsFA++vgj2bptmzy7YYNqA3BetWqVrUoN6+k4UYfHiKfXr5ctW7bIzl07lQbERcfVFLMdjDvrZf0zhW5twDc4SW5obFRaJBAabH9nu7z++uuy5ZUt8tZbb8nb29+WtLQ0deqMObOvv39u5kVjHpqpbeZ7bFh6entdx9ylS13S3d2tAPnM7+Y7bvYv+gTj2p5DjPkCfGa/Q1t6emxXprNtA+vG94j3YzwWFckHH36ovJiATzEe4RkFXgKwQbv//vuVUArjEV4B4CXinXffsfjk3DTasg6EjM8WX3wHTQtX+mBO7OoSuImMdR+jXPCP6gOrTzAHA5BO+kXTLn4L3NEGtoVtZX14no1ACbT3mitRXmlpmezZs0dee+01dVUC/Qu45557VL8/8OADsmbNGqWJAje87HNTiMP+ZeikC9Mh8A7iZ9LU4HfSI5yQ5WGcs4845kEv0A4CNNYfTpnJPFx/JsMkL7jzQDQCBK9v4yBY8Mul/n1S1PBDya2GVoK+XqCvQMBAIwyxwQK8w0jbPGku4PQzp/IG6yqE3kxdHnY34NPacVhSMr+uTn5TsxZLbund4vMlkjEsvXnteGWjci+p7vwvIG0FnPaH0lhobGpS1obNe5CQrkOlGRJySs9f3vJy0L3m+E4ooLlfOra9EOQdounmH8kV35T4ffO4APbzhNMvQ6OtsidjkbKxkJZ1raQX/JeMjk5XNb3Qs31BXIXQwgVoGlkCkJqVUtL4P3J56KReIM5yY0Nemc/FC+tmSJxChZHkDVWO17twykceLPwGB4cEghJsmrBgh4tFLAwRh6o73kEDI5wyTXwizc9vnd85n5kPId7BOB7mGAhMgDNw7+zslLa2NrsdODHH+/HxCdd2mIt/Z/nmcyRxZ5le7cCmJrkAd19ERULvSPN69YezHOZj6Hwfq2eUj3GG8QbA2As1HmNV70zlhGp3qHczlcv30ZQRzbes3xm6lemW5vwu1LPze+czhFtYG6G/AZi/MA8jDleQ4AfMEc45JVSdM71z4jBT/kjfxxLXSOtO5p/7+TRJ87mhuZdwIJr0qAQLpsoxJpXxyW5pvvi8nKyFhgLcRy4AQ3AKz2VK0MFNSt9whSWxDz5lbj6/W/ZmfV0bwMtYKgUV98mVK9rzxfwPAuskwe+TtodutU/PF9I1CFOw0Htw17RTEzca7/hoR5BK5d133y0VlZVqsQ+ejPefHXHq/2SHFH/5c0owgnbUf/8/xNfPU5D54hHyr18mp/qVpg2MN8IrxKGc7yj7IPTYotrhvyKX+lOUxoIWACaw1gIFCkHhSimsu1Eu9O6UyamBIP7Rc5U/jCsSWlDEfg0Yg5ybST5Qb7K+JC2SPJDkgSQPJHkgyQNJHkjyQJIH4sMD0QgQvL6NSrCARbdPeX7AiWi1VJy5U/mdhxYANun62kPib060jYXlUlBzoxTUrJDBEfd7XPVn3pOUjGuV4UZY2D9V+VjQ5mX+Gd+vTslbfvYfUvTFqxeUbQUKQEJpLDjpC8k77/PBovUjq1cHCRWc+ePybKnej5RmS8k//KXgGgQ8Q9Re/68ydaElyEtBXOoP82Te55+UtKylStsGvLv/+Lekfwj4cbLSQoiugU+UxoLWNkr8sRu4woQ5R7usza+5UerbHpOJqW7Rxhx1G/X1CApb2G4z1EIFLYxivvkSCpl4xSbuLmjTbQ7wQai6SJNQeZLvgmmZpFkwPZL8kRj04Lg3w2TfxK5vkuM+drQMny/1fxw0z8L/Zj7wTNaZ7J9E4QEv4UA06TEQLExKz+BxOV3/X4YgQXt/yK36jtZaqNa2FSBoSDTAlQwIFnIr9dWMwtobZXDU3Zptbctbsuco7qgvEVjXL6lZb2wcE2OgwJBg9XX/YHkoWFiGG02NhZ4wNBZwl3Tv3n2yc+dOdTfU9AvuvomKXx9NnKuR0n/6Gy1Y+PxVUrX4KzLeXJVA/OGXgyeutwULaVlfl8sDDYZgQdOmZzBTCQVPVC5LuLE649xhaUnlWVebipr+S/qHSpS6JwUMDL0ndb80nX9PSmrXSXHNOimpfVJK6p6UUhuektI6wNNSVg9YL2X1z1jwrJTXb7Bgo5TXb5QKG56T8vrnpcKAysYXRcMmqWwkbJaqppemQXXTy6Jhi1Q3BaC2eatyHQr3oTq+TerOvC51ZwlvSN1ZwJsK6s++JQ3n3rZguzScA7wjDecB70rD+fcUNJ5/TzS8L43n35fG1g+k6fz70nQe4YfSdH6HDc3nP5Jp0LZLmhXsluY2DS3te+TshRQ5Z8HZC6ly9kKanL2wV4XnLqTJuQt75dyFfXLuIuCAAw7K+YuEQ3K+4xMLDguuqQXgiDJWCoOlGo5KWycgQ0F7V6a0d2XJha5jckGFiB+fBhe7sqWjO0fBxe4c0ZArHT15cqknX0FnT7509hQo6OotFAWXT0qXDaek6zLgtAVF0nW5SLoVFEt3H6DEglLp7gOUGVAuPX3l0t1XEQQ9/VXS218tvf01Voh4tVwerJsGfYP1EgwN0jcIaDSgSfoGm6RvANCoYbBJ+gebXaBF+gcBxruhFiWohLBywIYzMjA0E5yVgSEXGD4nAw4YHD4vbjAw5J4eyNuqtLOGRlolGNpkaCQ0DI+0yfBIewBG22V4GlyQ4VE3uCgjoxcsQPyijIw5oUNGxjxgtEOGR/muU0bGNIyOdUowXJLRMS/oktExFxjvUoanYXyaMDbeLU4YHe+W0bEeGR3jux4ZGw8FvTI23itjE70yPiNcVnZ+YOsnAPiOz30yPuENExP9Mj4ZDBOT/eIOAzIxGQ4MKm03aLxpwLMJQzI5ZQLemc+MD8vkVHgwNTUi08A3KnBvHgn4fGNCmPKNCYDPOsTVBw/wj4tvGkyIzz8d/P5JcQdcCyMwz5Rydw2X1zZcmRK/K/jEfyU80JrCplAsVDx+6z7vdUSi1ZkUdC2cvpor3tE8EY0AwevbqAQLE5O9cqZjixTWfU+dcsLDgtqoWy4l86qut64YLJe8mhWJCUqVWl+FwOnnydqbZHi0edqGC0xZ0/KGpGQsUm770rIWS3ndC6755oOB9SnrFfFPjEvZP/7lgnQ1GalgwUlnmwZzailfD05fX5eU/dPfajsLn79Kyv/v38hIVVHC8AdodbTgp7ZgAdchevqrp+F3eSRHGVzFJj5hx6zXXFINrQXtOhZXsWAk9lTDT6Wj90O1wCJ/OPmGz9Bo8Pn9kld6t+w+ulhSMr4mezIWy56jiyz4mhUibbHKg3yAQB7mdYb6G3znnnem92Z5gby7jy6SYAjGK4Bf4Jvg+pnO8nUbd6fjGe+YjtBsv05XdacvEuQPgiC8AjgFl8eyiYNZPutGGtORf0kIvFiezh+gS6B+pLnj4JZOHMx3cNeK/wAA+MPiEcUnbAdD4upWjlmmW5zt/prsTgcsNoB9znrMEGWZz151u6drfiE+GANLtHvlDMb5fK3W3oPr5YxrJTXz6wbg+RuSFgTflLRMwHVBsPfYdTId/kP2HiN8S/Ye07Dv2PWy79i3bdh//HoJhmWy/7gF2Xi3TA5kA1bIgeyVOjyxXA4oWCEHTqyUAyduUOHBEyvlYPYNcvBEAA6duEFdGcO1sdBwkxzK+a4B35NDOd+Tw7n/aQHi5jPTvy+Hc38gh3N/aIWI/0CO5Dnhh3IkD/BjC34kR/IISPuJpCv4sRX+l6TnA35ihYj/1Iaj+T+VjIL/doGfSUaBCT+XjIKfS0bhLySjEKGGzMJfSObJXwZB1slfSjD8j2Sd/JVknfy1FSLOZ6QxnfFfy7FTv5Fjp34lx04hfrMBv1HGho+f/q0Ewy1y/PR0yC66VabDbZJdRPidZBfdruBE0e8kGG6XE0W3y4liwO8tuENOFN8hOdPgTskpucMCxP9ggY7nlvxBckvussCMM80KS/8ouSXBkFd6r/LcBO9NAbhX8sruk7yyeyVfwX2SX0ZAGuL3S37ZAxYgfr/klz8gBUFwv/X8oBSUr9JQ8aAUVKySgoqHbCiseEjc4WEprAA8YsPJykfkZOVq0SHjeH50GpyqekxOVT1qAeKPW4A4AWlr5VTVGuM94hpOV62R01Vrg6F6rZyuXjcdqp6Q0zY8KaervKG4Zr0EwzNSUvOslNYCNhiwUUprn7OhrPZ5Ka19XsrqXjDgRSmr01Bev0kAFfWbbais3yyVjS9JZeOWIKhqfEWqGl8NhqbXpFrBVqluImyTmubXHfCG1LYA3jTgLalteVvqz1hw9m2pP7td6s++Iw1n35HGc+9a8J40niO8L43ngkEdKrR+KE0KdkhT6w5pbt0hLa0fT4e2ndLSvmsanG1PkemQKmfb0wJgHTacv7hPArBfzl88YIE+XGi9eEgUdByS1o5PjIMFHjLggEFDe+cRae9M13ApXdovHZX2SxkOyJT2S1lBcLHruGjIFhw0EDq6TkgQdOdIZ0+uBXnS2RMAt0OIzp5CueQCXb0nBXCp95QN3ZdP64OIviLrIEIfSPT0lQiMsgdDmfT0TYfe/gqZDlXSO1DtJRuIKj0qwULX5WNSUH635JXcIblld0he2e+loPwOKSi7XYflf5B8PJdb6SqO58SB/LI7pKDiTskv+70Ult8h+eV/VKca3GyYYU3zNmNjtkQq6hNHsEA8JzvOqs0trhRAJZ9XDBZKGMlVCLaZ2gkwRgTLyDBcxE1k3A3+UIgxNSkV//4lTe9rrpaSr3xOBk/nTdu4E+e5CwOS6uOnf23zL2wt4GQUeCj7A0p10C+9/YWSV3anFCbwmPWaP/LKMH7vkLzyu9Sck1v6eykou1NOV98rPQMlVltBjwBNpveDT/JK/yg7j+gN2i61wcYGEcANVyxCc7McXB6FAWaoN9fTvwnazFube42rG77crBr1YUM8DZYYadYmWm3uw6dDitqIYjNKwIbUfTMboCvxYzunt8GkiRkPr39YvtH+WfQpeMINAu1A+ayLobPO6W0L/h75w6E3aBpOWc76SWNnunsf7T66RAJAYVo4+Dk2gQFPAAAgAElEQVTLj+2z5i+39jvTKJxZIrvTAaYgzC0N7ynUCYQBoRKFSwwpZOIzQlMIZaa7xF370NkXXrwEmpIPnN9EQG9bYOaYE1zHCOjrrIs4sM5Q+DKPM3Qr15knls9OPkHZSDPTZ9MOs5wZ2jRt/nXSNdDewJwH4eLXFAT63sQZ37iVwz4y34G/zfEQOj59nvLOr3FAXYsl5egiSQFOrnUBB45DCFFZJuLO8cp3kYbGOLbHC/uaIehm9jf7zkwjDZmGMNBHwf+n+C/F3Mkxz7GF9EAfBtrL+o3yzLKD4uxv4oFviK9ZDuduztssm3nN71kG8/DZzIs00gBlgw9N4b2zHrMsM44yWa6ZjjjL1Tyu6rB4Ylf61wQwnWZsh6M/FM10XbuPLnX0r1Gvy/xn1jEtrtpNHgQ9zPqJA+pFHXxm2wJ9H8Q70/oX37NcA1e7TLNc1sP8gdC9fxbL3uPXRSVA8Po4KsHC1NS4XLiUqSzMq8HvOKUiwXDawnhihlbnZyyRtEx3FXGoUNe0vC6pOMHJXCKJprHADdJk+bEFKVCg4GM2ggW4eYPLt+eef17WrlunXN4dPHhQ+vuDDfiRRrEP9Ua1+lv/pF18XnOVFH/hahnIy04YwQKEB9mnb7YEC9rlJAULNj38V5REV//hOSexxHlWE7xapGBy5sRt/XGnL1JaRfgjT81YKtnFv5PuvnK5AjddSggUSqigvQLkl91l/XHGat4yy+EfgTON6ZHQ2e0btzSWadYJ2gU/h5qb9Um/W363NNbnDImb+Q3TkNdM57dI0+mR4cvvzDLd0lhPvELWObvy3elutgnlmjQMVY/5Xbjf6AUQ+2AmHnHHFzhFRwf3ekO1wXw327pNerENZrmhaI13Xnm90lleKHwx3znfO5/NclDXTPUxf7hhqDLNuoiXV34zL+v2ysv3DFE245GExInfmDiwzHBxYBlmyPLNcs33kcaJE75zKxPvnenEwa0uZ17kMevgszMtVDreoVy3svEuXPAqI5xyiW84eUPh46Qdy2P5ob6N5zvi4awjErzc8kII4CwTz046uOWJd1q4OCAf5kVjLWi1CQIJd/5zo0W07XHD1y3Njb7Ec3obgvFnPieukbcH6+i0Y9/0kg1ElR6VYAEbEmxYBofbJbvoZ7IrfbGkKuECpE1aQrkzfak2dujKvE7izM8zNycIUzOvlcsD9a4bwpqWNyVVSbWulbSsr0lx9UbXfPZGzTaMN1d3Zq7IWOaHf1aCBbh8W/3oauVuki4nb/vdbfKb3/xGnn/+eRkZGYmpSyX3vtWb1frvL9ZeISxNkf5jh43T8dAbWvdyY8Q38I5x5YpM11goD+JfGDxqvbBfqVwHT2bzMy69cMB1pF1HF8nO9CWSmvFv+o8DJ+P4Y4FqevpSdcqRV3aXjE9q4ZK2rRBeH/QO1lr34QvlUi/uzxfa9+j1nXqt5oa79h09uY57+CfkYjfu5gOOy8XuYxq6jsnFoDv9Wda9f9oBoNreYWnrODQNAmqAVAdEuF+0XQLYJtAAuwVn2lMs2CNn23fLmbZdCoJVFj+SltaPlCoj1BmbWz+04H1pboUtBahBUi1Sq0pCdVKrUEKVMgDafsMbUnfGBNh6MGGr1J15TWpaXjFgi9S0mPCy1DRvtmCTVDcBXrTgBalqek4qGjZKuQ0bpLwBNi1o2+JZKa9br+xfwAaGtoUB+xhPBEFJ7RohFFvx4urVUuSEqtVyuuphCx6S01UaTlbcLycr7pNAeJ8UVtwrhRX3WPBHKay4SwqV5swfpKAccKfSnskvvUPyS38veTbcLnkltynIKb5NcopvteAWOVFE+K2cKLpZThT92oJfybGT/yNZhb8UpZZe+HPJtCCgyh5QdU/P+y9LRd5UmYcKvaViD/X7XKjlf08+USr7WnX/k9zvyuHcm+Rw7nfkYPaNFtygrwxk32BdL8AVg+UWXC8Hsq+Xvce+bUHgGkNa1jclLesbAtsuJriPcSyS3BaKTGNozkvmggyLr0AentYE0sxFWHBejQ/SiAPqwDMAcZRrfm/iYOZlfvM9Tt+g7bLEADwHn74hjz4FXCR70nW7AqdlKDfQtgC+EKzyNFQLWXU5waeVAVqYeM0UZ30alwAdmG7Sw8xDejCfsx6mO7/ns5PuLI+05ffOOp31mDRjXpaNupBm1sk8LId5dTr6gqemwd8xH7RXXLS+7P5hP+mQfaJDaiGgLNbvbDfTdX0aH1OLSp/oUltM8YXNw2xvoAy9+WKbjTYE0cRM57cBvPRVLWocGBoG6iRb7wfYPuCDK1aaRqQTeB6nycADYPUHaKaeWSfxIL5Mx8kxr4vxFFmHwXS08qu+YN3B/RGMF/kiUI+eC77qgRfymbhZ+Kp26DL02NbaE4G5he1CaNYV/7jSJCRv2vQnPmb9WpPEiV9gbgqmu1t6oH/Zz2b54cYDuHHsBNOR5Zj9QD4y05gv3JD1BvdRAIdwy3HmIy0QutVBnM02mGMqoC3i7Jvpz4HyMYelHfuPqAQIXh9HJVjARgQbFmyKxsYvS0XDC7L3+LeVuhOInQIiQd1HqRM7iZlIz+gk4KPVdXv73b1C1LW8K6mZaBPulS6SkxVrgjZmcd0chimkGHh/vRYswDvB5xceRKqx0NraKk89/bTtchJChdtuu03Wr18vtXV1c9M/1nWIpv/5lhR9IXAFpf+T3Vb94W1o48Y/Fn7p+T9Wf+h0OQnDb846z7alRHSSPX3iiv+4xlhNtf+8FyuBpp7c9UJ8f/YyaTy/Q3xTk5ZXCNA//D7gnMbQSaNPw7Oauz+1lrPD7W/mC583YtH3vKYVi7Lmpoxw6BNrWprl6bi7YTeHITjLsJwyOuebCDJWN+UbVwbtaNjO3TDeiEz5CMMy5XPCkEz5BmVqKgAw8jcx1T8NAkYIaYwQodOoYY+MTzihW8YnuhSMTXSJhksyNq5hdKxDpsNFGbUNQ16QkbELMgywDU22yfBoAIZGW8UJg8PnZDqclcHhM9Ogf6hZCANDzaKhSfqHTGiU/qFG6R9ssMBpRLRO+gYBtdPg8kCNBAEMk/ZXBUFvf6UEIHCHONj4qWUI9XKJdF8utQBxQLEBNKgK46o0tGqGp6Srl4A70AAIngkFSgitBdEF0tGdLx3deQ4ICKFpFBbhxW4Ioy3oOiEXu05YhmRhXNYBl7Lkgg2ZcsG+J4474yZQYJ0urR1HDOD9c4S4l65BG8KFQVzAwQBAeK0E2Pu0Ud0LEGbDwK4JaXKm3RRoQ7C9R0FL2x4JwG5padstLa27pDkIdkpz68fSdB7wkQE7pPEc4UNpOAv4wAHvS8NZDfVn3xN4bqs/824Q1J3ZLk6AzYGa5rcMeFNqmt+U6qbXPWCbVDVtk+omhFsteE2qmgCvamh8RSoBDVsMeFkqGwJQ0fCSlNdvlrK6zVKGMAg2SZmyxfCilNcDXrBAP5fVvyDToO45KXNAad1zEgwbpbRug5TWITQBac/aUFL3rJTUPqMBcQXPSEndeimpfdqG4tqnxYSimqdEw5NSVAPA85NSVP2EC6yTomrA2iCYZi/DsqURsKnxuJyuAjwmpyoftwBxbcMDHvoCsFpOVQJo6+MROVmBuAZtG4R2Qgw7IuWrpNABtg0SZYsENkkAD0hB2f3TIGDvhHZPEMIuigVB9lJoO+WPyqYX7HppwDPT7pK80rskt/QPrpBTAlsud0pOsQm/lxNFbmDZjoH9GAWwM/M7Vb6XcCCa9KgEC3pRoxcdWIT7fJPS3nFU9mXjxHCROtXHfapgCV78Nx6RbXYgwYFECFJLSE0XKevabgu2pnO7lEaDkgRnLpGC8vsj2rC4lRnrtP631tjq+J92wQIX6NBKKC0rk127d8tHH38s5RUVMjw8PG3THGta6/I0/2Pj2vKbZZr2EOhcc5UMHPw4MQQLllDqQPa3tWAhY5GkZn1DWYQnTbiJxobcPi2YY8l5+ON2qezO+Fd1DWKXZWQxNQMChiVyOP/70jdQLT5YoVaWp6n1obU20E9sK9ueDEkj9/DTLYRwb3NseIJzg75iQ1swnLdiU0c88U+WnZh9pAUtWlhqxhdafxH3hYZ3Et/EHBef9n7heJk5hIamCXquCHjc0F414Eo7kOYuuLXe+33iV2B491CePuD9w5kW6pneQmYO4SKdEPBCMt1LiZvnEjtNCZchYA4WMge8o8BzioenFNd07WklIJzW3lfcn+nVxczDNJdwalSmZoSAB5nJqREJH4ZdvdRMTA5GIz/w/DZqwYJWMbYGtFK59ktPX52cKL5FLfTD3yzMt8DBUoc6ulhZ43SbOFsvHlSWr3nim1v6R8WwbnnnK2344BuWAcGFp60AQUikGgswzsiF+vwu3P3S+IvrbHeTSrBwJCVhBAuYPOEJQqsgLlbW0uEKjnzKcVzTsk2r1CasUEHPE7i2pGy34GqSUptcKicrH5Sh0XbVJthT0AIE/glz0eF8ZroOyUugi44jf3CeyJ6j/T6aupPfRtZXiUmv+RTscE6dvol142vn2OKzW9540Hqu6okH7vEqc25pAl6d7zGneRbzdwDmG6dk/fPPFwulD0y+ZXyh4L5Q8QzMW3P9nzW/4wJzZTx+UQkWAid/fjWJc/GBdPhOLq9fL6mZljZAAm9U9B0zS7CQvljau465/jle7MpRxh1hvBH3sOCmCD6ME2kwTZRlLcgrENSuiFSwAC8QsLNgen/QG0JuDOdg4Poh+b0i9T9aogULlkeOgcyDCcIbfoFrWGjkQCi2J3Op4P40fLoH8a7/ilQ0bLA0d9zuFs638E/XD+vSO2EQVtlVWKTc1TWd2yGTk3os6v7XgoWAcCE8PoDUHjQJ8FB43wXRMSpBRLK+JC2TPJDkgSQPJHkgyQNJHkjyQJIH4scDCSlY8OpwIEtoPP+hHDi+zLpq8FXbijvuRCeMNkO6ZQvCOgU92743eMNlbRTgBxRGqJSwJGOJ8rk8NtHtmteLNvFO910886m4CtF7cJdNV27yQDszfrGjw7atcO9998rBQ4eUkMHMZ+aPJ+1RT9U3/l+L9lcrrxCDBfPrFYJthzR2YLjZ8kevtRYyCn8mo6OXrKs8gVOtU5UPaQOIMK6UQMJAXHOAYUbOG3Qb9EneD6S986hS04tV/075fIqP+vv7pX9gQAYHcZ96yubH2dYzNDQkKBOCMIQQipm8OttyE/U78h/bDVr29fcHCQFN3JnfK835HsJE9A37CXSNRT+Z9SdSHO0HwJ2uajP4sx+8pPkpEGfaTCG+Jz8OzOH1sfgtlOLVXwFe07R2CrNjWe/k5KR0dHRIcUmJ7Nu/X/bu2ytpaXslJzdXqqqrgvqJPBHL+pNlTedP0Nmea6zxNtu5BmWBxgjNuQvxsfHxqP9nFkL/mfMO/hfMgyEv/Ek3r/dM1/00oP67UY+z7HDLYXkLISQv6bWFnvcD8cAcH+5/hP5W/z+40XAh0CSJ4/R5zI0mCaex4IYk7uEgHSeFYHbYXejqK5djp3+tLLWrzYqlvqwNJs7/KaiyXqoEHdqIY8O5d10n96GR85KWdZ0SLMDOQnrBj5VBJDc6zFeaf2xUSr7y2QXrGcJLYwG85PxDwB/7unXrlHDh/2fvPfzkOo573/dHEHK6vn4WSdvXQU7XV0SiREu2ri053WtJT7ZsWWKUxCSSIChmEgQzAQaQBCNAEhm7yGETFjntLnLOAJEjERfYnYHqfb59zu9MT+PM7GxehPl8zqfP9Kmurq6uTtXV1ThtvOPOO+zFl16yEydOpNZf59RJ1l1lePFCo6368xsSvq/4o9+00w2LPTpyi/fOoSOlE4knMJyjw9kUCrHIP0gfm1d/l11o+sKjL0o/Z9mPk8V7j1EsYGmBkgPv6c5rbqSUXLzyF3byzE4nF6FstIfHhw8fsSFDh9hzg5+zZwc9a6+99prt3bcv4VVb8mJyM/KTkfbsoEE26LnnHO7a2tpLZLo9dPfEtJR7xMgRjo/wc/Dzz9vRo0cTXkKzz0//vbGR84z5R538MtLO3x3+rg16bpDDP2ToUKPufJgr4R2eiC+EGzdudHL0zLPPOse1gwYNimT12WddPDJWyoMcgoMQ+E8//fSK411H1T+yNuztYY5XyNsbb75pZ2PFYEflQd02NTc7X0EPD3zYnCPieFxjbNMYh8NiXx46Kv9reFLG0HhTCeXo2++8k9Q//diePZ+3qr2oznw+0/4GPz/YtV/kasnSpa3C6eO6nN6jPnuQPef6nmeTDaFCZRDvULqFigI/Dd8/+PDDaLyJx1kWxj7MlfhOudXnw9OEv4MH2zPPPpP08YJpKcyNC8+6Ojp+/PgVz8MrUS5KKdNloVigIE2Z6JxKxp1xixQNZ88dNHwSlFd/zTlI7ClKBRZPE7BY8CwoVm9Kv0ayOXPaJs/9RrTzW93bptb+vZ04ublHNbhsU5Ot6X1DziT/MrsZopBiAbnCSeOp06eTSRVxW7Zusfvuv89dN8nEiysnx40f52A0GBUbiEppeMVhIoVB5ug+W/lnv2vLY36v/svftXPr6nOyESvciuMqPLFpb7odeyfZJHeEJ7r+FcejmUy0Y57DnbUpNX/rLBVkGdD9ygVdXdXbJsbHqiZV32INGwc7ZzTQLmVmrhzt4+P+/QfsFw/8wu766V3uGfDwANu5a1ee3LUlr5deftnhk5xOnDgxJx9X4PEJtT+UfVok3Xb7bXYkVizoO6He4Ss78hs2brAnnnzC8Set/RJ39Ngxe/yJJxxPf/qzn7p+YP/+/S6Nj68tddUT06hMK1eudGVmsckDT+n34IHiSg1JQ1rq57Uhr13R8tieOkUZhjzCJ3j20IABeZYD7cGttCjKR40anbQVXZ9MXfJOPdMnYekkWQhD4boWtm8MCPnHDu5jjz/u6p46oD62bdvWpvaiOiMPjQUaa6qqq9uEM6S3p/9Hpv2yHzt+rGi5GRN27txp7w4f7qzeCpWPcQFFKfwUfo03hdJcCfHwx+ep+nRuSIMXpY4HgoN34h9xhw8fLlo/VwIPr9YyXDaKBXwtOI+kickXnXzG+SPYvOsTm1IbL144J93t5tbQwJ203NGKuXUfYyc0XciyVrnke+46TfwslFX3t4PHlheA7diBLZ2eIA/43dxkW/7pq5ftcYg0xYIG4gkTJtgLL7xgs2fPNjS0xDOQLF221AYOHJh0hGhsMYeDZ0pbEv/atLiLLBYaN9XZij/+bed8En8R677+x3ZhF9ddRkq2zss/kIGwDK4NZt01SFyRivPGsqr+1rDhxUtuNGlqPhMdg3Btsie0TW5pgY74/uSKPjZ9wXds174ZdtF5KI6VOpQx7ms6gs8sTh8a8JCTJwblBx960CkW2iNPyCGKBQZrDd6YN7cHZ0eUtbNw+O3OVyy4ScqRwlYFu3btso9HfOz4BK98+nycxB89esyeevqpZELFcah9sWLBT3clvcODFStWuEWmrxSQTLUnfPXVV/P4fSXxra1lkcwdOXLEHn/i8WTBMvCRgXa6g28eWrp0adI3qB5RJmiST19EvpQlTdnW1jJeS9fCGHrxottRR7FEvVAf1MXWNioWxG9kS3WrsLKq6qpog5JvhcV2xD///HMbMXKk4/mTTz1Z1CIV5Ry79eIn+FFAi+dXYogchYoF5DNUTIrXpYZKT3hNsdByH3G5ytZloVhAyLFUiBZUFy3jdmpjR2rOgiFrh48ttSlzv+XMsrtfscBRjN42sYLFC4uY/lax6PsFO6KVmwZHTuOq+htX3G3fM64gbJcLGourTMZ2/ey7TrGg3XM5RrwcwmKKhRdefCEZMBhodMYRmePhmskZM2fZ0mXL7PyFC4lSgW+dWhfZjJ2aN8Ua/vA3I8XC9b1s43f6WuZIdENBlH8n0xAqFOL/5M1VO0tXP+4UCjgdLa9BbsfGDldzHSb3midHDXqIj4Uyd/Qh8s0yZ9kP7PSp6EgC5XLHrTJcbZTp0Ik2xx5QJjA5YWKPxQIL3vbKkCwWGPR5Jk1O9+XS3nx6WvqXX3klWZBR7kNFdj/4zsQH3hNG8htZvYXlYsLIRFOwTrHgHVkJ4a+E/ywoV65a6XZOtehk4nf3PXfbz37+M/v53T8v+QH+nnvvcfCEQ4YMabeMXwk8TisDFgvsWEs2WeB35JXG1OtHH3+UjG/ULYqjwYMHG7vYy5YtswULF1rNnHzH0tcUDLnxK63eOioOPwD0Nap/6qYtFgvRXEDHhDOujum/6Pdox1VXiWJBi1bKzvuxAot/fPLAa/jO8+RTTxU9NkF7kMUCPAV/ePSuo2SiJ+FBsQAfNRbyzpjAeHDXXXfZvffeW/K44NL89C4HjzUw/1GsSnZ7Urmv0dL+/u+yUCxEFZ2yiAoWdydPb7dFKx+y8mqOIrC4zzmLi/6zyM8/otB5Soi+7niG8E+uucW4BzW/LFGZPj8w1bBWQKnAIq1h/TPJZCzyQN/+im5XY8lmbO/ggZHFwmV2DALFR5piQfzgDLAGGCbCa9eudZ1dT+jwDn/2rtXd+KXIx8INvWzLD75j2cYz0U56IPsqT9eEnNs9bXOW3ebamlMsVPezw8fro4W5p5A4+sVKpzTrvmNKkZVEmXPSiLUC/UJfK6+62VZufNHONB4MLEBS+hmvPG3hL7KEU1AWqZrwPfjQQx2mWACnnvJJk5K+oxRae4Kcl0JnCPPSy7mjELTfYooFvvsTpBCX/sMLJqNPPhkpFuApdaajEILzw5B/4X8ftie+i16OQkiGCLGu2bR5s7Gzx7nv1jxKs3vPHjt0qOPMXUVrT+RjGk0t0Yt1DBYL8JsFCz4QOtJiAX8ir7/xRlKvtIMRI0a4ncg0etPiipUh/Bb+T8N3LS43l0Ox8ITX1yAD27Ztb1X/LX76vPfbMe9VVVfHUQjKqrkcYSGLheMnTuS1Cfp7HBCKl2EoxYLP186wWPDrMKSh2P+2piuGk28oFvwy875m7dpoLPj8c6N/b/24QJo9Li0Wwi3R0BllE06FLdFQ6vfW4GsNbKn59yS4y0ixkOuQCzMQy4YLtnrrMGeePb7iJpvALqlTMvR11gyYQUc7qF3v4PFsI7vNWrjkwtON+42Fz8TKmw3T8opF/9db7ERwHX3muzAPQz6Tf9YOfzbc6m5gkXvdZXf1ZDHFwo4dO9yig4GIgX3c+NzNEfCo2zqATMb2Pocyp1fs2+I62/3onYF5vmQorLPO+h9ZDsGTxvNHoptZqrkRor+VV/e+xHEjcHsOzPIcNyLjXdfuUNaNr/iqO4o0bnZv1ydMrOhnk2v/2nbtn23ZbHQrQ1co7/Cx8MCDkcUCAzQLt46yWACfdlJao1hI25ksJu98S0uT1peUCpeWtpS4l1+JjoBQdtpuS4oFwQFbDL9TLMQWCygjOPeON33K3hJviuHVtxBHe/kkfAqVT2vDULHQ0YvcNHpEs0Jg/Pe0/2l42hKXlk8YJ7ytqaNCsLKE87/7PhakWOhIiwX8B7362qvJ4oBdwg0bOUpX2vjg88N/V3q/LIojTINVnELS6j1MI175OP33Qvn6MC29Kw9oED6fnpbSd8T3SLEQ+digf+Jpq2LBp0e4FJaiWFDZxQsfH+/6rnj9V6j4toR+nu3BR9/uP4V8LPiKBdodx1GKOWOEPiwW4KfGWVlDQK9Ps979MhXiiWSQ7z6eUtIKp/Ljv49P34Xb/1/qe6hYoOxdZamhcikslWbgxD+FrUkrWOWrMIzXf4V+XqRJS0ecD0faEM6PS/sW5icYhfru4/HjSn0P6VQ6yZjy0399V3iFKRaiATOTabZd+6fZzPn/FDuNi3Yq2a2cEFsxTKjo36WLHBZUB48uigd1LQgRwIjmmfP/Ib5yMlKAnGvEYZjgOP6Re1fldX4Y55nN2tkls51Z/pWmWKCBjBkzxg0YLCSGvf123sRLDajzeR1M9pqbbPt//m+ru6FX4tviiwlv5clEl9OkoxAXs7b/yAIrr0ZWUSr0s5qlP3J8kzxDG7xbt/VdG++OA+lYUNcpFpx1UnydJDdXTKzqa9xQcfDoYnfUIXsxc4mFRWfxtCcqFqifUuXbh/Pf0/gVftd/hWEaxSsMv6f9l28JJntMJoud1/Qnm7wXy8dXLDCRwuHmvlYehSiEn3j/UbkKwet7V4TdoVigXKWWXXDiX1t44uMI0+ubH58W53/339NgFVcoZJIeWiy0R7GgfEQXuF559ZVEsXD77bcbivQQTvCFwhCe/2FcobSKLwafho84Jrdp6dLilE+xsFA6xSv0caTF+d/b896TFAsqR2vL21r4Qvm0FY/wEYb9vBQLPm7euY1FCgLCULEgeIXIYahY0AJbMKKD/2GcvhHqW6HQh23Pu/C3B0dXKxag2ae70HuhMvnwggnj+B/GFYJVfGvCQrjBoW8KC+Hle0swpA0X/0qntAoL5dNSvJ/ef09LF36/AhUL0WI4k222s437bG7dXTa+ond8zKB37MuARQbOFbtykdPHtu4enSwMVREKF696OFYsRAu13QdmxLDRue+oMrtPucDZ/pV/9uXEkeDl4FtBNBazWICveMRmp5dFyscjRiQNVnWT1pA6Ny5rXPG58i9/J7oRAiuRG3pZ8841kdIj9jHSuTQEig6UColyK2srNjxnZdXR0Z2JVf1t6+5Pk85QFgBYBCxf96yzxnFKPWc51HVtDuufyEKJtt7flq551M41YpqdsWymtM67o3jcExUL/sBUSNYVL1iFLfFF6VqCa+v3ULHAec1CuFAY+g9whejzFQv0B5FiIboVIsQf4kjjTQgT5p32Pcwn/O+n0bvCELbU/92lWCiVPnjbnjL6aXn3/4c0+N/T6tSH9/EI1k/vfw/fOQrx2GOPJTuhWIm0RbHg5+fTBi75ImHRhTyjWPBhSnkP6Q7T6HsYCk7x/Nc7oR7B+aHg/Lj2voc4/foCd/i9GH3tpYX0PWu8Y20AACAASURBVEWxkFZuv3zh9zRe+fClvIv3pcACU2hn1E+fplgQ7QqBxzoBWJQKhBxH4YYOvglOIXHQGioWuBXCh/HfRVNaGdPgBO9/U1o/TnClhu1JSx5dpVhoL50+P0rBBYz466f130M84X/BFornO3kU+q54hcD772n/FRfCKS/Cjnp8/oT56ZviFfp5X3GKhXDH9Pz5I1a/4Rkrr/7r2JFin2QHlR3MrlQuLF/zuLvZwq8A98494js+iHd/+zgFw/K1jyZX3nEbxiVpOlCIiuOW1ULGtv/glsvuGEQxHwtqEAqZ6HEWvjg/Oq7xFsvn7ILJEa+v7+XCDd/4I+dEkzSi17doKYaro781NTfajHnfsglVfa28ur+V1/SzL05v8eiCRiYDZ21+w/3ueE/k46TrlAq0a5QZ4yv62bR537YN29+x5ubGZPIAfShAIkugzm9fPVGxgFxwDpsz8UuWLLGZM2famLFjbey4cTZt2jTn3I3jGufPn0/4VqosSUbhL/e1b9++3eGrqKy0CRMn2pgxY23cuHHO2eT8BfPdrQTHjh1vccBX/v5RCBZM/lEIBj4UBDycheW7Fla8u/ij0Xd2r0QruH3FAmk4sqJbIYDDvHzT5k1WW1tr4ydMcNfQTpkyxfEPywb46eMTvcTxnDx1ypmTij54I5hSw6bmZlcu+ivwtAVHmFd3KBZCPh07ftw2bNjgnM1NmjzJySIyUl1T7eTjwMGDiXxochOWo9h/8qP+kEXkffKUKU4Gx40bb9OmT7fFS5a46+eow2J40r6pLIQs6Ddv3mzI9fjxEwz8OFXl5g1/QYIyjN1SZJJFTlsVCz49OBhG5pGLvXv32vMvPJ/IP/K8ctWqWP6PurCYCTh4LzQ1OYuduro643aB8ePHu+OClGfOnDm2ecvmxIxcPCCd/+7TxzvO83z5B5YHfsybP9/1P5MnT7bFixe7Y0jhorIY7jAv/ffTcLab4034U8JxJWUZO3acKxd1hWPL+oZ61y+q7xOejgx7kmJB/CGkzLt273b99bTp02K+jLPpM2bYosWL3Bl5/3rStvDk7Nlz9vnevba8brnVzq21iWVlrp0w9pSVl9vcuXOtoaHBDh065G7rUh6iU//9EPn2H1ksAEN/gawjd1zzDBztjufRxx613bt3JzKJbwa/f+E9VCzQV4EXemjvGzdudGPC2Hj8nD59hi1aFPGqkAyRlkd0+W3CL1cp7ygBsKIAB+0fRUkxXpWKUzxSHyVLjVLStxUG2YK/Kg+3sZVSFmDgtdIRFuvfxHf4hW8b1Tnp6Ic4Fj15ymRbsHCBHThwsEXlFtfWb9261RYuWmiMX+MnjHd9Ge1mydIlzh+F5gellIc6lUwQ+kpn+jD6d/pI5lOMk2Vl5bZw4UKnPC4kc6XWCXRyFSvjJGOj6x/HjbMZM2e6OPxkFCvLFadYgHGqNEKe5sx5wwJgau23YudtOHXsKieOucVU9dJbrTlzNnXSsvdgrU2q+Xp8dV8/q1zyAzt/4Vi8S8zVd12zoM0XPBZcEQ+JP1n21hWlWMgva3fwt3Ce2/7ta86/Qj3WCtdfZ0eGDHDXISbKhMR6oDCOji9ftAA/9sUK5xiV4wX4MahcjKyejGU0khnybjx/1CoX/TBy3oi1Qhcr8riVZdbCb9uBI0uSo0RSPLo+ogt52BMVC0yGhgwdYgMefthNtLSDwyRCE7SHHnrILU6AVb9K3frvheSMwW/69On2zLPP2P2/uD/BifWA8PshZuGTJ08pyYGdr1iAbiagooMBHk/fTzzxhFu4+XnwzmKOB4/8HH3ynUgxgPu3QnCThxQLnE9//oUX7N777nUT0rAcXE/74UcfGmd4RUvIq1WrVjn8jr4nn7B33nknD9ZPV+idXWd4BZ2Uo7oD7qnvDsWCeMOEqby83F3ziR8AWZeo3jSpfeSXj9h7773n6lqTwEI8CuOR1xUrV9pzg58zvJILNyH5aQL9wAMPuFsT1q5b52S8FDn382pYscK1F2REeJUHnugfe/wxt2BD5pjAdrRiYePGTZF8PxHJN/xUWSkjN088HrcLwvc/eD9V/uAvCse33nrLXbssL/rik8J77rnHte+Zs2a5iaZ4Ad8K8e6DDz90NHKtK/0DcCh7oMfnmehFvqGnED7lWUqIwoc+75eP/jLvZoBbb7vVyYB4RYiDXRQzHeH3II22nqZYgMebN28xbsqi3/N54dcLCjB8d8DLtHIViyMPrvLmZhJdvwxu5SW5IiSe9jJixEinjAJvMRkQDoUoFgTP4pS+ln7z0cceS6wVgP3pT3/qlAsaL14b8lqe40doDhULKAihB7l9+eWX3S0H4NIYKhrw0fPWsGFFj+rV1dVHbTYel1goFuNh2rdNmzZH48qTTzqesdBU2dPgS4nrKouFkBYUsPQFjG+M0WPGjskbo0N4/ae8jK/0qdQz4euvv+54mcYL+iHlw+IfmO07dtijjz6ajAe6JemRX/7SKRzT8MCnZcuXuytJw7EFOXCyfPvt9vDAge6WJNpNiCf8T5mgZfDzz0dj/ZNPWnV1jSsL+aH0oP1IzvwQK0vaJ7Ip3pQaIuvr1q+3wc8Ptvvvvz+vT/TbKX0A/SgKyDTcV6RiIa2gLMyPHF9lVYv/zZlFc2OEPMRPxGTa+VyIjkp0lhXD7EXft7Pn9rmd0mSBGHeWp87stJkL/sHKKvs5i4Xp8/7ejn2xNjLbRjnSHDmaSy1bp1ovxLu5DOznTtmqP/ktW3b9deYWvJz/dz4Aol11HT3oaaGOQhybnu+Yset5GSoBUBjF/MUqJcMVeFm7sGdT5Ffhhshx44r/8Rt2fuMq+1VGMuCl6dS6T6H3YtbWbxvubi/BxwLHIJavfcKamr1d7bhMp87ssSlz/ianUKjKKdna2sYmVOQrBN1Rh+SIRdSmiUPpsWjlfXbmXLzgLDLR7Qo5CBULHXErBIMRC2wmM5qQleK8EU3z1KnTkkFDk7g778wpFDRQaTBhYYFFg78IL8Q36Nq5a2c0oHrXVZGP8BIqX96VD3FPP/N0MhFLG3DJ11cskF4WC8CzWxPm5eerd2CeefbZvDL5igW+cysECywmLKJRofLgf/iORj+NP/iCuPe+aGFLGh7fe3mh8goXA/+bb77p0pGW6x0bVjSk5qU0pYQoFuCLaGIB2hZLCNGvUHnrP/Qrjnd2RVjsk6/yF39VT2EI7JKlS129Ca9wEhLnx2OV8tFHH+XJnl9n4Oe/H0ceo0aNytsl8vMI32lTU6ZOzcvDp5vr2fz/7IhxYwYLJ/G8PRYLKi9yKl6qXH7ofyP+xZdezOMV5aIs8+bPS+hSfSgt/U3IK3BxUwvyLVpCHun/K6/mHEqyQ438Dxo0KOEPk3nRTJ5YEIR1KlylhKRlYTlh4oQEL/h5tHBQ/ROncuqdK/bYCVRe7aFFOAjpp1j8kA885dm6bVuSjw/b0rvPc9FP6Pjn3Qrhw/k4mV9ipfbzn+cUUdClepYMhHGzZs1yR0mFKw2/4rBIGfTcoDz+gk8P5VfdK07583/LlpxVpHAqX0KlUegrFtidfm7wYFcevqveFRKnMtIm/aN19FOhYgE5R4movMTz2267La98imehe/DgwdS2gWxyIxm4VGet2XGGvlGjRyVlgo8rVqxskxz5/AwVC8wB2N33YVr7nlZvIQ4sx8QHwneHD88bo0N4/z9KK19mUF763/13vx/CUpN+6NlBgxI5IG/JBHWDxZafnnfGlrffeSepuzvuyPUfpJd8hCFWOVjPhfj8/9zKhKJCvMDC7lxjo6EQAR/1LPpU5rD9LFiwIOGdeO+PwYojX+p74sSJbk4BPuEU7X559J2wpqbGpfVxXTWKhUwm2kk9e26/Nax/OlIqVHHF4002oQILhn7OZLutC55S0k2d+y077pQF0YJNZ9Gp1ObMBatZ8qPIc71ziHez7do31Qledx2FiAQl4psT+GzWdv38X51SgcW6c+QY76j3NGWCT48UC0d7mGIh4S8Lce859OGrVndDZKmAAmfTP/ez5mNcixgu9Lv6f9aamk7bwhV324TK/s5aAYuFzTs/if2B5NNz4Mgid9TIXfXoHDh2xK0QKA9uin0nCN/NsfKC/72tvPoW27DtPTt/HnPFyEEjIfzzO7+u5GeoWGAng2MG7aGHtBocGWQYAAopFpQPigEWTCxIgWewYDDyBykNTorTIALssLeHJSaDafwjn8NHjhi7y6TXxI1QAxWh6FWowUshO6XCL9r1n9BXLIBDigW+sRMovP5geMn7HXe4iYSvLEGxoF1k4NH+jx4zOuGV6OMb5eC/+OV/gz5MOn2aeWfwfvudtx3fRSPmhT6cX97wnV1udlvJCxqglYmpn74t7ygWRA94Bzw8oCTLkdbmpfIQYl7Pos3nm8qlOELxGbr0H4uA2rlz88oNTh8/tLEAYPeFtKonXw6FU/nxHyeH4sUrr7ySWo9+uckTc3rSgFtPiJs8/LgZM2a63SjieNqjWBA9q1avTvil/FRu/RcNhCgDlJaQSSeTbPoH8Yn0KB35Dw7Fh/9ZeDz99NPuKjm/Lnz8vNNnAUt68vrggw8SeQY/fBTN7Jq1xS8E+fiyMHr0aMdjlZ18xA/qW2VRfBhCB314WJb2/I8sFp7M0XHH7bZ9e/t8YEAPZfSfYrdCwCP6pGHDhiV0qOzilUJ4JD4RRx3RflEOFeMDebCIenbQs4nskIdwKT8W5WpDhMpX35955pmibVFwCqVYIH8UC+Svb5IxlcPP65FHHnHWRCqTr1gAjmfOnNrE8kmyCm7RD4zK59Lceacba3wlMvihDfwjRo5waYEFz8JFixL5FR2FQsYZFsQ+z2SmrjwKpS0W7ysWwA1djI/QXCxdS9+UXmEI35WKBcoEz8eOG2vvvf9eIh/EU3+qR+YBWBBAq+hmwwHLQ9WZq+87cooycAi/3iUTKJKGvzfcbRgLX8gHKRbE+0mTJrsjD6JJuIRbof+dfnbuvHl5dCsf5UuIvLz+xusJveAW/vBd9BDPO1ZxKD18vFeNYuFiNmPcFsEinasbt+waZZNrvmHjK262suqvmruasqKfRTui7d9ZTVM0sIu6+yB3CkcNM3eFZLRTvX77O7GfBRw49nU7waospcn9z1/EdUZ8Nt5dcubjzmHgRTs+cYQ1/P6X8pwK+ov4nvjesxUL+fWYOX3Ctv7oOzmLhS9fZ3ufus8uYq0Q10Fn1HWpOE+d2W2zFvyTs1RAqYBMHz+5PulUIjyRw9F1W98y51vBHYHoa2Xu+FH72hbWCPhNKEO5UHFz5COl6qYorqq3TZ/7L7b/cLTgYMCWD4XoCERu4VFqeTsKLlIsPOAGITp+dsIxiaND52Fy0Nh4vlUPuxpaNNHJsxgopFigHPCDs8vhQMExBY4rcJauvqHBncNm9wrLARZwDE4aPG+99Va3oGMw0sDk84hFOrugbjEST8J4Z6GKKWpFZZXb6amrr7eamjn2/vvvJyZ9ygP6GCQ5ryjcYV6+80bS+YoFFtqY8sJjHnAJp3h/3/33OxjwpCkW/EFaiyDSYn744ksv2eLFS4wywCdMJ30TfnhE+nXr1jmeh7TPnz8/McNmYH7n3Xfc5F5l9cMwLTsQ4BZNTEhDGD99qe/+UQhokmIBmSkVh+BaoofvLDTYxSMv6gbeErKAwwQW2eDoAueUWfRQn8CoXghZEHJkIcxX+dOmdCsC8KTnYTFEHkzUMENm53HUqNGuzJJ1TONJA33IaDGLQXZSwUu9E4KD58EHH3QTrvr6BuN5++23naJKdEA/O1yirb2KBeoKfkjumQxDP4/ooz1z7S07YbR7X4FHGRctXuzoUZ2Qln4FuUchidw3NKyw2RUV7lgFvAQGeBaGhCzg0pRqqie/TpSWdNA7/L33XLuqqqpy8sFkt6WdPeEtFGLaKx4Tkhd0Y5XD2f6ly5bZ6jVr3BGViRPLnBxop9BPh7JQslUor9bEo1jAFBsekA8hx61aOw40nmfciMYRQtEsOWtJsYDfDPUnpOXBcoExASsc+jnaCQpQrIuwuIKH4Cekf587d14qbzQGf/Lpp0kZSUMetGkUW9Omz3AyRTtcuHCRffbZZ67twA/yAFY8wuS8EI9Fu0L5WKDOTp48ZUOGDnUyhtyDF5zQTki/Q7tBBjnuhgJX+VAGLC3AK3ooAw9tg3LQR6HoZPzEvwJWD4wJgldYM6fGjQng9vtWzP+hg4e6QLnBuOTDiJ4wZJwkHX0WabFGFEwp6QUbhlIsgFv0o1gQXHvaQrG0Xa1YoF5Vn5ST+sRKgj4bn1DMgzge4/dDZ86etdffeMPxnTSkh08oDFCA0VZQnNNXfjZqlOs/gZEMUVfA06cWGltQLNBfkwZY+mr6Jd6pZ8aLN996y7VPeDZ8+HAnw6or8uMdGceygnoT3xUSh4x8+OGHSR2Thoe2gKJ45sxZboykLFOnTnVHFuk/gVGZoBF/DMJ71SgWKDAWAtr9x0Jg/+EFVr30+86ZY7m7jo4jEZ3p0LG3rd36RlTBwe4z9J0+t9PKq2+28uo+bjd42txvWVPz6YRmNeiuDWWuT5ixC9vX2Zq+fxhbK8RWC1++rkf7XuipioVcPcZWIUy4Vy2ylV/5b7Y8vgmCsLE+OluVg5cyon2a40vxCW/hcO/B2ZGlQlV/p1zgStdMJjoGkYcve9Fqlv4wPm6EI0WsCbAMap9iQemxMopw9nUhN0AsaLjXjp/kbDTncelEw3J0Pb/Ek/379yeLXDphBgbO73JObejQofbGG2+4kDOBpTxDYziZUDLYgLeYYgFFBoOFBkHSvPHmG7Zz565kYauBAbqZ2Gzbts3RwyACfkKcXRXaJccUGzhwKw0TVxwN+rj9dwa9isoKN6CrHIQff/xxwUmMr1gA1lcsMFDDb3wjEEKPaIemKP6AC0nn0+JbLCidyjNhwsTUIxpM7HFkJzjy4KFOfdzwlP84phJvoJ1FvHbXJC9p6fj26aefJrxFhnBCB2wILzylhjoKIf6zkFy/fr3t2LGzTQ87hD5NeiekfpBfnwfwjht5sOKBZuD8NJgmo8QBTukIkWd/EaDykra+vt4tIIHjoWwsjNasXZvqkJTFMJMjrEDEB9KxEPGVXMqDkHaAHxLloRDnc5qI+mVBvkaNHp0ooiiPytQexYJ4dfbcOdu3L5J9dvo5o6s8kBcWZjgZxUkx7eDIkdwCih04lVsh5cHUNa29MyHF2SYTbJdHbAZM/8LisNCEWVZW4FbZWWBCk8oBb1nY4KDMj/N5X8o7psMPP/xwXv2gGIRuX6HoL8BQ2G7atMnt4EGjeEGbaK8puE8zRyFQLEhmyIcxoZT+XzC0o6GvD3UPcbz7fIW/xRQL9H/IHXDkT9ohQ4a4Ixk+f0Q3cbQFjmMJnjQoaQpdy0s834HX2PPWsLdc34UjWuEmVFtRW3z88Uj5iAKO9CitCsmDk8G4PfEuxQJ4qV+sl5B5xkHoEN+xrkM5yDdoDR1GkjZULICf9DjwDY84QB+yy3EiKTGUF31cGv30b/h4EF7S0R593hR6f/fd4Y4W+MN84OChQwkfC6UpJV6KBdEOfsaJHTsZE3bET+njAzv+Gk/AXYiG7lAsiO8vvfSSmzNQR+oTkHn6If2HbhSw4gshvEEBwZgJvF/HvONHCCfEKNPJS/ndd999rq9J44UsFgSvkH4cR43y80Fa5YccccxCsNDFw+1A0OWXQXky5qJsphykA572SR2TxsdPPsTRhqQgVvmx3tBYfNUoFjgKIQuB3IIDL6KnbMmq+208O6A4o+uAXVUtfsIQ8/Gapf/lzLNlgSCBkKn2vPrb3fl1doJxdvf5gWmxT4ac8EggOj9MX4jtuvf7uRsL3FGIy8PHQk87CuHqT2ZlTKQzWdv+7/2d0sYdNbmhl23557+KO2DVBaHew4Vz5/5HMbd45c9tYuXXbFLNTVZe1ce27RkVWwFFSrvoeE/WzjYesolVX3X+TLAumFiJAqD9SgXnP6GytzsKQf78nzynvzWsf84ymXMWHXmirWChFB9/SJR43cM36jlULKBF1iRLIR0076U8DADskDLIgEsDSTHFAib9GgTIA5N6JnD0Qbl+KJqE6T8hAwmTTc6JM+iQdk5t7SUTA/j90ccfORgmgtCG4yp/EuHn5ecBj2ZXzE54Ap1MIpVWdak+75KjEJ7zRsEoBBcPfOJRPKFoUFykWHjSwVNOykBanDsJJkyjeBxPkgYekYa0ottPQxxeloGDHmDZrRMeP1Q6QtIJP2Ehx3t++lLfdRTCPyMMfT/+8Y8T2ZKMFQspC99RtChvlUH/cTAIb4ATrz4bxVXMuf4rTKP/y5Yty0tH+lmzZ6WmRQEGPaIJJQQTLz+ftHcWCj5tvOPQDljRoRALEuoQOlQWbhtIw6s40uJ8S/CisT2KBeH2Q5yYvjZkSCJj5Oeb2kOHHmRr5CcjE17h0I5yM7kVTpVZ/wmVHln0ecZRr7379iVp/TQoFuAZ8Mgxi6iNmzYlsNCivAj5r7x8PKW8YwEgPhOyK43/Ez8PH4/yIo4+W0oj0rJow0meD9+ed5RvKBb8nW3xBL6U8gCP/ABLCF/VtvjGk3Y2HLopK8pbyiYZZmEl3hcrG+MGFg30F+ojCx3pwj+FYAhZyONfpBh+1QMO6LDsUXrK6XvH92lVeRX6igU/L/juywSKROLEEx9WcfINobZKWFFRWbQMpP3gww9cvZAftGMNQbzoVkgcY5pPF8p2/zsw4cN4pd1vaOK8f6ExM0zb0n/wqLySRXgLjeTJN/G61FByilKtUP5dqVhQ+SgT/RCKAeiS/IU0Eo/CGHhk8ic/+Yl7p/zcLBHC67/qEaUMCkrglffIT3JXtQuekL5XFpeCJ+QYjuCE1/8PjViUSZbIB8saHeUQrEIcWKs8wLIhUkgpTBrlSR+AdYfyoQ+ZFx+7uGoUC2JiblGmyXTWGi+csHVb3zUsBMbHFguR5YKsFxS2b2HEDmtZ9c12/gK7BPEiJ15YRpWVtc07P7Xyqn6Rc7yqfjav/k7LZApr93LlurTT6ZhvWsjmFmWNm+psxR/+RrwAjnwB9MQjEKKpR1ss6HhDNmOn506OnWHC017W8Ie/YWfrmKDneN8xddoWWcna6bO7bNKcflZWjXPEfs4x44UmTKywBpKcRNc4YtngHKQmjhXbZw2EAsHd5IJfFPKvjpyczl70L7Z9T5llsultRJ0gfPN9mnQ1H0PFAgMEDwMtoSbaGmxaCpWeEFjhKaRYYBD4xS9+kQxoaNdb45yPXRx2nUQXA54mMOIl/9mp5JvgWGT5dSDYtJBJpL/D8/Qzzxg7sGmwvmKBvPxbIUL4kFfhd/8/EzXM5EU/abGOCCcaaWUirUwESU9aXUvm58E7OyB816CMl/RigzlpFi1a7CYzSse1ViHetv6XxQK4eSRPKofiSw0xC07jEXF4+Va5yYddWk3sQ/pDHMjYyE8+cfUDLdDHTm0Ix46zaGcCiEkpO4AhXJif/qP8IA30idbQIScKNxYOfBctKAyK1aPyR558GQZHRysWmADjI0L0ww9fsaCyEmKRgCNTYHhIw9GoUO79NP47/RsLRqUl5DiDD6N332KBfH75SxSc+Vd8ik9K09YQRRT9iHiAAkS7cC3hRNaoI9UtioV168Jjf20ZS6M0ct4onvu88+OKvfvtUcoBZFbtl++hYkG8ZXdR6cmD3dTQB0AxHmEBEI4pwAu/QhZCAx95xNFEPtU1NQ5G34vlwRglp4viQyEaVRaFhRQLXHcKjPChWCi20KUNhM4baStpfVZYJsYl5SMZTCsv6bbERxoEjzWhDxvi5tus2bMT/KTDmSZwabA+rlLekX/xUiF5IFuEimttSHrqoBANXaVY4OYE8Rqa2GjhKFEhuhTPOExdUm5CZBtltL63FKKMliwIT5r8MYZx9EH5EHLrVFqfrPpWiPINKwWVj3wmlk28RDawWBIM+FEWMlekDMJVrDxcAY3VBTjIA4tA4Dvj9/+0B2mxQnTGt4wzl+ZKyowdOLzAps/7Gxs/u0+0eKnsbeOThVH7lQsTMAWv6GN7Dk6JKy1ajPmLsiPHVzoFBwu3iZwZn/f39sUpzhq3/qxrZ/Arwpm1fQ//0Jnr19/4JbcI1iK+J4Y9VrEga4WLWcucOm5bf/jt2BLkOufDYset/2jZM+13zNYWOVCnEoWR7K3f9raVV/c3jg0hn4tXPZTamSLP9euetglVWCrgaLFtCjmn3Kv+qlOyYfHAcQcseTguNLGyv81e9B07fnKTXczmm1O2pbydnSZULNAR05Fr0PAngopvKWTBxI6RD1dIsbBq1eq8wZDr4VpTZibjcm6kgSjtOiMGZiaDlJcJAun8gdB/D/NnkPK1+Sg/NMiFsP6iDHqKKRZC3oa4/P++YgG+wuMZnrWCDxu+U/bnnnsumTRAl842+rDwAL74ixZg/WMNan9KxySPhSdwDOCc4QVe39sbolgQnwg14eG9tQ801sYWLWE5KDfn5oHhgb9Llix1MhLCFioTdST6SM97uJhnJxb8ahscP/DxtZQXdYRzLXBTfnBxFMNPx8L9qaeecnlAB3kV2qX389Y7Z3BJA27y6QzFwqveDQzkU8gRIkoXnxZg/Z1h0VwohC84o4RX8IJF7oiRI/N4rrSvvvaay4syA9eW6/WEKwz9+onaWbPzpM5idP2GDfZ5fLTChwtx8F/9FOa+0Ak/IsVCzqdHWrrWxLGYwHwYnpGHZLU1IXSRXmkkq/pPGCoWRCP9M/lKdjlmBV9a4g3pBYOVC+mhg7wwwxd+wdDmaSscI8Eyy7/xQDBhGrVn+lSOe4hG6A2v81Vav8y8F1MsQK+eJ5580jn8FZ4wRBZCxQIKdMlIWAY/PTB+/UCXyqZ0wkM8i1vRRZnDI0iCJQ+fN6RhV7o1/Y9PZ9p7qFgA/09u2jmLpAAAIABJREFUze3QU67WPtCJpWXaQlo0dJ1i4bWE19TLhAkTErkWLWEI/1FOUm71C/hJ8OslTBP+p96HDo3GQHDwhL5DgJGPBeSA/LAO4NrvEF/4X3IFH9UmSI9lAnXqwzNO+21r0qRJ7rtw+LCF3t97//2k/6I/R2HZGb/LSrHgzmK73cyoQz1xaos7q11e1d/GY2HgnMW1X6kQHYvo63w4LGi4x7J5i6Gc/4fzF45b9dLc7RCTqvvb1t097JpEfAE0LLRVf/m7ka+Faz4W8hproQZ4abz8V1y0L2aOs4Y/+s2cxcKNX7ITkz+N8CYKiLbvjlyad2m41MGcb/rC5iz/sTueg0VNec3NtnXPmNRyn79wzGqW/ji+wpXjCvhW0A0OrVEy0F50hWSEB8XCpJqbrWHD03b+AlrvnmDN0TIvcd7IwKBJA5porpxjl4Izq9wfzlVjW7eW+mx150JZ2DAwMYCAu5BiAceJfBcsnoJZjJf6MGEcOXJkMqCSX2VVvimoP7hKbsLQl0N9UxxmggO889DsNBZSLPg+FihXZygWwIsFAmf1Q1pFsx8yaHP0Q3VBGJ6/FTz4pkyZ4iaD5AMsjpH8fPz3bdu251lDcMZZkwQfTvhbG+ooBHTwMInE/B/TaHY+Sn5eftntkjc0pF+BSX367YC80nb+QvpVRoU404JvmhRt3rIl6YtYyMgDPPIOzPK6uoS3whHm4f8HBlNk0qvNcH5diwJgkTm+QQcTNxYFPo60dz9vbk957LHouknwdKdiAaeMlEMPbT2N/mJxyLp4BR7uoE+Dx2JBfAOOmyzS4NoS5/OX9PpfKCyWB+0L3w/IKHR2tGJBzhvBL35g6VP6GBCNFYwh0TiyzYXQKpp5T/OxQF/tH30BjqMMyDR9fSnjAorgqZ7fE3Bw9hxei98+fwvFhzCqN+DpG5AXmftTrp6gWMDZouj06U97x6IK3lDHPL5iJYRfsHChg5VMzJ5dkeQT8o/2JmUz+FF++GNwiLu1/5F/8EqWCLEuo03woBgveVxwY8jLzvoPSwEpTNLkpDsUC5Rz5apVLfZDjF+vvfaaq0fVEU4NW8vb6urqhK/kjdNaHwd8kY8FvvNwdSYKOh+u2Dv+c1R3jOdYJInvpENW3nwr5yuFcZIjjAcPRu2/5X7gsOsrsNJTPtDJfKkzfpeXYsFbmDjnjtmsnW86Yas2v+IczUVe7ftYWRt3XX0/C3I2N33eP9q58zKdiRZGvt+HdVvfjHaGY5PzhSvui4WpZyyifoVzvPONtuOu79myL19n9Tdc87FQrIEX/BYfg8gc22+rv3qj1Tnrj+uccmHLP/5PyzaejQboblAs5I4NIHMZO3JitbPmmVDR3ybVcAzim3biVO5crF/GEye32LS5f+csDFAqlOFrwVngtEapwNGJ3i7deOefAeXeTTZlztdt577J1tRMB6sjGC0v7H36uuPdKRZiBzl0vuzMt/e6ScrBAptOXQusNMUCA4iOMQDLIojz5kxKSn1wMCgPxdAPnk8+5ZrRfN6nTRSACSdFxLFIYwK7bNlydzMCu/Dg1SS7mMVCVygWoIMy79kTOdEqVDbxgIkYXprhj3iEUzB9D9Pv2r3b1Rv5UG52R7VLLFiF7JYLDtjlRbyjK7/WhCgWRDchcoGpMxOZM2da85xx8CzuRbtPB7sZyJ/4wxEQ/3uhd3D5+PBCDw5wIfu1tbmrJ1mM+MdZOO9fqiM0P39MUVEsSSaZTPtHc3BsyjceaMGDPul9On18etd3Z+Ey+DmXlrqF56p/wbYnpO5KtVjAaoAyqF7WrCnuJyKNLspFGcAhWU1bRPlOv+BdIad/aXm0Js5fZInnLaVHdjZv2epu82An2z/a1NGKBXZtyQNewTPkGAViSzS29F28V32mKRboq1A2+/JLX8c48fBAnvSxgXGAb8DxPPDAA8kxPtoiDm5DXvPff4rRDxzWJdzSgXKLxRB8V1mgtycoFhi3VKZi5eEbt1FQJ/AH+kmrNODQOyHKAv9IEeN02mKSdPMXLEjaK7ixyPFxtfddigXxnvDzz/e6PgqasExs1djgxhLGhzOXyIhPa1cpFvwjWZStFEexHOHwHXnCd8ZJn/5S3jkiymIfueBBKe0rrcGhoxDQBgy3R4XyEublf6f/U/uGTvqXo8dyznqpQ/pivoEfWI6iciMJGzxq5+l9QdRH0AfoyKDkhLlKZ/wuG8WCHM1pEYUJNxWjytm5d5LNmPfPid8FX0nQ1nfMwsurv277jyxI8omOY2iCnrXTZ3Y5XwyYe2P+PXnOLdZ4/mA33w4h+hRm7MKmOneDQR0OHHuw1UKPPQrBJPTcGdv5wA+dckY3Qaz689+xpl3r7KIGHa6aDBZwnf0/Op6jur5oG7a97ZybTqru426DmLv8NstkI4+x0KI2w2J/575pzg9D6GNhYlXrFAu59Dh+7GvVS//DDh5ZbM20UY6POKdehF3Pn9byP7puMmexgGJh586d7a5Xdgw0KBCmKRZwKsQAgBMsOn8NNq0JlY4QPOSFlp06yNV9Tl4Ux+IJL/Vr1621+QvmG0cwPv3sM3clJfkzqBH6+EVXMcVCVxyFgCa8JXOsQ+UpVO98ZzGNYgHekJaBnMkBadIWOUzcuJqK8pLm3nvvdTIR5kVadnkEx7lmJnU+nP9eiMZi8bJY0DltJhMtTQAL4StGy85du5JyUOYRI3I74z6P0nD7eDGphh/wGJrxtq40hw8fcUdF+E49UBasA/z0gi0UAotCyV/UMKH0FzXsLlIGyTBXZBbCp/iQBskxeMRzwbY3bI1i4Z1333W8YrIL33RkoLU0YLZOeh7K5C+ihIsJvb5TP/6NLoJpayj+hiH4iGPyzg0127Zvc9fBYSHAlZMs/lg0qy6hC/qhk3fCu+/Bx0LHHoXwb4Ugn9YqFlROtR3+i15CHikWBAsv2HnlSIqDuTN/V5qyFnqEm+95vLor6vNw8qu6U34KVQf0e9Q5iysUpBUVFTZ6zBh35MFvT+Th/yc/8vfboPIiDGnuzKMQvkd+n4a0d45+qSyUB0WazxM/TXS8Yajr10hDe0TmQnjkGOUp+OAJshvC+Hjb8p6mWOAYGrg6Iq9COLpKsZDIf9xOSumHcP77y0dzToHhP2Nxa/nrO3FErtlUCRVIvsUCstDSkUyfn7zzMEdzbTzuw3wFOxZTXFcethu16zA+7b9wEyrde++91xl6BbtsFAuRMKAxjLSGucWUFAwZO/bFeqtd/iO3sGmrMiFJV8EZcfw29LP123LaJyk4HD2xQCxZPcB50i+vYce3r63YUNrOTmsFvE3wWvBms3bkg5euWSy0edGftRMzx9mKP/ntPGuFA68+5nVU+RrtNtVXO+ijbTRlGm3G/O84vyP4WMC/wr7DsXO2S650vGiLVt0TtRfnCDXyFdL2WyE4CtHPlq99ws6c3RMPaNHRoRwvupNHucV0jp5L40LFAubg7VUsMHCwMGFwo9Oncy+kWGDikTYwlBqnQcOHf/udtws6QmNRWllZ5czpdbzBTwut+q93DU763zMUCw84xUixutU3JmKYFkK/yuCb6Gvg90OODAiWevRvUxBeJjx4jmcRDeykyZOT/kG4BNvWUBYLmqiyyA2VF23F7adjl1/yStgaXx9+WVEs+Hz78KOPEp6wg+RP/pi0afLn4/DpSnvf8/nnbjeGfHg4XiGfGeCpmTMnoYHvOKkjvqU8/O8vvvSiwwEveoJiQWU9dbr1vn0oF2bfkiFwcYWkz1tgNKGn/QOTpnzw07Tm3eetn454Juo4s2QXnKNo5K1+jXfo4X/4LhisFzpasSCLBfGC9uHT3dp3yqn2RTl4pFjwcTmT7iGRrwuVm5C0Ki//05607+IbO55+PlJ4EEf/uHTpUmdGz40tpPFx+e+qA5SGvCsEpicoFlpz7SjXsaouCFvyjaOri4Glz5fTPZ+v+EoRTuoIc/RCsu+na817IcVCR+cT0tRdigWsRaClWPlQLDwaH19T/RSDD8um/1y7yRxQfeUjv/zlJbdK+BYL5MWYVywv/5ve8X+AfJCevLhmVzRgMSXfIX7bU5tPi9M34RQM+PWN47md8bvMFAuXLgJyxxL4lrXG86esfv1T7nhCdDQiujrPOZdzu7CcBY8cy41358nTd2Yjz/bs+PazOUv/q4iQZO3QsUVWXvN1K3c7xP1sSm1/O3NO1zfpbH43LaiyWeM4BDvqmWMHbct3b4l8LWC5wLGI6+Onh1gxyGLh2PSe4KtCE8+sXdi73VbfdH1ydefyG3rZ+m/8uTXv3x5ZK0iB02bFwKWyrU6llJDOCaXX9j0To5sgqvvZpOp+VrHouxa2EV3z2Hj+qFNAJMq0Eo4QJe1CjlKr+th4l46rJL9pa7e+YU3N6bcDlFKOngATKhZ0FKK9tOlIgAaoVMXC6dNu0aLBgEGARQzejDG7jMxaH3EmcIrnW/4z0MEyAAJPOs7oskuvMjh5yWbdjswLL0YLJg08GnTI2x+EiNdkFpM6/1tHKRaUt0LRmxb6zhuhhRsuqLs02DCOidhb3lEI0uM7I4QL/1NueAB98DY0ifxs1KiELyxuUEj5E/YQX1v+S7EAzTxOsVDk+qy25EEarrxSHpQZr+ZtwdWwIlLICFdoseA7QWMRoyMGmnCVkidmv74pPJ7gpVggPYoFyS50VFVXt6os0MLxCtKCpzsVC1xTJxmEHvGrFD75MFgsqE4IiykWBOc7/PNxdcQ7PG48f95wSsZ1ubQx8lVfoFBxstghlDJPfVhHKxbYMeRGAvGBsLUWC2k88vHxXkixICea4kmu74+OOeT3/9F4kBsvBjrz7WjsiN75hvItpIk6oF/94IMPHd/hJ3T5oepBtIjn9953n3H1KfWhb5ebYuGSNrF//yU88nlG25OZPGVmVxlLBsHAz48++iiR47vvLt0PkHCUEoaKBfoHjrKVkrY9MCgW/L7o3eHD8+YZxXCjuEK24BsyhF+CQvBScKq94DOkEKziI8VCZLFAHtBJfeh7qSFj+IMPPeRoBQdtLbyuMlIs3O9goHHNmjWtzgfFgspHyPW7ohHFArc4qB1SHjaBonZPH5CbG6b2Bd78kfGW/oM+YOjQoZ2hV7jcLBbSF1+yIpAVw4Wm07bt83KbseDbzhEdTuVyiyc839/sjkxwdCEXH773debkfC+r7m9fnNSdyJcK5rnzR6xm2X/axKqvuesny2v625Zdoy3D7RBOkKNFn45xSFi6LISGWLlwev5Mi26HiK+eRMGgpwcoF6RYONqNioWo81E9Z61p/w7b/K9fdzdriFcrvvJbdm7J7FipwE0MOfguq9dYiSF6LzSdtDnLfuQUC1groBTbtCO3OwiNUjKQZvOOj9t4CwQ+FPoaxyV0tWTF4u/avkPznKNT2mG3yXoHKHa6U7HARAVFBgOYG8QGDnQ7b+wUcp+4QnZ6eaK4tPBQ/D0KWWSFgyp+I7COYBDjxgoNahqENUHkPwPRG2++6UyRFy1a5Haz/Ksq/auPQvmXCbnwF9v11CSVPHlCXP7/7lAsjJ8wIZk0U57Nm6NxAeUBPFYZCX0/DD7d7X3vLsXCJ5/GDmpb2Cnyy4fM1dXXO1mGJxzNGTNmbFKvyDBWCnyjvpn04MgqlFUfZ9o7ZqMchQAHMsS1d76jyYWLFrl42hQwNTU1joaW8vG/S47B0d2KBcoAHfCN4z9pPCkWh7zi4JL04n24s0vZwwl9RyoWxFuFLMiwoqBsft/D/7Tn+RdesM8+G+XM81esXOEm3uLJladYiK7bo3zIN9YYLY0BfHdO3QgPHkzGA40jae0Mnwmhopn8yJc6kKzwn/aGczyORtTOrbXVq1c7qzfBAXOlKxZoY1ggqB0R7t69O+m/KP/TTz+dHJfAD8OpU/lH44q101K/dadigTJLPt4d/m5JigXa/NJlS50sIy/IWGcoFnxrOCxKfL87pfKWG7V8J8YsyLEi8tOjWODYo9oHFnH+9/BdfZ4fchQCPkqW/H5dFguUAX7Rv3HNMnMp184PHkzmhulzwtx80P9+7VaIoguGaMFEJWWkkco229ETq2zqvH+2MneVHoqCfrH3+7+KPebHC6TUnVq+9Y483Vf0s/p1j3qLx1DBkbWVG151+ZRV97EJVf0NJ47NmUbXwTiaYud/oYB12f9YwUF+x95/2ikXVvzBr7urEuuvv87Yge8Jvhd6gmLBKWHc5DljFy+ct72P/yy27IiUMChmjn7wciQPefWKckEKhlBGOu+/FvGHji2zqbW3WFnV12xSTV+bOvfv7NjJtaZrWn1Za2o+bXOW/kesGEDWQ8Va+n/n4LHyJsPaJ7rqtb9VL/6hnTmLhU7OwkMdpp/n5fLenYoFJtfsLDHAMLlm8V7o2rlC/NQOuXbT9V/w1A2O2t4a9pYbpBjUNTlgRwXN+PQZM5wH+H379+dNFEjLw+4mSgkNhMUUC7LU0IB5OSsW8DAuaw3Kw7WeknWuodIRCL59NuqzopML1Udrw65SLLDjQzk08XvxxRfbVJ7qmhqHBzljZ3n+/AUJHpQx3LYgviFTWB+0lifr16939QKtyCR+LuSMkPoJ753HAaLqrZS8gH3hhReSdtKdioWJE8uSeqG8bdkdozyk1UM9h/0EfPGdNwLTkYoFn+/Qww6mJs6qR+SFifwHH35odXX1hlmyzo6H6XXUDDpZ9HbkUYjusFiQfDIm4A+G9gNf4JEczQrG54Xei30DJqxv/s+YOSNR6sBHHvo7dkc51rVk6VLn00NnzP08nGLIO0oAnVe6YoHyf77386T/on7GjhuX9F8oW+AhdQc/pk+fkfQ7Pu9UZ20Nu1OxoDkAIdf++paRxcqzJL5iEf7At2KKhdB5YykWCyiW8bUjOaYOWIQXoyntGzcnQB8POLBcCusOxYKsGalnfMGEMGm4FUfbAzcP+cBL33kjxwM5iqdvfG/P8VxoE32dYbJw2R+FUMVEC7rcTmk2XvCdPrvXlq15wrAiiI5DRM7lnLO5ypsKLqhk8j2+AvjeNrX2G3a20d8ZyF9AcvVlWfXNbpeYIxGTa79hx75YGztxjCpRFZmjufMWm34e7iiEW/BGC98MTgjv/oEtS45D9ByHjj1DsRAdX+Gmh30vDbT63/tSTgHz5etsx23/YJljnsm1swiRUiFfLvx66Oz3lZtedj4VuGKyrLqfza//mTUnxxKQwUjekEOUblPmfCuyPChRqeCsd7BSqOjvLB0mV/e1NVvesvNNp1wnJfmW5VBnl7ez8HenYoEy+c7/GEgWLMwtxEotc1IXUrQGilkc8/kLZAbf8ePHX3Lloo9H79CwZ88e+8UDD1xVigXKz84Bi0oGduqGM4osjplMffRxZPKqiQwWIaXWV2vgukqxwK6MdmE0+fOvwCqFZng2ZOiQZHIHz5iESZaYEIfXTeLLQt8VFsqL7zyzKyry8iBP6kTpDx85nHynLCxWw4VVoTyIP3nqlKE8Iy11352KBawv4CMTWEJ2jIvRnvaNCbY/iWVnLw2OvkjyTNiRigXVDeGFpiZnEaV2RV44vMN7frhQSas3lKgvv/xyQuuVoFhQfVBev2+BR1OnRbeaCKZYCH/Fa+DC/0pLe3/wwegsOXlQB5i2l6LYBifKBuoAmeQh/dWgWIBvcnJKmWmX6idZYBLHA09a40hS9VJK2J2KBcqldivFgi9vhejnaJ3kDBxYdhSCDS2nSlEsnD17Lu+mHfJC0VMoj7R4ysGxOdUf4dtvv30JDt95IzAoNMJ+K8SvdkiIspR0ergqFOtV8ZH+DceifBfPauZEVnch3lL+Cy+wnfG7AhQL0YIuWjTxfqlZOh7xN25/z8rn4IwxskRgkSTlQfpuLbA4v+trZe4avr62c58683jxmLdbfdGWrn3YyqowQe/r0i1ZdXfiBZ9dZe0sl1LxHQXzK88L/6+cZ34Wl1lrOrjLVn/lt9wxiOUcgcDXwrWjEHGHkbVsc7MdeHuw1f/er0W+KJw/iuts3dd+3zJnTsZ+K5C1iJ+qr0iJ0zUKI+WJXJ2/cNamzf1mrNiKFAv7Doeez6O2Qv2v3/aBlVVyLAglQekWCxyBKKv+X1Ze8zd26OjCuONDoRe1PddZpuyGiNbLIexuxcKc2lo3CWEA4Xn/g/dbtQiiDnBm53u0dvUSKxl4Jw9wO8/yd9zhtPD+QAgMdVUorKuvc7uCWFUw2BWzWJAJuQbNy9ViQbzQdX9MhljAsFvOJADzeyaVlLPY7kt720BXKRaQBxboyAllpWzs3rDQES/SyqJvhCxgSQtPxBtZEigtnqmRQ2DIC9NifSMUPj9O73yDHm5KAL/onDx5cpIOGCb/zz33nIMhD/LC27fwFAqV99atW531kGjsTsUCptZ33BHxlLLwsFtcqAxp8ew+i+eUifO9aXDhTmFHKhb8/FiIQc9PfvKTpF/aujVyjqg68OHDd3b0UFBJxq4ExYJf7pkzZyZtiDJibXb+woXUOgt5IzzcHsKRIVmyAecraVDiqK0SYknEgjXEV+g/iyMs7CST4LjSFQvwAv6OHj3aKeooOwo7ruDkG21LPB0+fLiL83leiJetje9OxYL6RNov/bA/jyhUDniGrx3xBhwdrViAzx9++KHrUzQ2jB03NhkXCtEWxkupobpdtHjxJW1CioVbb73VyT/+rbD4U9sLcSpesrBo0WJnKSReotDz+3TgJ0yYkCdPH3/8sWu/whHm4f9XfrR/+gH/2zXFQrDrBnMKL9bjxb+X5vODtVa5+PuRlQJO5/J8L2D67S+woneunGThhcPH5WsesabM+bxKiSoo2g0+9sU6mzr3m5EyopobInrbkeMr3KKruxQLjr5AARLFZa1p20pb/82/SPexgDVDNygaut5iQYvtWBmAdr/pvB3+5A1b8ae/nbNUuP46W/f1r9i5tUtzfjMK7AZHMtE5yoVC8r5u25uJtQw3QcxZ/l+WyTS59hF1KnF74Kq95vNWtej7kVxX9i5otRMp3CJfClK+TajobQvqf2pHv1gdt71L21lnlr8rcHe3YoHzsBpwCRnQWLxqcGiJB+ygY66nwZSjDStXrsrrt2bEE1UmQeCfNau4Yz7lTchA9sabb7h0DIQ87Nyzm59GW2sUCyzYKLOeNHyKYyKLp3bRwKSWutP3YiETsbY4bwQnNz8oT0JuS8A6gXd4Ce3suhfKX7ws9L2l+K5SLEDnmLFjknpGVl566aXk1oaW6GSCiV8G8Qq+IAtKJz7gNBPcgsNbPd7Y9V3whULMwkkLfuHYtn17Xj4spj4e8XEeHBOzlhZOomHs2LEJfuq4OxULLKJ9E1/KzTWApUww4SH9i45biWcVlRV5/BKvu1KxQN1J2QFdLdWNaCTkGAVyQzrqBzzLli9LyuTDtuW9O45C+HQiz5JtQqzNwqMeklU/nd5R3NBXwh+Ol2ANsjG+XlfpdOsN/CMP38mq8Pih0hHHO4tr8V+0+ufE/bTA+U+h6yZRCAoX8JQhHGd8OmgD8p6vcoS+Q3w6wvfWOm9U3rt27076fuj86OOP3c0mooGxeO7cuYk8ltpWQ/oK/Q8VC/CsNeUuhDeMV3kVvyo+6qE6Qrkuaw3BhCE4UDjRXkkHvwg7WrFAvhy3UB0Q4hyYBX9IU6H/HP2BNtKKzmPHjyfpxQ8UCyoPsPQ/abdG+fkorbP0eeWVZL5G+tkpjpKx9OObeE0fsHNnzipS+Pw8/HfqRT4n6APY/OBmm874XQEWC6Uv4DLZjJ1tPGDzGn7uFv/OsqDyJmeRgPIA6wQpErSQ8kOOQ5xp9B1L5ZuYXWg+a4tX/sLws4DlAufQV2x4yrCYKLQg9Cu+O95Pz59mq7/y390CWpYL+BDQe1crF7pcsZDJxFYl8e0ZzU124K1nrf73f82c7wksFr58na248Ut2ZuE0u9jcZNlMdy+mlX8UckRn2ty/TfyGIHs565qLkeNON/hHbWXfoYpYuRb5EPFlPO+dIxX4GeGoREV/m1jT21ZtfNnONmoBqaNHstwovS12h6yXmmd3KxYYIPD8roGMENNt3WscTkqA16DCt2HDhrkByB+EOLrgw7AYZoBigGFR9+JLL6UuTJRGvGMCM3LkyGRwE41c61RIQ98axYJMaTWYK19/l01xDPAMjqKhqxQL5M/1nUwWoXPI0KE2a3aFowNamLzoDLJo7ciwMxULYX2vXbcumfAwWWKnfPz4CcnEinKFaVRWrBtIIwUXvJoydYqTMz8NCohHHnkkUS4Az8IdR3KCUyjcCrGIYEKHrGM9Q4gzSOQlbCdMgiUrwEHbkqVLXFlCWD8/dpNU15SBpzsVC9CKkoSyqDw489rqXX/o0y9eERKPQsXVZbwIp91wA4gPp/fOVCyIRkImvfCVepGSCQWIYESPQsUTsujGQoH0P7n1Jy4ER2VVZWqZhKM1YXcoFiibykmdP/nkk3n9OtdwauEuOJVJ/wmxEHr++efz2iG8okyCI119fUMiT9QDyumwXQi/H9LWKiornUyBV/XH+5YtW10dkI+fl2RXYSHFAvkIH2PVE0884Zyy+riAEZ2EXaVY8GngXcp8+grazYgRIxKZxnfM3r26Ka7j50mhYoG+sJC1iF93pbz75RS84ug31AcRUnZuM+C7YMI07MTDK+QDOcNxNGmLWfnJaoA0PKUchSBflLDkQRpZVzJenDl7tsW+AcswOdKGPvC88847iaypXIQoFnS0FDjg+c8mBN9DXkheiZ80aXLSNkWrrDp9PpKGuQUw6r9xBhr6jQjzIn/mI7Qd0qo9UVf4oeiM31WlWIj8MFy0pqbTtnrz6za55pZ41xaLBHZu+zuHjSgc8hZY8Rl0FlirN78aCUkWYYksJlxFut3rrO3YOzWntKjuZ7MW/h87dXZPtzj18wU/7x1aeeKjESenj7Q1vX8v33LBXUPZ9VYLXa1YkC+T5rz0AAAgAElEQVQOdx3n6RN2aPhL1vDHv5V3A8Tqv7rBTleOCywVdI1oxw8SeXXlWdxExw2kVFBnlbWte8ZYWfXXnF8FboKoWvw9O3MuzR8IZ1nP2pzlOG1EaYDCIF3WE/l3baGfTZ/7Hduy67PIIam79UF0KOw6PhTiT0fFd7digQGERRADEwOUBtOnnn7ali1blpjIhYMOgxHmlhrYlJZzj+KNBh3M+cALjOCYHJ5rjBzOCp6QNAxMq9estpdfeSXCf0dux4n80IQX2gkoxXmjysKEDHyaCMhBkej26cKjcXcpFliQis+Ejz/xuKOZdxZuzcmxs45vF52pWFB9K2TRj9MoyYrqZtToUXmLGtUPIRYz/v3ubkJ3551OAeBfaag6J8TxJY5DJeuEWEdwBIFJs2BV/0xOOS/LLpfqgcnWz+++29asXZvAk05pWGBxDaXglRdnVVnYarIneI634N2bRbvaiNpLdyoWoA8LGZVDtFEedujSlFqUjbPy7777bsJjpcOTe5rijnw6U7EgPlNH8BoFB2WgXEx6Bw0alMiYYBVCL0e9OPLCgpN0TJjFE96rqqtSJ/XC0ZqwOxQLok8yTF+IAkX1Rlnpd1Hgqc59GeadPtK31JH84pcjbFPbt0fXy4qHwGKxdOKLL5I2JFqgjaMYm7dsSUzagffrgP8cZ1EahaQVHQqLKRYEo5uLtu/YnuD0ywte/neVYoH8/DKtXr3GlYv+DlmmP0IuoZ/bM0o5IgDOtjyhYoH2gyUXY3JbHharLIqV9vDhI6l9BO3WlxfeWYyjkG5qak7KAp9os3v37XNKeeQEvlCnpOF/ZygWyHfevHkuL9FJiGUF18VCk1+H8B4rGaydmG9Rf6pD2t7atWuTMvn1pKMQrlzx3Ih3lH84fPbrXvnhb2PixIkJ/0Tfp/HtS4IjH955NmzckChRoYt6xoqHozf0AYJTWtoDdclGiMrh+H377e5aX3B3xu8qUyzkKqip+ZwdOrrYZsz/jpUlRyDkgyHdIz63RJRXf91OO0VBjMt1BDpjzsLtpM1Y8Lfu2kmuqcR6Yf32d1OF0RfMrn1nshUrFpzAZuxUTbmt/svfjRbUN/S6KiwWfpVpShQs2VPHbPfA2yJHjddfZ/XOp0Iva7ihl30xZYRdbPLPGuYmq11fb7mBJ+pEmqx2+e02ZU7klHRSVT9bvXmIJQqTvFsqMnbw6EIrq77FJlZhrcAxh2JHIfra+Io+VrXkB3bsizXewBLLz8VMj7XEaU+9dLdiAdpZBMlUnwFYAxyDFf4MysrLra6+wS2i5s2f7+4jZrGjwQl4YDknq51fDTbgZ4BHceEGwli5wAKKhRca9PqGBjdYsVDBCz2ms9KSa6LnBqh4Mu+8+e/de8kgTV6lKBaAg77QCz07G7W1cx0tWGz4ZWDSrJ0PytuVFgsocR5+ODq24fOQM5bL6+ouWaRSvo56Olux4NMJv9nVwCIFHjNppry8Dxw40F555RVbsHChm0hSbpQqKFmY8AAHPHKDrOB00K8/3vWfSVGaAuPee+91DuFmzZplq1atdvJeXj7JKRSQV+jgkUy++dabru0Ir18W3plkQQv1pHTQx6SWM6wcGWKSRvvizD6LVnBzdIBJovLrbsUC5ZNTMdUHtMETyhL1D/W2Zs1a1344DsXuFmWnTigT7+yC0z+EfNL/zlQsqI4ImXij4BBdLDiQIdoYV1AuXrLElQUZmDZtmvP9QR1QZu14qlyShWnTpyXypfK0NewJigUWCVISUG7qnTpkwUM9siBBIY38LliwwIa9PcztcMIPwcIj+moUU+K/eMIii0WhcBOCn/Y8btw416+Bn9s5pk+f7sYhmX8LP6H4zzuLqjAf8hOMwmKKBeQAWvRgkTR/wQJ3GwrjmL9o62rFgnhHyOKe8Ug8gF74DQ8bGlYUbGM+jra+S7EAP12+t91mAx95xFk6Yu2IAoqrfFvzPPb44y49cwh2ygv1Exx38+ufd/ptnA2ygYE8clQJS0poEY2Dnx/s+lXoJa6YYiHsh0q1WICfKApeGzLE7ror2rAQrQ88+KBzlM2tRatWrXL9S1lZmRtbJJfAQh8hFiihfyDVF4oFKf2ob+B5wEMbof/leAM3+KBEHzFyhKsLZBsYpcFpI3nQZtLaDfUMH4WbtNBH3k8/87Rz5Eufj3J97tx5rg5oL8D7/SN1ikUY9HfG76pSLOgqShZdHE3g/4mT661m+Y+ctUJ0HAKv9+mKBedrobK3rd82PFm4OauF2HLhovO6n7XPD8608mqc3N1s5dX9bErtN+zU2b3xjnfHTTAl1K0OncWCnFzmFsmnq8fZ2n5/7Bw5upsQusHPQpdaLMSWGxf2brM99/8gcmQppcINvWzVX91o5yo+jeotmzXnCDNOA8+7w1FjVNda2GftwJF5Tta45YSbILiN5ORpnJJF9RodwcnVcf36QdGtDhz7Qc6r0mUdi4Xy6q/ZktW/sHONh3PXuOYpKiTLOfytlsUOXHB1VN49QbHAoMJuAIMFg4cGEg1yGowZLHhXCJwPWzNnTt4AxcQL3AxQn3z6iUvr0sfmiMKjgU4DFzBJnrfd5nZgWKgojoENPxBpddDSUQgNoIS6Exw6/HJADwO079Ao8rEQmVRCR1cqFpjMovhxEwPPeoOFnX8GM40f7Y3rKsWCXy+LFi1KduAkI9SP6l9yojrjv+JYuLOzTLnBiQz6PFA+OAZkEUM68PBoUUEcE0PhFe7bb8/JOztMWEv4uMN38sKaQgqDBI+3260y+WUZPWa0U3wghzzdqVgQv+CjzK2hFbq1qyvaFR+GwHI3OztgIY/8/+GEvrOcN1IWJvfwVvKlUHWkuod2v3zICEofnICSnu88Y8aOLVo2v5wtvXe3YkFtBiUf1576vBF/xBP9hwe800Z4RzbgU6131p9yS554nztvXsJD4SG89bacIs6P510PymcWUPxXPUydKofn8UZcbEGkNAqLKRY++eRTh5MyA69yQhMKP5zRqQzwqbssFqCBfgJ5hFZ4AL2Mk/641ZKsteU747l4Sai6J4QO8cyHKfYewiM7aUcrKDM+L+hLQpn06QCfHuJRcLAYR5kguM7wsSD5xtrn4YEDEz745ROviNM7of5Tn9BZSKlAHpTFV7IxPtB3UjblpZA4yYYfh1IvzW+KL9vkxfwCpTdpfTx33plTNtI2xFfgKA/lIA7LQCxfwcvTGb+rSrHgGBl0pCy8zp8/Zqs2v2plVTe7IxDuTHnqFXy9bWJ1X6te8p92/gITGC2ost65+6w1Z87bnOU/tnJuh6juZ+XV/W3Fxpctk82ZBrWl8+jYNPmm/BKyc6sX2ca/+1+xxcIVfhQim7XTS6ps47e/Gh99iG/GuP46W/Xn/93O1E6xrLtVI59XuXrXwrqrQslbNEhzpGf2on+xsuq+xhWnWMis3vRqIpe56yUj+hovHLWptd+yCRVcsxod/+FIRHLsIZD5LbtHWXPzGUNhhnxI/i71F5L7JpjLOewJigXxj115PAQzIPBoINJgof8aEDWYMLCxAGUXSrjCkEnq8OHvJQOo8lA+wqm8FD9z5ixnHjtmzJhk8AK2uro6Na+WFAvQpf4HmrUTrfx8ujDNlCw6xUJ8bpD8u1KxAA2Ye4pHhAzyH48YmcqDkPft+d/ZigXxV4sZaOV9xcoVzgJG9UGZJX9+XFhv3ECiibVwK1Tdix9YgmC5IJkTfoXCre/i/4cffZhnsi18YUi+TBAxdRXNwqkJuHAqxN8Ju14vvfySq2/gulOx4POMIxzTpk1P2qHKJNoJfd7p++Dnn7cdO3ck7S7kk/53lWKBekFZt3jx4jx6/YmzaCf0y8Vu5OYtm+3AgYPJRJt07P6pHO0Nu0OxoDZCqHfKwblxjrypDUhx4Nez3iUHLPqQ2brYmsrH5/MGOdcVifBZeNJC4QYOSwpM57GUUP0QMnb5FgXKi2/+U0yxgMk6sNSpr1wg/5/+7GfuSJTK09WKBZVH4cpVqxJlqGR38uQpiRyKTsF3VBgqFuAXdaZ24teVz/dC70qn7+AqpDCnTFgm+BaNft7gED7icfSM/wKs1FBG8Y2nMxUL0IiVw5AhQxL5FI2iT2UNQ479hQ5Dw3qTYkFp2RDCwpKxTHGElFOh8id8dtAg5yvGlw/e/f9+nszdsAjxcYfv4rny5DuWK1iQCC9hZ/yuKsWCXzF6zy2+Mrbj87E2de7/dn4WtJtbVhXdClFWxdV8LN76uV1eHOBdusCKFnDZixnbtmdcZLFQ1dcmzelnMxf8q50+k/PgeTHtpobu3r2NF4/N+7bY5m9/1ep+L3LiiBPDOo5HsJt//XWGVUFnOXXEaWT9//h1OzaNK8dYsOqJF++OxsILWf9KzXwFgNJEO2aZ0yft2LhhtupPftOW+ddt3tDL1n39T6x5B170c34oJC/dGSadAT4OslnbvW+a8xHCLRA4bJw+99t25uweJ5e+pQKWOdlss9Wte9z5VUCZ4GQZ5YJzWoqDRnwtcDSir81a9H/t2ImVyWDYnWXujrwxEUNDPeDhh53ZKANeaIbfFrreGjbMBgwY4CZ44OZmhlLxLFiw0Dmlu/e++9wEi8GIiYsGJwYPHnYOMDE8evRYMnj4C8QwPyZ9WC5gHkt6doXBGQ5SLNoZLPF+jezx4BASLTsTVtKP/OQTVx7JqfLiarQEbsCAond5O1O/t4fZfffddwkN0LRuXc4qgh0UFnvkDX7qSeZ9yrtQSLk//OgjR/tDAwY4HExggQ/pT8MBTFNzczKJdLz76V15fiZKwZOGOy0OXMK3dt3ahJ8PPvSQuyEA65a0dB0ZR/5YBHAjCPfdswOSJivE833o0KHG2dzW0oAyDMd7OHSUHCgf+CyZZ4cIE10m8+Qh/pSaHzudTPzAI5yEKhc7jbQN7VQhx8ga8s6tDKU4ACuVlrPnzrlzsOBWe9q1a3eLvKPMtG+uCmQXi7JAP3zioc0oRGHHDu+UKVOSMrVEH0oV6KF90XfJGVlL6drzHfN5THU5qiULDNU75aGOKAt1j0WWrzzlaI76A0Im4O2hRWlR4ODgFlNueAEfOU6g76WEkk+FpIFG+KqxhvPgLeGivnk4HsIRJawQ4Am88XeNxTP67qGvDy2JF6KtqqrKlRPLHnBrkSxZIiRf8sf0WmMMit+oPFGZUPqkLcr8OoKfxSyNqF/OomMVR74ql8Y/+ADP1BZwppsbZwfkLYhVvkI8fv+DD3Ly/vAAkxO9QvCKBy8PZYUv1AXtkMU2zgwF11kh45kbxwYwFrb/Uf1EuB5yslCsjij7vv373Xjs1xN8UJu95557nEXa3vi6Q5RYr776alJX+NQpxB/6IeTE9Y0DBtjhEm92UH0rJM+p06a59kvd+PIkOgnpR+njN2/e7OpV6QvRh2KBehc+5kr06YwdH330Ud4xCeWD/DJ+438jrY0UykvxtLn58xe4Pgl6wSvceieEJnjHuJ2WzzXFQictvFEEREcasnboaJ3VLONoRGQiLgUDpubR4ov4vjZr4b/Y+QucTdSCNX/X+uy5fTZz/rfdQm1idX+bVN3XNu0cETUcOqEC6SQ03RPmduabD++1zx+93R2LQKFQJ2eOsZKhsxQL5MONDJFigRsNRJNCX8GQz/OIZ4EiwskMaeOjH9mMNW5dadvv+q41/MGvR8c+yPP666zhxl625f/7up3bsCL/mIO3W9899eKVMz52c6HptM1fcXdsZYNVTB+rX/+sZZLrUKOBLhubHR89sSpSinlWCYlSoYIbUTgW0c8Wr3zQTp7e5h198PLupPbX7TwNysUgjckvi1QeJhfnz/s+NtrGE5z1gI+r9AhbO+ll8chxg8qqKptYNtGd0xv5yUh3zdeUqVOd4zasLTTJg68tDYh8Z+LGWVXM3adOm+pufeDmB85OsghhF2r37j0JXtLwkI/KQr6UKS1PrC7YLeABBuVBWOc+neDlaqXZFbOdY7CRIz9xIYqYfftyTkmpJ87MiwbqiTgfV5iP/gODxQO7nKoTLSAFUygkLQ+78Pffn7vijklSoTQdGc/kCPnEIzy0wwO/zjsyL+HyeUpe5Ik5JZO0UaNH24gRsbxMnWKLlyx2HtCpC9KLX8JVakj74ExqZWWlcd3jiJEjnWyyyMA6BsdwsoQoFWcIB43I2qzZs905cvLgIU+cHVJWlZ0dO/jNwwK7I3kOLuRR+GkrpcojZZI8btm61TkrmzRpUsKvsePGuesouU4QR3wqTxiGvOE/bVdyBm2q0zTYjoyj7teuXWczZ8006Fe9TJg4wXC2ia8FFvthnpRP/Qz9gpwahnCt/e9k/siRNtdPWn7wX/VNCN1YI6TBKk51pv/Ab9y4yWpqagzeYDnAmED/PWPmDJs7b66xkPPlWGkLheQBPEoC2jj+TTgTHtXBCOe/o7a21jlu9GVUeTAW0K+qHtJkRn02MDy+csinS+UFB84IKRPjErR8NmqUTZ8x3e1+k7fSQbfjZzzOpuUv2DCMxoRoLIOutLEqTMN/6OTBD4GOCLJwHDx4cIt1moavtXHkLX4r9GWrte+qH8nlwYPR2JpGl8pOiDzQnzJH+WzUZ27c/vSzz1y94fjQ56eTMc2JDh60I0eOJnUY5lPKHCJMk/YfGomnnvAXQj+PRQKbIhwrmzR5slXXVBv9KOOs4NNw+XGFFAvAOCenm7fYzJkzo3xGjnS3I6FExJmx2o2Pr9R36Dt1+rQ7QoGvCI6S0ja4Kha+T58xw+YvmO/6cGBVHr+9XFMsBAuAUplfDE6MRrkguObMOVuy+mGbUIlju69bWeVX4/PomJD3dxYLEyr626Yd7xdULKBw2L5npFusldegjPiacV3luQto0HN5ZWK/DMq7R4RaSOO466NnbMUf/WZircDuvrNgYJe/kx4UC0emjrNmrnZsS50nSgQaUnydJH41zp6yw+88Hd9+0cvqv3ydc87YcMOXrOH3f80ODPxhVJ8qvzsG0bZFZGfVI4oCLBAOH6+3STX9naUCSgWUXUdOrEw6jij/SM6aM03WsOEFm1iBZQK3QUTWN+MrOAbRO7rFpPKvbe3mN10bQOmldtFZ5ejJeFV2hdDqd8Rtob2U9C3BhJMv6NPTFprCNH55W/PNh/VpBF+hMqXlFZYlhNF/QuFVKBp8GMWlhaXCpaVV3LJly5OdKXYFqqqrkgmy8Au2I8POxF2MzpDXgiXer/dCcIJvb1io/K3JV7Dg0lOMrrQ80+KK4eisbyEdftmUp+qHb355lTYMSac44ejKUGVIy1NlaYlG0a8wDVd74tqDl7TtTV+IdvGutfgL0ZSGp1RYwaXhKER/GF8srf+Nd5U9xNHW/63FhyKGK3llTTF2XMf5+Ugrg8qvMA2mrXGl4vTbY6G8QphScQNXqA5KxeHTFKYRboXACkZ5+//97z7eYooFH7efpiPeRVspuIANH9J1xu+qPwqRq5BIk6WjEU3NZ2zTjk9s6txvOEsFp2Soirzk4/BuQkU/q1z0AzvbeCBRSORwRYvRpqYzVrP039xiDmeOKCVWbnzBMtxG0OMWb/FOvxbVhCzQM812as4U2/h3f+GOQ3AkorMUCuB1xy3+4NftqDsKETdyR0tUP4mFiOhMUzy4b4K/aM2H9tjRkW/Y5n/pY3U39kqsMOpv/JLVX9/L1vW50Y6OeN2yZ9jNYTHuWUfof1o+3RKXMWSzetl/OKVCdDSnvy1f80vLSBES0+yscC5etJOnt9v0eX+fWOGMx6+Cc9rIzRB9bPai79rufTOdbxDX8bjOtWcpVMK21Vn/0zpqdcYdkWch/O3B3RJ9LX0nb2AKDYAhzfqv0Kc9La7Yd+D1iI60ENp8uBDGz9d/9/PWe0vfBVcsZGfmhRdfSEwfMUXk3KifpiPyEb40XGlxgu8pITS2ls5S4X04/729Zfdx6V1he3F3ZPrW0hTCh/9FG/GFvgmms8Mwf/1XGOYfxuu/whD+SvqfVkY/jnc97Sl3Gk7w+fHCr7gwX8ULrjWh0paCU7CtwR/ClopDcIxR3IqDUkEm6Oz8h3iv5P/iBaHG7GLl9eccSlsMnm8hXPg/TM/3NJgwTv/D0M9T38I8iikWQljhUOjjD2GL/ffT+3CKJ9ST9l1x1xQLnbaQazYsB3RrBAznP4vMY6c22uyF/8fGzY4sFcqSIxE3WXlVH9u08zOv49BiVuFF27pnok2u6WflNZyD72dTa//Jvji1OUrjrBVYwOXgVdndEroFadxw8xbnWcs0nrN9j95qDb/PYrzzrBXq4mMXq/v/gW378Tft1JhX7eLJnImUu5nByUEBnsVlQCnSfOKwHXrtflvxld+2uhsifxFSjDg/EddfZ1v/ua817dsRKVF080MiZ1Ee3Xf7Q7i4j+jZtW+KszJwN49U3WTT5v6NnTsXmaFnnMIqVo44ucrawhU/j5QKVTfZ+Mq+zqno+IreNrHqZqup+6GdPrM7UUpgIRK1gwL8TXgT0nbtfylt1h9IS4EvBqMBJA2m2LdS4JXeD/Xup/fjtCtRqIzA8ui7nxacivfxF3oHVvgKwXRm/O49e5yzSCwVmERy3hua4IHKpbCj6fDL3Vl5tJdmvy7bQmOxND7ukM62fvPx+Hn77z5Md763haZifAnLIvwKw++d/V/5KkzLz/+msvlxpNF/hWl4WhvX3biUv8JC9Pvf9a6wUJowXvAK+c67/19xSsu3QvUhmPaE4A7zB5/yFO7wv+JLCdPwp6UDzofFdB6lAmMC5/c/+OCDvO9pOC6HOL+MpdIb8qaldK2pL3ALvi20tURLW3AWUyyI1pbybe93Px+fR+ANy+T/v6ZY6IZFDbu+J89st8WrHrTy6pttfGXsUb8ycuo4tfZv7fTZaKcqNNsn7dlz+2324u+5hWB0Q0Q/W7P59VgZQcfU0xZkaQvKOO5Co30x/RPb8r1vGrv9znKhJSVDoe8F4rFYiHw64NchtmC48Uu27YfftEPvD7Ez9XOdZUF+I4zoyxw7YGfra+3wp+/Yrnu+Zyv+9L8l1glSKEQ097L13/wLO/zuYMtIaSELiDDsBpnLL1u+fDReOG61dT+JnYhyG0R/d8xBVjCuE/E6kr0HqyI/H5VY23C0p4+Nr+hrU+Z801ZsfMEaG48mx00ivx/5g2UxWq59y6+btvJDnbzClvAAVwqsYBS2hLeU763BJViFpeAvBaYj8AmHwlLyFczRY8fszTffdJNI7U7h5EnfuzJsC/1dSV9b81K5FKbhCb+F/9PStBRXCEcYr/8KW8Jbyncfl/9eStoQpr3pOxtfiN//X4h2f+Lsw19t7z5//PfO5ENH5dMReHwcelfYmTwohJu88euAo0qUClIsdIXTxkI0dVR8R7W5ttaP0insqHK1hKdYfmnf8CuB1aLqX84bi+WThqcYfGu/lYr/mmKhyxd50cKfBVdT81lbv+19mzq3vzva4HwtYFJe3c+WrHnYmpojh2SRoiBa6Ebv3DYxJj4OEXnvnzbvm3a2ESdkaYv4jlmstFYIi8Ini+1oJ7z5+BE7Pvp1W/Wnv+WOErgbI27oZQ0oG2JlALc7uMX89b3iqyt1lWN0FEHHKRIlgn/EwlktRIoFZ8EgXDf0shV/9v/aulv+wg4M/rk1LpxsjfUVduTdJ2zzD//W1vT/iq3889+xuhtj6wTScZMFuKELnwp/8Gt26Lm7rOnAntihYw/ktyfnKKuwnFEnsXPfDJs852Zn/YKzxbKar9mR4yvcogYYKbcyzmnMF1Zb99Pk2tOyapRhWM30MfA0Nzd2y2KoqKx5Zb8G17Nl82qoHxxCcl3YkiVLbMWKle4qNu7glud9rBWGvT0s2UG5GnhyrYzX2uU1GbgmA1erDODgEae1S5YutZUrV1l5ebm7ZUCLSm7SePW115zzv6uVR1dbuSOLhfsTixWnWDh7Npm392R+XFMsdOWiQyb1LOyceTnmVs2258BMm73oe1ZehSf+yKwcq4X9Rxa6RZ2/66tFXnP2gs1Z9iMrq85531++9gFrShZ2PVjBIKVCbFbv/C7AG8yRju6zAy8OtA1/91fuJgenBIgX8XU3RMclnILB3SgR+GZAecAVlvHiP7F+kIIhtmhAKYAfBKeAkIIgThspLqIbK9zxDMV7ygTRtPZrf2y77vsvu7Bhqf0q23wZLKh9meA9Y+cvnLTKxf/qLBDKqns7q4Xl6x5LOi9fscD77v2TnJUNVg1lVcheX6td/hM79sW6uPx+HtcmSj25879GW/fIJzdx3HrrrW4nQle6oUzgnYertVbF1x1eq6PuqaNrfL/G92sycE0GOlsGtLnDNcdPPPmEOwInXwqMBSgWNEbU1dW5eZmbkyVz6Gt11Nl11F34N27a5K7HRQaQiWeefabDbqTp7DJdUyx0pWLB5ZU7qiAlAZV84uQWm1t3u1MuuF3j6r5WW3ebZd2CVed/fHPlrO07XGuTa26JFRJ9rLzmG3bg8ALjTHyPt1xIOsYcrYnfgWyzNR/YZV9MH22bv9fX3bIg6wBClALuqkqUAk4xkFMwoAxAceCUBjf2sobf+5Jt//db7ET5x3Zm6QI7MfYd2/bvf51Lj+Lg/2/vzJ/jOM87nz8itbW1P+69tT9utmLOAR6SqFuO5I29ViI5dmkdO3FZXsl27JUcH9LGzlp2yXKyjr3OWtHaloi5AJIiMd09OEiCF0QCvECCBEAQBAiCuO+Z6R5/t5737Z4BKEIDzoU5vqpi9Wi63z6e9/O+g/fbz+H+y3o6eN+5goQSKlSCxt9Hz7/9Zxh48g8w9du/x9pwPzJSZcItS+R4iQ4rztRWf1z0on+9UHXh6luQ0qUiEMSsJhw68iRWk3P3KF3qYGFpGK0dj6hjQ0bQDZn4HpZWbqkcCvpHMsd3uScvnn+r/c7jqokVGSfyx4LUh5e42RdeeEG9lZCt/AGx/8CBipXgqx6aS54AACAASURBVCa78F44TskAGWg0BuT3QEqYvvb6a2r+9xaS3lZ+E6Ss4PpcO41mo0Z83v7+fiUsiLAk4ZHf/s63a8ZjhcJCBReBeuGVybrLrxcWZOCIG/mZ/r9FzNqjPBfkDfLFwX9U4sLGuCS9QFxLzqL99J+r8pNhM6jc04/2flUdX315FnI/mJ6A8Du1INfPorwWpC9EcFCig7t1bCQvn8bYd7+I/ieC6PvDf4Oef/fPlVfCKU9AUB4KOjRBeSz8q9/H2f/0L3HtucexdOKwqkKhJ6bcue3xq5h485vo/3gT+v7zv1ahDp4nQva8EibxH/8Fzgf+A/qfasKtH7yI5LmuDefTzyLCTy15LGibS2WHg12fQNQMQEIaxAvhwrWfb/A88CpapNIrOH7268qjQY5rSTyAK8Nvw7blXA5s1xtHlzrN9XUj/iDwmdn/+RiQmtDyx8L6t1IvvfwSDhw4oMZf9reigr9P+e6Z+8k1GSADZKB4Bu6e3+X/3/jRG1pwdgVmERbkNyESjW4Ii5Nj727PPim+T6rFhl7/Dg4O4rXXX8er33oVr7zyCn7y1lsUFgpVLKqlc8t/H3pBdvcEkU4v48atQ2htf0x5IrS0P5yNd9deCHpR6MF3606XGw4huRn8iFq7cWuyowbc8r2JQNsh62GxPlxEVdHITaLOwjRWL53GbFsMkz/9DkY+/zjO7/z3ykNBvBjk35WnP4bJv38Ny73dcNZWNvXc8Owu51w5dwIzkXcw/r0vYfhzj2Dos3sx9o3P4M7bb2G+8xCSV3vhLM26gofct+6D7NYTQrLfe89WjVvv3jM4f/WnbmURSdgYwIGuJ7C4NLxOWNB9I+LB+KSJlsQehOIBWCeew+RsD2xHSpy62WHXeaBoj4hqfHbeU/nnNdp4KzYeHR2FaVl497338N57+2AlEpA/JLwqGFs5B48ha2SADJCB2mTA+xte+k8+Dw0Nqd+Bfc3NePfdd2FZlvouldJ/Z7Gfa7OfC+k34WEtmcTU1JT6d+fOFGZmZrKhMIWcs5JtCl3/f1S73/uonfn2VfLhq/la80tDsE4+j1BbEMf7XkLalkSOelGo8zPkFoinzn0d4poeivuV90Ks/QEkUzPqeDV51UJoxH2/mfOe30FmeR6Zyev4XWrtHov/xpmMtsazFmqWlkeUCCWCguTpEC+EK8O//JAgJaLCWnIGBzqfQsQI4sjZv8TSqi5DKWxt7ZrsA9qJDJABMkAGyAAZIANkgAzUMwP51vmF7KewcN+L5A8PMlm0La+M4cylv0EssUdVj5BwAVsSHLoLOgmlkH+zCwM42PUkopZfLRJFZLg0+AuknZRO/lhTb9Q/bIt7D0BZ1N61sM0udNd/v/7zVs9dx8c5DlKpRXT3fkUnbFQJGIMqAaNUKVFClOdq59hIpRdxvPcbOND5EC4N/SOSd+Vf0KESdWyvEozle/NLm9EuZIAMkAEyQAbIABkgA/XDQCHCQb42FBZKtBhxbCn1l8bA9d+gpXMXbk0eV7FW3ptiJSw4DtJ2Gj0XfuAKC1I20I/DR5/B6uqUG4ulF+HVnHeh8ElF8iZIycr1g1I/r/6OwsJ62wgz45MJRM2dyktBcnPErF24eduC7VW28ISFTAZDN1pwoGs3xiePrUvoqEtQehyuPz8/r+eQn8kDGSADZIAMkAEyQAbIQGMwkE8kKGQ/hYUNi9zCQBIRwPNMkDfzt6eOoffKD7CyNr3xrbJbunJxeRQHOh9Vb6GjVkBtT597xU0q2AiL6/ViQmE2b4RJz7aT6Dz9eRUyo8IgjAC6Pvgikqn5rAilvBYyGcwtDODs5dcxt3DFFW60oCA8am+ZRuCKLDXCuOAzknMyQAbIABkgA2SADBTHQCHCQb42FBZKICwI2F4SPM89fWVtEsPjv0U67SXNs12RQSBwcONWG2IJP96LBxAz/dgXD2Lsdpu7YCwOlOocaBQT7qtfHAeDN95ByGhCzPpDhI0AIpYPs7PnlVAg5/KqjyRTcxgefQ+p1DIyGTvHoogKjuZNXftD3iL1yBmf6b44K9H8x2uSOzJABsgAGSADZIAM1A4D+USCQvZTWCjRH9YbkjRm8yrYSNsr7uJuI2jp9AqOnnkR4rHQbARUGUHr1AtYXZu+K1RgY7v6GLDe23NvW4/PWPgziRgwtziAaEKXMm2ON6l8HOcG3tSlIl2BQDwRhAfNmA4x8TwYNCfavgyDKLwv6mO88fnZj2SADJABMkAGyAAZIAM5BgoRDvK1obBQImFhq6DmBAgHt6a6EYrvVHkWomYQEbMJV0d+rYQILgZz4G/VtrV9nK4AYauknyn0XPqfiKhkjSIq+HD42KewuHwjG+ZQ28/aaH3L5yWvZIAMkAEyQAbIABkgA9XDQD6RoJD9FBYqLCzIgNLiQgYZJ43TF/5a51pISK6FAPZ3PIi5xaG7SjF6b/a9bfVAyQmi2L5Y71WgP9+Z7UNru3gr7HSrQfhwefhX90h8Wey12Z78kgEyQAbIABkgA2SADJCBRmOgEOEgXxsKCxUWFta7qkvCx1RyFsbxZxGKSwy9H2HDh2O9X0MqvfThEo0VvtdGG2Db9bw68ackWXSwujaDtu5nVBWIkOlDOB5AZ8/nVNnJjfdHkWmjPfiDSHuQATJABsgAGSADZIAMkIGtMJBPJChkP4WFii/W9QLSS7wni8rBmxEVBqHEBTOAWPse3Jyw7nJ750JyK4OkJo/xcnLYKVwa/BmkrKSUId3XFsT+jocxPX+pAfJu8EegJtmt+PxJTsgJGSADZIAMkAEyQAaKZaAQ4SBfGwoLFf7DeH3pPy/fwlpyDu2nP4eI6Veu7xEjgPixT2EtNZMtK1gsPGxfrROQVxYyg4XFIbx/5GnltSJVIEJxP3ovvwHbSVJYqPA45Xip1vHC+yKbZIAMkAEyQAbIABkoloF8IkEh+yksVMmCZWFpGC3texAy/YgY8sY6gBN9fwXbyZWrLBYgtq+2ScjLryClI1M40fcVhKXvhQEzgJaO3VhcvqlEBV02strun/fDMUUGyAAZIANkgAyQATJABmqNgUKEg3xtKCxUibCQyTjoH3obMUsn7FMLy/YHMHa7QyXts213EZphSEStDdx89yuVIAZHmxEypDKI67Vi7sTobeOepUrznY/7+eNGBsgAGSADZIAMkAEyQAbIwGYM5BMJCtlPYaFqhIUMVpNTaOt+VsXXh80A5F/i5HPZXAs6yR8HyGYDpBa/t50MFpdHcejYJxA1pbSk9lg43vcKHNdbRY6pxWfjPbPfyAAZIANkgAyQATJABshA9TFQiHCQrw2FhSoRFhzbVlUBJqaOoyXxgCo9qdziDT/O9r8BJ5OC57XAwVl9g/P++sTzOnHgODZ6Lr6mQh9ESAoZPrR27MXMXJ/KryFVROTcDIWo9T7n/d/fGKG9aC8yQAbIABkgA2SADJSLgXwiQSH7KSxUibAg0KhSlI6DC9d+BkngGIr7lMDQktiJW3faIYkfywUXz1sh2zrpbB9Kf4+M70fUDCJqBdAc36EEhivD/wTHScPzVLAzdrYN+6lC/cSxRubIABkgA2SADJABMkAG6pSBQoSDfG0oLFQTLPJ22nGwvDoB6+Tz2bfYksix/eR/QzI1f9fg9t58c7FVGwtu6S+vzxzML13H4aOfUCEv0sdRy4ejZ15UOTVyz+Mdzz7O2YS2oC3IABkgA2SADJABMkAGyEChDOQTCQrZT2GhmoSFdYvOm7c7dYUAd8EZNptw5uL3kJF4e0dc6GXBabtbDqpCB1Ul2+lwBhuSrFGue7b/+6oCiCTqDBs+7O98DHdmztwlHrFvK9lHvBZ5IwNkgAyQATJABsgAGah3BgoRDvK1obBQRcKC4woLEncvb7bPD/zI9VqQ8pN+VYpydMKEJHF0lHu8bD2RgRNAtU8AtttXIgqN3TZc4UiHu0SMJpy/+hOVc4EhL2S52lnm/ZFRMkAGyAAZIANkgAzULgP5RIJC9lNYqBphQbu8y6JSv9l2sLo2jfbTL0Dc5KUMoVQMkCoRq6t3tLigvBYoLNTMpOb21/ziNRw88kcImz4lHEVMH46e/TJS6SVXKKrdSapm+qJqxj37msyQATJABsgAGSADZIAMVJaBQoSDfG0oLFTVAsOLp3dFBieDW3e6EDV3Imz6VSLHkBHAB5d+ANtJKXFBx+x77SoLJCeA+7O3Fo2kCsT3lLeCCoGw/CoEYnruAmw7dVd+hfs7P/uD9iIDZIAMkAEyQAbIABkgA2QgHwP5RIJC9lNYqBphwRUH1Fvt3GCQ6gCXBn+mvBYkuZ+UJIyYQVy7EVbhEl4liXzwcH/OpttlC+mr62MxRK3dKlGjiETSn5cGf6FEBREeJMwll+Bx++95u2zF67LvyQAZIANkgAyQATJABshAeRgoRDjI14bCQtUIC/eCRudaSKWT6Or5okr0FzJ8iFhBHDr6DOYXh9xEf66Hg4RRqOeR6hIsUbjdE5Hkv7Bt3YciGMwtXEGzocWhsLlD9WPXBy/ATnneJ7rk6HbfN69/r7HI78gFGSADZIAMkAEyQAbIQH0wkE8kKGQ/hYWqFhYEXMmhkMadmR5EE3sQMQIqJELi8o+dfQnJ1LISF7Sg4B7vPpOuHFEf8NfeJCb95vWfg5S9guO9LyNkBhA1AwjFRRx6GrPzV5QY5PWVt6295yVn7DMyQAbIABkgA2SADJABMlALDBQiHORrQ2GhioUFXR1CD0554z04EtaighFEzAog1ObDhWtvul4KcpyUn5StA9vd1gLY9XiPKp9Cth8yuDL8/1TyzZi5Q+fLiAdxdeQdZDLpdYk4vYmYOTPqkQk+k8c3t2SBDJABMkAGyAAZIAPbyUA+kaCQ/RQWqlhYkHAGVYIyu3Vw+uK3VI6FZiOAqBVAa8ejmLjTrd96e6UnVTlKLk63c7Dq0qHitWBjfPIoYpYk3wyi2fCrfBknzn0Ntr2KDR4Kqt84yW5nv/Ha5I8MkAEyQAbIABkgA2Sg3hkoRDjI14bCQhULC+J9IAtPvUjVnxeWrmN/xxNKXAgZfoTiPhjHP43V5JIOiXCTP25YsFbxM9bzoBUvk5XVSZgnPgvxVBAhKBQPwDr5LFbWJt38CzJxr0/YuP4zJ/V65oPPRr7JABkgA2SADJABMkAGtoOBfCJBIfspLFT5oltEhaxI4L7RvjVpoSXxoHKplwoRYSOAUxe+hmRqAWk3aWO2TZU/33YMpFJfM5ffQk+MnhgkJUF7r/wQYcOHkNmkKkBIFYgb44eVJ0Ou+oOIR9LW23KCLXUf8XxkigyQATJABsgAGSADZIAMaAYKEQ7ytaGwUIML77Rt49LgPyBsNin3+rDhR9TchYGR32arEHDQVGri9EJOvK2+rnibDI2+i4jVhKgVRHNcJ928MPAT2HZyQ8JG9lWl+orXIWtkgAyQATJABsgAGSADZCCfSFDIfgoLNSgsyNvt1bUpdPZ8ASIqRMyA8lrY37EXs/MDG0pQcuIo98ShQxdyXgvaw2R2oR8Hu55G1PJD8mHErB3oOP35bGhL7vhy3x/PzzFABsgAGSADZIAMkAEyQAbIQI6BQoSDfG0oLNSgsKAHhYP5has40PWkdrE3RFzw4/Cx/4LF5RGKCxXr17tzIjhIpVdx9MyXEDJ8CBtBRCwfWtsfwuR0T1ZYkPwLuVCI3CDnhEdbkAEyQAbIABkgA2SADJABMlBOBvKJBIXsp7BQsQVoKQeHnU3UeOvOEcQSuxGOS7WBICLGDpy88B3Y9tq6MpSlvDbPde9BrkMhJMyh7/LrCMcDiJo+SILNiLkLV0d+rcUeNweGPoduc+/z0c60CxkgA2SADJABMkAGyAAZIAOlZ6AQ4SBfGwoLNSgs5KpFZJBOr6Lvyo9VtYGwqcWFWGIXBq6/k60mwcFY+sG4waZZ7wMHI+Pvo6X9QRWaIoka5V/PxdeQydjI9pt7PBNslrlfanBsb+CK9+96XpETckEGyAAZIANkgAyQgVIykE8kKGQ/hYW6+OM9CaP702ox25Lwq7fksfYmjN3ugu2+Ic+53vMteSkHpW179pTSkndwsOtRNMf9bsJGP+LHPonF5TE42eM4KZbS/jwXeSIDZIAMkAEyQAbIABkgA/fHQCHCQb42FBbqQlhwsLg0jHj3J1Vcv5SgbI77YJ54FgtLI67nggM7k2F4RIn7W8qBykS2sjqBxKnPqhKgUv5TQiEOdD6CyelTcGwdusIJ7/4mPNqL9iIDZIAMkAEyQAbIABkgA6VnIJ9IUMh+CgslXmhuF/i2bWP01mGEjSaVLDBi+CACg3XyM8g4qawbPhMGln5girhw9vIPlceI2Dxiao+FodEWlaxRbC5hENvFBq9L25MBMkAGyAAZIANkgAyQATLgMVCIcJCvDYWFOhEWBBLHTuPS0M8QMZuUqCCJAyXvQt/Aj5G2V1iFoAx97ThpXB9rVQk0I0YAIdOPUDyI0xf+GqnUoq4Ckc3BwMnMm8y4JQtkgAyQATJABsgAGSADZGB7GMgnEhSyn8JCGRab2zFAbDulQh6kKsHJc68ilpDEgfrNuVSNuDnRhnQ6zTfnJe7vyenjiLY/iIjpQ7MRQNQKwDz5KaytzShRQXJbOCL60GOBHhslZm875hlec3t+/Gl32p0MkAEyQAbIABkoJQOFCAf52lBYqKM/9r0qAwtLwzjc/SmE4n5ErIAqQ7m/42FML5zb4LUgC14NqJeA0Pt/brcycFfWJK/C59DcpkUcCYE42PVHmF+6CsdNmkkbk6WtsMRjyAkZIANkgAyQATJABshApRjIJxIUsp/CQnZxXS8ga5Fgeua8qlAgi11V9tAIwjzxaYjooBe7Uv5QYv8pKmxpADs2JI+FspfjwLZXcfTsSwhLTgUVchJAxAxg6GY0Kyps6bx1x1+9jCM+B/klA2SADJABMkAGyAAZqE8GChEO8rWhsFA3Czvbrf4g8ItY4GDoZgwRayfC8aBKLBiKB3Dy/DeRTi9Dl0l0kFHiQkZtOXFsPnEoEcZlxbbXcO7qW5AEmSIsKHHBDKL38vcp1NTNeNqcBY4T2oYMkAEyQAbIABkgA2SglhnIJxIUsp/CQl0thLT3geeFkEov4/zAG1pYEM8FQ79VP3Pp+3DsNaTlDbwrQtTywKjUvWu7Ohi51YbWjoeVJ4gkyJRKEMfOvoxkemlDqEml7ovX4Q8bGSADZIAMkAEyQAbIABkgA1tloBDhIF8bCgt1IyxoLwWBSUId0m6ywN85aRzr/XJWVFBhEeZuDI2GkcnYXAhvuf8dSCLGmfkriFm7VElJyWEhYk1rxwNYWBpS9tRCDSe1rU5qPI6skAEyQAbIABkgA2SADJCByjKQTyQoZD+FhS0vLCvb2cUOLhEXvH8LSyMwT/yJWgSLsBCx/Hi/6ylMTp9WwoLn4VDsNeu9/eLSDZgnnkNYciq43h8HjzyOOzMfKDuK8KDDUGqLlXrvNz4feSQDZIAMkAEyQAbIABkgAzkGChEO8rWhsFCnwoI3cBxbh0dMz55H1JJ8AAGdGyAeREt7EPOLQx9RClG39c7VKFslyLgigRYL9CA80fs1RE2psuFD2GhCxGzCtRuhdZU1mAyzURjhc+Z+mGgL2oIMkAEyQAbIABkgA7XFQD6RoJD9FBbqXVjISCWDjEoqeOPWIbR27HVzA8gCOYCuD/4Ca8lp17vB0Vu3VGKjThA6UaMWCSS0IZlawrkrbyCkvBTEW0EEGj/O9H8fksdC7OSFQND7o7Ym1UZlnM9NTskAGSADZIAMkAEy0LgMFCIc5GtDYaHehQXvzbttw3bSuHTtp2huCyhxIdauq0V0970I206tK5Mo+QQaOf+CiAoiyIgNMiofRdjcg6jlg0rWaPnQ3ftVVXJSHyPHy8TUmB4e/FFq3B8l9j37ngyQATJABsgAGSADtcdAPpGgkP0UFupcWJDFbu4NfAbJ1ApOnfsfiJgBtUiWfAHi0n/h6luw06v6WCVG1N4AKdWkJt4HtuvlMTl9Cgc6HkXYlPAH8fLwwzj+nJuscX1OBW3nUt0Dz9O4/LHv2fdkgAyQATJABsgAGSAD5WSgEOEgXxsKCw0gLEieAPUGXlz2nQzWknPo7PkSWiy/cu8PGzvQ2v4ghm+2rBMWdFhEOYGu1nNrezmYnr+Ag12PqXKSEgYRNYOIJvZierZPJ73MsrNeYOAkWK39yvsim2SADJABMkAGyAAZIANkIJNPIyhoP4WF7OKwfgeZF/fvufbLYJpbuIyDR55U+QIkIaGUTmzp2I3x20eyIQBeu7offFkPDR3KoMWXaXSc/gIipoQ/aE+FlvaHMDph6pwKG/JQuCEQ2fPUL0t1z0IDzAfsQ45PMkAGyAAZIANkgAw0NgMFKQd5GlFYaMiFhA3btjE3fxEHu55YV4YyiENHn8HU7AU3X4C7YHZtpBMUbvyuticlN3zB8+hwJATCQSq1gKNnvqzCRSKmP5vs8tLQz2Hba0i7eSukekRtPz/vn/1HBsgAGSADZIAMkAEyQAYajYE8GkFBuyksNOriUC2mHYyMv4+WxAO60oEkJ2wLwDrxLNZW72RzM8hAk5wD9TbgVMJFSdKoqjroyhlpexW9l/8WzXEJEwmi2fAjavnRc+mbcOx0NkGjLkNZTyJL/fVvvfHK5yGjZIAMkAEyQAbIABkgA6VgoCDlIE8jCgsNKSw4sG0HGcdG2l7DleF/QsSSEora5V8W1J09f4nV1VuumLB+Ab3+c+0PbB3u4Sa4dBxcu/EbtLQ/gIihQyCi1g4c+eArWE3OuKU49fN75SVLMbB5jtrniH3IPiQDZIAMkAEyQAbIABmoFQbyaAQF7aaw0JDCQm7Qe3kX+gbeVCER4vov+RZilg89F1+D46RRt4toVVJS20LsMDrRprwUlMhiBFV+hVjiUayujq8TWFwRosG5qZVJk/eZG+u0BW1BBsgAGSADZIAMkAEyIAyU4z8KCw24QFTlJ91QCJUnwMlgNTmF430vI2LkPBekJGXv5R8ilV5RuQe80pX1NSHp6he3p0/h/SMfR9jwQYkrRgDx7j/GzHy/Wykjkw2ZyD1/fXlv5J6LEy5tQQbIABkgA2SADJABMkAG6pUBCgsNKAJUEmYnvYL2088jbPoRsfwIG35EzJ24cv1tZDJpJS7o3AJ6klE5ClSf2FWff8HzutD3nCulKSLL0vJN7O+UspIS/hDUXgvmLozfNtRzNUx1DI6vque4kvMBr8U/psgAGSADZIAMkAEyUJ8MUFjgwqeMCx/Ju2BjfnEIRvef6koRRgAhw4/9HXsxMn5YhUQ4kpshs/5NvYQGyIBb/111DkCvqoXnsSET5eLSKBKnPoOwsUMLKmYAscQeXLvxa9hSUnJDWcnqfC5O+OwXMkAGyAAZIANkgAyQATJABrbKAIUFCgtlFBZ0VQRZfM8u9CNq7UHYDLoCgx8tiT0Yn2zXi+1sP3hv/qvfY8ETPrycEqoShOPg6NkXEWrbqZ5VRBR55stDv0DatlUIxO+clBsGwolqqxMVjyMrZIAMkAEyQAbIABkgA2SgehmgsJBd0FZvJ9XyAJI3+V4ZxYmp4zjQ+bgSFiQ8IJoI4PCRZzA9d85N5uh6KDjV76kgfeKFM4igIM+4lpzDqfOvIirhDxL6YUroRxAnz7+KteRCNgRCt6uNZ6xl9njvnNPIABkgA2SADJABMkAGyEBlGKCwQGGhbB4L6g1+1r4S3pDG0GgEkYQsuAMIm5LUMIj3uz6O2YXL7kLd81iozAAobqLR4oAWTzI4P/ATxBKSTyGgqmBIqc2TfV9HMrXgJmvUHgvrc0oUd/1asBHvkX1MBsgAGSADZIAMkAEyQAbqnQEKC9mFL2EvB+wSJuC90VcVIDIZXBr8P2hpfwARo0nlW4haAVgnnsP80ojKq+B5AnihBuW4r5KdU3lkJHF1ZB9ESJDQBxFLxFuh4/RnsbQydleuCM9TwduSu5L1Bcdy2URC9hHHKRkgA2SADJABMkAGyMBHMUBhgYuRii9GbCeF89f+DmFjp6oSIZ4Lkoeg4/TnkUxOrRMXqmfx7VWA0GKH9qoQAUSEk8HRMGLtuxBx8ylI5Yu27j/G/OJgNlziowYh93GSJgNkgAyQATJABsgAGSADZKCWGaCwQGGh4sKCWpBnUjh29mWEldeCD1EJjTD8aO/5CySTsypnQa705PZOMuJx4Q1y7X2h/1+SMU7N92F/x0OIxCWvQgBRy48DEtqxOKBEBy0+5Np75+GWNiEDZIAMkAEyQAbIABkgA2SgXhigsLBu0VgvnVr9z6Hf9Nv2Ck6d/xYiEkKgwgcCiJpN6jvbXquat/1aCNEhHbnQDhsTU0exv/MxnaTRFGEkiKi1S1W6UMcpj4bq8bqofi74w8I+IgNkgAyQATJABsgAGSADtcgAhQUKC9m38ZUCWHsAOLAzNtaSszCOP49w3IewISER2nPhRO9/h4gLlbqnj7qO9pwQgUCLBLZjY2FxGPHuj2Nfmy6f2XzYj1iiCaO3O9VxkqBRnlNECdvh5PhR9uU+8kEGyAAZIANkgAyQATJABmqbAQoLFBYqvni3bXn7Lwtv8VxwsLQ8hq4zX0TEkIoKkvxQKkbswvmrb1b83u49obkigQgFmQzmFq7AOvmcqv6ghRC53yAGRt6B5I9QooIrJuRyM9T2RHFvu/CZaBcyQAbIABkgA2SADJABMkAGMuXQFfB7xZyVndKYA3NxeQRt3Z9U4QQh04+oCisI4vzAm8g4DiSfgWajvKEF2sNAX0uHQEh/6GumHQfLKxOwTvyZ9q4w/AjFdQWI/sGfw7bTVSKENCZDnDvY72SADJABMkAGyAAZIANkYHsYKEYD2KwthQV6QRS0wJ6Zv4i4Ky6ETc9zIYjL19+G48iiXXs4lHOy8DwMRFTIOK6YobwPHKysTuLo2a/oQFODNgAACgxJREFUEpnZnApB9F75UdXkgyinbXju7ZmkaXfanQyQATJABsgAGSADZKDaGdhMHCjmewoLFBYKEhacjI3ZhUs4fPQZRMwdKtQgan0MscSDuHrjvdw5ZdFfJhvr/A+ed4S3zWB1bRqdH3xB35MZhBI+DD+6e7+KVHqRwkKZ+qNc/czz8seZDJABMkAGyAAZIANkgAyUjoFiBITN2lJY4CKroIW/zrmQwcTUERzofFJVWwgZTaoMZdgIYGg0BNtOVmAR7+Z/cPsxmVpCz8XvQu5BVbAw/IhZQXSf/SrstK5eoTwc2O8F9Tsn9NJN6LQlbUkGyAAZIANkgAyQATKwHQxsJg4U8z2FBS4wC1pg5hbnDu7MnMLBrqfcBIl+ldixpf1h3Bg/VNC5tzq4vLwK3jaZXMDJc99A2BSBQyeXlOoVnT1/jsWVcXUvUiVCJaRk9Yey9s1W+5DH8ceUDJABMkAGyAAZIANkgAxUloFiBITN2lJYoLBQ8ALTK9Eo+RRGJw6jpf0B5bHQHNdeAhErgJsTpptzofSDxRM3HCUWJNF35ccIW0FElLeCDxErCOvEZ5BKz6vqDzJhybE6hKL098MJkTYlA2SADJABMkAGyAAZIANkoNoZ2EwcKOZ7CgsUFgoWFjYOGBs3b3fiQMejynMhYvqUyHCw63ElLuhqDTqhoycIbGy/+QTkOFI6Uudq2CAKiEjgZGDbqzjb/wZiid0IGXJd7a2QOPlnmF8cLtHzbX5/W30OHkcbkgEyQAbIABkgA2SADJABMrDdDBQjIGzWlsIChYUSLrwdDN9sQTSxB2FViUHCIqRiRBNuTx3T3gK2CAT3n9DRExa8trYbymA7KVwc+t+IWjsQivsRdZM1HjzylBIVcu04gW33BMbrk0EyQAbIABkgA2SADJABMrD9DGwmDhTzPYUFCgslExZUSIKTwvBYFC2JvZD8BiIwhIwA9nc8hrGJhHutQoQFGYA2bAlnkFKWmQxsJ42B4V8imnhIeUdELL/yVoh3/1fMzl/U4Q9lrErBSXH7J0X2AfuADJABMkAGyAAZIANkgAzcHwPFCAibtaWwQGGhZMKC9iLQi/7rY62IWDvdsAg/ms0diFq7MDPXpwSC+x/8+rzisWCLsODY6L/+tqr8EDX9aFYVKQKItTdhZv48UmkpP3n/Asb939f9DWKen/YiA2SADJABMkAGyAAZIANkYDsZ2EwcKOZ7CgsUFkomLMhiXw8QB7a9hoGR36AlsdsNiwiobWv7Ixi73X7f1/TyMtiOFhUGb4axv2OvW+YyABEXDh19BrenetxEjVpUyN0TJ6/tnLx4bfJHBsgAGSADZIAMkAEyQAaqg4FiBITN2lJYoLBw34v8rU4Ikv9gZLwVUUvEhR1KWIgYPrR2PIJp5bkgiRdFANBJHe8+ryRm9L6TMpHyWQSG62PN6pySvyFs+hEy/IglmjA+2U0vBfKcZcZjh9vcOKItaAsyQAbIABkgA2SADJCBzcSBYr6nsMCFWFkXYml7FZeHfomIuVuFLUi+BVUxwmzC6C0pRSmVHURY0KKBnui02LDxs/7u5kQc+zseQVgladT5G94/8hTGJtuzlSM4WXKyJANkgAyQATJABsgAGSADZIAM3JuBYgSEzdpSWKCwUFZhQeVEsNcwdDOKqNWEsLFTJXWMWj4c6HwMI+OGur7nkaAHvw5jyE4ErrfC+O0E9nc8roUJI4iwEVAlJkcn9Dk2lKJkv5a5X+89SWX7jPan/ckAGSADZIAMkAEyQAbIQFUysJk4UMz3FBYIexlgv0sYkAoOdhKXh36FWEKEhaBO6mj4lNggiR5tJ6k8F3IJF/U5vAoQE1PH0drxqBIlQqYIFBJSsRdDN8PIOA7SrP5Qhn6keEChhAyQATJABsgAGSADZIAM1BsDxQgIm7WlsEBhocQL0vWignzO5U8Q8WB4rAWt7Q8ocSFiBRExAmjteAjXbrzrCgt64tLeBw7Ek2F27hwOHX0aUVOXr5TcCrH2h7So4FZ+8JI71tug5/Pwh4wMkAEyQAbIABkgA2SADJCBUjKwmThQzPcUFigslFhY8AZ9TmBYn0PBydi4dqMZMWsXRCBoNoKIqnwJPgxc/xXS9kr2fsRbYXruAmJKiND5FCJWANHEbvQP/gMcJ5091rblurlrlnLg8Vxen3JLFsgAGSADZIAMkAEyQAbIQK0zUIyAsFlbCgsUFrKL8/INEG/Br7dOJo2xCRP7Ox/TpShNSegYRCyxBxeu/h0yTkp5LywuX4dx/E+Ud4NUf5AQCilfeWnw/0LOUb775WRJ25IBMkAGyAAZIANkgAyQATJQnwxsJg4U8z2FBQoL27JAF2+EsQkLLYm9SlRoNv2Imn5ErB042/8aFhavIpJ4CBH53tiBkBFExGzC2f7/BSljSe+E+pzk+OPFfiUDZIAMkAEyQAbIABkgA+VloBgBYbO2FBYoLGyTsGArceDWnS4cPvoJhAzxSPAjFPchYu5Ca/vDOlGjfGf6EDV2ou/Kj2Hba255Smlf3gHH89O+ZIAMkAEyQAbIABkgA2SADNQbA5uJA8V8T2GBi9NtWaDbTgYZx0batjEzfx6tHU9gX5sP+9oCCCtxwYd9cR+a4z7sO+zHB/1/41aO0IKEas++25a+q7eJlc/DPxbIABkgA2SADJABMkAGGomBYgSEzdpSWODidFsWp5LQ0XZLRMrnqdmzMI7/KUIq7EESNfoQiuvcC6cvfBvJ1Bx06UldZYJVIDj5N9Lkz2cl72SADJABMkAGyAAZIAOlYmAzcaCY7yksUFjYFmHhXoNiYWkI5onnETE+ppI6irDQc+G7SNurVXOP97pvfsdJngyQATJABsgAGSADZIAMkIFaYaAYAWGzthQWKCxU1aJ9cWkQiVMvIGrtRHfvX2Flbbqq7q9WJgveJ3/YyAAZIANkgAyQATJABsgAGbgXA5uJA8V8T2GBwkJVLdwlPGJldQJjkxbS9ooKf7jXYOB3nCTJABkgA2SADJABMkAGyAAZIAP3z0AxAsJmbYsSFjY7Kb+nBWgBWoAWoAVoAVqAFqAFaAFagBagBWiBxrAAhYXG6Gc+JS1AC9ACtAAtQAvQArQALUAL0AK0AC1QFgtQWCiLWXlSWoAWoAVoAVqAFqAFaAFagBagBWgBWqAxLEBhoTH6mU9JC9ACtAAtQAvQArQALUAL0AK0AC1AC5TFAhQWymJWnpQWoAVoAVqAFqAFaAFagBagBWgBWoAWaAwLUFhojH7mU9ICtAAtQAvQArQALUAL0AK0AC1AC9ACZbEAhYWymJUnpQVoAVqAFqAFaAFagBagBWgBWoAWoAUawwIUFhqjn/mUtAAtQAvQArQALUAL0AK0AC1AC9ACtEBZLEBhoSxm5UlpAVqAFqAFaAFagBagBWgBWoAWoAVogcawwP8HaJJ6Ft/l69k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
        <p:nvSpPr>
          <p:cNvPr id="1028" name="AutoShape 4" descr="data:image/png;base64,iVBORw0KGgoAAAANSUhEUgAABBYAAAE8CAYAAAB0LTJdAAAgAElEQVR4Aey9Z3cdx5U2Oj9iPPe9H+9rv3PvO1/uh7vWWESg7LFlkiAtp7HGYWyPFahgWRKVLYmSrCxROVtWjkRkEkXgACAyCBIkiAyCBAgQkcg5nIDZdz1VvfvUaZ4GTgDAc8B91upV3XW6K+x6qrrq6V17/wPF8VtaWiI5RAaCAcGAYEAwIBgQDAgGBAOCAcGAYEAwIBhIDgzEQQG4PvoPrv9E8IcAJzmAI+0k7SQYEAwIBgQDggHBgGBAMCAYEAwIBgQDwMBa/IRYEK0L0ToRDAgGBAOCAcGAYEAwIBgQDAgGBAOCgSsEA0IsXCENLUyiMImCAcGAYEAwIBgQDAgGBAOCAcGAYEAwsBYYEGJBiAVhEQUDggHBgGBAMCAYEAwIBgQDggHBgGBAMBAzBoRYEPDEDJ61YLokTWFQBQOCAcGAYEAwIBgQDAgGBAOCAcFAcmFAiAUhFoRYEAwIBgQDggHBgGBAMCAYEAwIBgQDggHBQMwYEGJBwBMzeIRFTC4WUdpL2kswIBgQDAgGBAOCAcGAYEAwIBhYCwwIsSDEghALggHBgGBAMCAYEAwIBgQDggHBgGBAMCAYiBkDQiwIeGIGz1owXZKmMKiCAcGAYEAwIBgQDAgGBAOCAcGAYCC5MCDEghALQiwIBgQDggHBgGBAMCAYEAwIBgQDggHBgGAgZgwIsSDgiRk8wiImF4so7SXtJRgQDAgGBAOCAcGAYEAwIBgQDKwFBoRYEGJBiAXBgGBAMCAYEAwIBgQDggHBgGBAMCAYEAzEjAEhFgQ8MYNnLZguSVMYVMGAYEAwIBgQDAgGBAOCAcGAYEAwkFwYEGJBiAUhFgQDggHBgGBAMCAYEAwIBgQDggHBgGBAMBAzBoRYEPDEDB5hEZOLRZT2kvYSDAgGBAOCAcGAYEAwIBgQDAgG1gIDQiwIsSDEgmBAMCAYEAwIBgQDggHBgGBAMCAYEAwIBmLGgBALAp6YwbMWTJekKQyqYEAwIBgQDAgGBAOCAcGAYEAwIBhILgwIsSDEghALggHBgGBAMCAYEAwIBgQDggHBgGBAMCAYiBkDQiwIeGIGj7CIycUiSntJewkGBAOCAcGAYEAwIBgQDAgGBANrgQEhFoRYEGJBMCAYEAwIBgQDggHBgGBAMCAYEAwIBgQDMWNAiAUBT8zgWQumS9IUBlUwIBgQDAgGBAOCAcGAYEAwIBgQDCQXBoRYEGJBiAXBgGBAMCAYEAwIBgQDggHBgGBAMCAYEAzEjAEhFgQ8MYMnkVnEQNh2DWzIuiZyO0jZkotplvaS9hIMCAYEA4IBwYBgQDAgGIgFA0IshF2ACphiAVMiPKMJBU0g8HlgyboOLJHPH6BAQAiGRGgrKYOMM4IBwYBgQDAgGBAMCAYEA4KBjYEBIRaEWNgwX/GDRAI6J5MHoaE/IMSCDN4bY/CWdpR2FAwIBgQDggHBgGBAMCAYSBQMCLEgxMKGIRZCO5WlpbAUoLmFbhodb1Zkg9JWEI2FDdrm8mIJ7QMiD5GHYEAwIBgQDAgGBAOCAcHA+mBAiAUhFjbkIlNvfwjQom+MWi88REU1v6bJ6fOqrrIVYn0GFxnERc6CAcGAYEAwIBgQDAgGBAOCgSsDA0IsCLGwQYkF2FNYpAvDb1N18zbKKUynmoaHyOubpUDgyujcMohLOwsGBAOCAcGAYEAwIBgQDAgGBAPrgQEhFoRY2JDEgj/gpd6RT6i6dTsda9tG2Z50yitKp1Ntz5LPN68MOJoEQyDgJ9hfWI9OJ3nI4C4YEAwIBgQDggHBgGBAMCAYEAxsJAwIsSDEwoZZTPP2B3TQsalyqmn9CVW1bKdjrdspt/AqpbWQW7iJOnr2ansLfhAJfkUyCKkgA/tGGtilLoJnwYBgQDAgGBAMCAYEA4KB9cSAEAtCLGwYYkF3nADNzJ2huo7/osrmDKpqyaDqNhALaZTjSaOcghT6uuzHNDxWa2soaJsLoq2wngOP5CUvOsGAYEAwIBgQDAgGBAOCAcHAxsGAEAtCLGwoYmHBN0S1Z6+jqubtVNWaQVVNGVTTmkHZBemKXMhTBEMq5R1NpamZLtstpd92T7lxOrcM1NKWggHBgGBAMCAYEAwIBgQDggHBwHpgQIgFIRY2DLEQWFqk9t4nqLplB1U2b1PbIKqatyk7CzmFqZTt0UeOJ4WyCtKp7OStNL8wQoGlJbUdYj06nOQhA7tgQDAgGBAMCAYEA4IBwYBgQDCw0TAgxIIQC0lPLIAYQMc8N/AyVbVup8qmDCpv2kaVTVupognbIbYrUiGrIJWyC1LUoc49qXS88S8Ew406jYAQDNIfkr4/bLSXlNRHJl6CAcGAYEAwIBgQDAgGEh8DQizIQirJF1IBCiz5aHD8AFW3ZCgiobJpC1U0gWDYQuWN2s5CtieNsixSAeQCbC2AXMjxbKKmc++R3z+v5MAkBewuaGOQid+JZaCVNhIMCAYEA4IBwYBgQDAgGBAMCAYuJwaEWBBiISmJBZsAWFqi2YU2qmm7jiqVlsI2Km/crgiFiiacY0tEBjmJhez8FMpSxhw30b7iH1DfxaOKSNAuKMWQ4+UclCRveSkKBgQDggHBgGBAMCAYEAwIBpILA0IsCLGQlMQCBhpoFcwudFJt+3VKUwEkQnnjVipX2goIM6jCjViAvYWCTZTlSadszybaX7KVRicaLS0FEAvaFeVSQEgGGdSTa1CX9pL2EgwIBgQDggHBgGBAMCAYWG8MCLEgxELSEguL3nFqvXA/VTRiCwTsKWyzD00q/EjZWwinsZBVsEnZWsgsSKNs2F7I30SFx/7T9hShXVBiQBJiYb0HJclPXoSCAcGAYEAwIBgQDAgGBAOCgeTCgBALQiwkJbHgCyxQ99DrVN6wjaqaYVMB5MI2raVgbYmobMKWiK1ht0LAvgKOXM9VlOXR57DBcKz+L+T1zSmZaBsLQizIoJ5cg7q0l7SXYEAwIBgQDAgGBAOCAcHAemNAiAUhFhKaWGBvDegYbFfBH1ikC8MfUlXzVmVXgW0pmBoL5nk4jQX2DnFJ6EmhUy3PBo05qq0QQi6s98Ak+cnLUDAgGBAMCAYEA4IBwYBgQDCQPBgQYkGIhYQmFvRgEiC/4aVhdLqKatp+RhVNP1beH8oaM2yCwSQU+DxyYmETZeanUK4nnc71ZNPSkl+2Qkj/SIL+kTwvHJkcSFsJBgQDggHBgGBAMCAY2JgYEGJBFk4JvnBibQEdzsy20on231JF41Yqa9Q2FSqbtirvD0wkOMPIiYUUyvbADWUaHSrNoMGRYxaxwGXYmIOADO7SroIBwYBgQDAgGBAMCAYEA4IBwUA8GBBiQYiFBCcW0MH1wn7B20d1535P5fXbqMqyo1DRuIXKGqG5oG0sOEkFXEdDLGTmp1KOIheuon3Fm2l86pwhHyEY4hls5Fl5WQkGBAOCAcGAYEAwIBgQDAgGNiYGhFgQYsFYOCcqyAPK5kF775OEbQ8gC+BaEmQCwkrlVjLUK4RJMERDLGiNhVTKhkHH/DQqrb2VFr1jhhvKRJWRlEteUoIBwYBgQDAgGBAMCAYEA4IBwcDlwYAQC0IsJAyxEAiYnSBAS8pw4hL5Az7qHHxeEQjY/qCIBMO1pEkihDsPEgupysXkJQYbC1Jc43M8qVRZt4uWArC3sERwQxlaTrPMci4DuWBAMCAYEAwIBgQDggHBgGBAMHDlYUCIBSEWEodYCGkL3nYQoMGxfVTdcq3SVKhs3EIVlm2FcCRCuLggseBOICxHNuQWplLT2XfI718IMSIpA+aVN2BKm0ubCwYEA4IBwYBgQDAgGBAMCAYuxYAQCyGL2UsFJKBZX5lAGyCgbCpoYmFqvpmOt11HZQ1sqPFHyhNEOALBLS5eYiHzSBodOPpD6rlYbLu8FK2F9cWF9EORt2BAMCAYEAwIBgQDggHBgGAgcTEgxIIQCwmjsYCBIrDkV4v3wNISzS50UG37tbY9BWyBKGvYQRVN7vYUwpEL8RIL2Z5NlJWfSvuKv0+jEw3kt4xJysCWuAObtI20jWBAMCAYEAwIBgQDggHBgGBg/TAgxIIQCwlFLHDnX/ROUkv3vVTeAJsKbKxxmzLeiOtwBIJbXLzEQlbBJm3MsSCFimr+k2Zme8TOgvSbhOw33H8kXL+XqMhaZC0YEAwIBgQDggHBgGBgaS14BfqHeFKVRpGO6ffP0/nBF5WmQnmTpaHQuIPKGrdSVQtIBnfXkuHIhXiJhVxPGoFcyC1Mo8z8q+hYwz3k9c3JwlLIBcGAYEAwIBgQDAgGBAOCAcGAYEAwsCTEgoDgMg0E8K5gkkjargI8QCxS78iHtivJcERBtHHxEgtwQQnjjlkFaYRtEbg+2fIMLXpnbJsLS4ZdCLNeci5EmWBAMCAYEAwIBgQDggHBgGBAMLDRMRCPcoHbs6KxcJkW68kDVu26MVje4PX4dBVVt/6UKhqvUeRCtCRCuPvjJRayClIpxwNi4SrKKkin7Px0yilMp84LmYocgSFHvz9gkAwycAbbVmQhshAMCAYEA4IBwYBgQDAgGBAMbHQMuJED8cQLsSDEQog2wnKdiDUVcM/UbD2dPPsb5U5SbXeI0q1kOFIBcfESC1pbIYWy81O1xoLSXEihAyXbaHC4nJS2QiBATi2M5eot/8nLRTAgGBAMCAYEA4IBwYBgQDAgGNgoGIiHQHB7VogFIRZWIBZCt0GgMy14B6iuYyeVnt5Glc2WDYUobSmsFbGQ4/kuZXvSKLMgVWkrZOV/l3ILU5XdhQNHM2h8qjXEReZGGRykHvKiEwwIBgQDggHBgGBAMCAYEAwIBiLBgBs5EE+8EAtCLCxLLGDrgAan3j7g9U3Tmd6/UiXcSIJMaNyiPUFE6f1hrYiF7IJ0RSJgO4TWXkilbJAM6kihstrbaGFxQrZCCO6XxX0kA7Lcw2ODhIIFwYBgQDAgGBAMCAYEA8mEgXgIBLdnhViQBVaECyw/+QNe6hx4PqilsEpkgkkyBLdCgAzQ5MDqhKmUmb9JGXWsqruNfLanCGhkmIcMisk0KEpZBa+CAcGAYEAwIBgQDAgGBAOCgegw4EYOxBMvxIIQCxERC4GlJbo4vo+qW39C5Q1bySQDVvM8SCysJqmgjTlmF2xWXiL25qdRS8fbFAh47br7/X61RUJsL0Q3KMkgLvISDAgGBAOCAcGAYEAwIBgQDCQXBuIhENyeFWJBiAV7ce0+IARocqaOjrX+kiqbdqwZqQCCYq2IheyCNNqbr4065nhSaV/xD6l30EPY6sHbPYRUSK4B0R2vUg+RjWBAMCAYEAwIBgQDggHBgGDADQNu5EA88UIsCLGwArEQoNmFc1Rz5hfKA0RZ41ZlU2E1tRTMtNaKWMgqSKEcpbGwibLyocGQQnlHv0fDoycpsOS3vUQIuSADsNsALPGCDcGAYEAwIBgQDAgGBAOCgY2AgXgIBLdnhVgQYmFZYsHrm6KWC/dQBTQVGrdReRMMNm5bM62FtSQWsiwDjspmg2cT5RVuIk/172lm9oIiFrDdYyMMFFIHaUfBgGBAMCAYEAwIBgQDggHBgGDADQNu5EA88UIsyGLSdTEdCCxSR//jikyobNyiyQSQCqvkWtLUVODztSIWsgs2ETxFwA1lbuF3KTM/jbI96YRtEZV1t5PXN29rLbh1QImXwVkwIBgQDAgGBAOCAcGAYEAwIBhIdgzEQyC4PSvEghALBrEQsL7cB5QHiAvDH6+ZZgITCc5w7YiFcMYgUym3CARDKtW1PUNwpam1FuBaE54ilsSgo/QPo3/ISzTZX6JSfsGwYEAwIBgQDAgGBAOCgSU3biCueCEWZOFkLZxAJmCg8avriZkaqmpZW0ONTlIB1+tJLOQWplGOZzPlFqZQlucHdL4nN2QRGQjAxSZkokkGGYTkRSQYEAwIBgQDggHBgGBAMCAYEAwkOwbiYhBcHhZiQYgFYzGtNRam5k5RTdt1VN6wdrYUwpEK600s5BRCWyGNcovSlb2FAyVbqG+o2NbagCFHPpJ98JDyywtQMCAYEAwIBgQDggHBgGBAMCAYAAbW4ifEghALBrGwRAveATrdeYsy0FjZtH1Db4WAZwgYcoTdhez8VMr2bKJDpT+hsYlm+u8ln+GGUgYgeQkJBgQDggHBgGBAMCAYEAwIBgQDGwMDQiwICRBCAqx2x/b5p6i993Eqa9hGlU1b19T7Q0JoLHg2kfIU4UklGHfMKsDWiBQqqb2V5hdG1RYIcT+5MQbP1e4rkp7gQjAgGBAMCAYEA4IBwYBgIFkxIMSCEAurRiwEF8xQ918if2CBOgdf1IRCE7ZArK1byZWJBSz2wxlcXP24UDeUKcpTRFnt7eT3z9ryhozMgcMf0LYozDg5D5WRyEPkIRgQDAgGBAOCAcGAYEAwIBhIPAwIsSDEQsjiNtZOGlwkB40SDo7vV8Yayxu3UXnjVqqAxgLIBUUyrJ+thfU03uhGXGTlp1JeUTo1nX2XAkt+ghFHNuCobS7w4BCUX6xtIc+xLCUULAgGBAOCAcGAYEAwIBgQDAgG1gMDQiwIsbAqxAKDlbUWxmeqqabtl1TZpEmFyqYtVNZwuTUWVl8zwY1IuCTek0Y5+ZtoX9EP6MLAN8EtEQEQCXxg0BOtBcaShPISFAwIBgQDggHBgGBAMCAYEAwkBwaEWBBiYdWIBa21EKCZ+XY63v4rpZ0AbQVoKZQ37tD2FZTmwvppK6y3V4hLCAVr60VWwSbK9aRRNow6FqbT8FgtBZbgjlNvG1kyNBhk8EyOwVPaSdpJMCAYEAwIBgQDggHBgGBAMKAxIMSCEAurRiygU/l9M9TUfQ9VNm4lvQUCpAK0FjKosumaK3YrRHZ+CmXmpynDjlkFV1Fh9e9ocrpXkQus5cFbI2RwkheUYEAwIBgQDAgGBAOCAcGAYEAwkEwYEGJBiIVVIRZ8/gD5AgvU3v8QVTRuJbiVhF2FqmbLG4SyqwBXk7CzcDk0FlKJXUG6aRWsaTy8RMD9JFxR5qersKT2evJ6Z4mNNkJ7IZkGDymrvOwEA4IBwYBgQDAgGBAMCAYEA4IBYGAtfv8QT6ICzOQEZiDgowtDH1Fls9ZQWMlIo94iAdJBH+XKqCOedRIPW1WaylaD2lIBOw36PpWGtdUCZAXu0flCO8IiL5pxnkE5Hq0tkO1JsQgGuIJMIVwzoZCVj/NN1nWq/k/9D1JCH/reNMr2bFL/6/gU0s/ieSYwTA8U5nkwP+R1suVZ8vpmrC0RAQoI0SXkimBAMCAYEAwIBgQDggHBgGBAMJBkGIiHA3B7VoiFJANBLGQOL4D9lsvE0enjVN26ncoboJWwjaqatlEpjDXyAt8MG7ElAjYXtupDGXi8Rm2Z0EQDNB0yqLJ5G5U3ZKg0K5s0wVDRvJXKm7dSRfM2qm79MdWd+y862/coXRh6hy6O59DI1GEamymnybmTNL3QRLOLbTTn7aCxqUYaGa+nkYlaGhqtpN6BfDrfm0Ntne9RXevzVFl3BxVU/TvlFn6PsgvTKKfwKsr1WNsXPExCXGWRDlcRvDx89Q2uYTsBJAPIgzTKgQ0FRU7gHpAZmyjHw8+ZpALIiFRFeHT25OqBU9xNygvkChg7Yhlv5JnkJJyl3aTdBAOCAcGAYEAwcOVgwI0ciCdeiIUNvzhgLwb4wh6giZmTdLztp5aRxh9RhdoGocNwxALIh3JsiYB2AzQVlP0FbJ0IaizAReSpc3+k5u6/0JmeZ6nr4t/o4vh+mpw9SXOLHeT1j5A/4HVZiIZuKdA2DIwy254YuKMH7w8EvLSwOEwTU+00MFxJnT2ZVN/2OtU07qbS2tvoSMXPNfkA8kCRCSAdNJkQ3GqBaxxaAyKrQG99YM2IYIhn0yiv6N+o72Kx7X5SBmBuFwkFC4IBwYBgQDAgGBAMCAYEA4KBZMBAPASC27NCLGxoYkEvwkEowNjgom+ITnfeQmUN2xRZUNm8naBdUNa4XWkchCMWqqB10LidyhqgsbBF3VfZkkHH26+jjv7naGSykGYXusnrGyN/YI6w2L+0MwXJgEv/MwcfP7HHBdNIInuwCH3WT7gnSEQgHXhuWFJlwJaF+cVRGp/ppP5hD9U2/ZUOlW2xCIYUyvGk094jqUoTASRDVsF3lRZDcHtFqMZCjkU4gJg4XP5jGp9qC1NPsy5yHtpeIg+Rh2BAMCAYEAwIBgQDggHBgGAgETDgRg7EEy/EwoYmFpaUlgLAu+iboLaeRxx2EfT2B21DIfxWCJAKx9t+TvWdt9OZ3mdoaGI/zcyfo8DSolpY8zaLpUs0C4KDRujiPxgfW6eKjKTQ5QoooiJguYf0+/00Nd1GHT3ZVNOwm4pr/kAHS64hpaWQD3IB2gpstyGUWMguuMreQgENh5LjO2l+fljIhQ3ef2LDaLwYl+dF7oIBwYBgQDAgGBAMCAYEA2uHgXgIBLdnhVi4AhZGPv88dfQ/b7uPrGzeos+V/QRsb4ARRr3VobxBu56satlBzd1309DkIZqeP6s0EmD00V6wXwa5ac2F1elgqMvcwgiNT52hjt4cKqndSTmFVxNcTWL7A7Y9qG0QlgHJnII0ysxn0kFvpyg/uYsWvVM2uRDUslidMspgKnIUDAgGBAOCAcGAYEAwIBgQDAgGVhsDbuRAPPFCLFyGBfJqA0Onx1/y/cprAeJAAsAt4sWx/VTdcq2yi4DtDjDUCO8LZY1B7wzYElHT9h/UcH4X9Y9+RguLPWprAW+j0GGsnZrLFtvz4bZC2JoSqv1iSz9YJ7+q69RMN7V1vU/Fx2+igyVbLNsL8DiRSlnskSJfe5LAdU5hKjV3vEvQiGBSgcO1aePY5CdlEbkJBgQDggHBgGBAMCAYEAwIBgQDjIF4CAS3Z4VY2CjEgtqKoDsLL26xcB6dLqeatl9aRAK2O2iPDdr9I863UuP5m6l3JJOm59vI5+Mv8Np+ARMLDMLQBf1ynXOFxb7loYLTjTzU6UZeDvcymmlocgD3BmjRO01jk83U3vU5FR37rfIeAW0FbfgR9hlANsCLRArtK/4BdfXu09tClH2HFeq9UfAm9bA1VSLHrjsWJQ2RjWBAMCAYEAwIBgQDggHBwHphwI0ciCdeiIUNtkDS2xX04nZmvp1Onv0PZaARHh0qm7ZQeeMOKmvYQjVtv6Cmrj/RxEwtBZaCBhex2A5+yQ/XuSNbOAcX7bjffAbaAeHSRZx5n3ntjNfP+w1NAfc03fIKH69ImYCfYI+By3NxpJpKT+ykA0czLAOP2CqBbRFplKPcW26miyM1pMpzSR3C57Na5ZV0RL6CAcGAYEAwIBgQDAgGBAOCAcFANBiIh0Bwe1aIBddFbrKBM3Tx7fVNUnP3LqpsztBH0zaqatlOdef+SD3Dn9LUXLNaCAOA2C6htRw4DQ7hYYHlwHEccvzyIWtPaKDrZwNLPlr0TtD84hDNzl2gyZlzND59RnlaGJ9qpYnpMzQ1c45m5i7Q7PwgoS5+/8IlhERo2suXY/mOZmlnsByg/cHnFj58AR+NTTRTc8d75Kn6d7U9IscDOwxwQbmJ8iv/k+bmB1YgZeIpozy7fBuKfEQ+ggHBgGBAMCAYEAwIBgQDgoFIMOBGDsQTL8TCBiEWTALAH5in1p67qLJ5B1W1ZihC4fiZX9DwZCb5A7P2l3i4djQJhWAabh1yJVIBC3SfIgFgMHJuYYhGJ0/R+d5Mqj/zHJWdvJ2+Lt1BakGO7QQFentB5hGcw2gitAB0HIwnZlmeGLI8myjHs5n2H/0RFR77HZ1oepRazr1LF/oP0fhkEy0sThDy8wcWVf6saRBJpwreg7pZxIexrQT/s1xYkwN5dfbupf1Hf0h5xZspu2Cz2h7hqf41eb3TlxAgwTzc5CrxIiPBgGBAMCAYEAwIBgQDggHBgGBgfTAQD4Hg9qwQCxuEWOBFMdTxe0c+VqRCdet2ajx/O/WPZtGib8ha8K5EDjCYg/eFbmvQRiGXljQpsegdp5GJBurs2UcN7W+rRf/R4zvpUOl2tdhmuwRw0cjnHGoygd06glxIpSy4fVQHe2BgLw36f9yjvTUg1J4bcj2b6XD5T6jkxC10oulxaj73LnX3H6LR8dO0sDgastAP1oW3fATrqQayEFLB8Z+NlYDSTFjwjtG5C1lUcvx6yi1KV54k6lqfIZ8P5A3kGNDaILI9IqQN5IXBfUxCwYJgQDAgGBAMCAYEA4IBwcD6Y8CNHIgnXogFe7G4/g26mp3Ip2wCLNHYVJXWUGjfQcOTh8jvn6XAUtCuwXLbB7AlgsuE+5S9BT/H6RDxc3O91NG7l4pqrqe8on+jfYWbKadwM2V7rqLsgnRldyBHuWlMpxxoImDLgNJQYJJAayaoOHhcUKQDNBXwPO7RWwyQltZisK6tNNT9ypjiJsosSCFoPGTlQ8MhlXIKrqKsgnQC2ZBb+H3ad/TfqLD6j9Te/RnNznaR0tJQWgjBeqFOajuIRQawDC4N+ZkgVvAsNBi6+7+mgyVXK22Mrv595PP7VF5Iw4/zDYIzqUew7UUWIgvBgGBAMCAYEAwIBgQDgoFkxEA8BILbs0IsbJgFn5/GZ2qp/vzvqPvie7TovWh/Nddg50Uxh5cOAvYCmwkGtWheoInpdurq/4bqWp8lT9WvLJLA0hwogCHDNMrKZ40CS+NAaRYEPSnA2CG8KOQUptH+4mvo67Jr6UjFv5On6jdUeOz3VFxzvTqKjiH8LxVXUPUbOlL5S/q69MfqGUVeqHRBJLAGBOdrloeNK+qyaXICBEcqfVP+czreuJvOdmfS8PhJS6MBMtEHvENEKi88A5npw08Li2PU2vk3yq+4jvouepQbShAW2qjjpfJOxkFIyiztKBgQDAgGBAOCAcGAYEAwIBhIbgy4kQPxxAuxsEGIhQXfKA1OfEkLi4MUCGgvD1rtn4kEDpfvBFgkY5Gb8AAAACAASURBVMG8sDBO57q/ooLq39OhkgzKKfieJgY8mzSxoLQQNlF2frreugDSIH8TZWLBnw9vCal0uOzHVFm3i5rPvUnn+w7S8NhxmpzpounZXpqZ66e5+SGaXxhVC/KFxXFyHvgPdhpm5/ppZraPpma6aGS8nnoGC6jjwhfU0LaHyk/dQgdKfkTZnhTKzNeuIEF0aDIB5MN3VRlzlP2Gq7RmQz40JlLpQPGP6HD5L6i25VEaGT9FfktueqBkgmF5eQW1PLR8Ifu5uYvU2vmhMkrJ5IMMvsvLUeQj8hEMCAYEA4IBwYBgQDAgGBAMrA8G4iEQ3J4VYmGDEAuwoQDDieiM/JXc2TFN+wKX/Bfw0ex8P/UNFtPxxodpXzGIBGxNsLQOPNhikErZ+WmUjQW8pamw/+g1lF/1ayqpvY1OtT5N5/tyaWyijmB/QGkBwKsEa0BYstbkRWin4S//znLhOvz9eJ4X8z5FUoyOn6T2ri+ptulxKq29jQqqfk37iq+xbDYY2zHUlopUyvakU24htl6kU7ZnExVU/4Lqz7xBF0draWFxRG0hYaIlXLkUaWBrOmi7C3wfNB/m5gdVW3A5+T8JQ9te5CHyEAwIBgQDggHBgGBAMCAYEAysHwbcyIF44oVY2CDEgltHVB4NQhb2l2oujE2eobrWpym/8leUU/g9ghcG3tqgtA+U3QMYJ4S2QhodKt1BJ5of0wYSJ5oVIeG1DRauX4dwrfNSgFCe2fkBGptooQsDh+lUy9P0TcXPCLYftB0I2GQAaaJDTS6ASElT3h4Kqn5Hje2v09zCgCJrmNxgDxE676As+X+3Mkn85cdFJG3A7chhJM/IPcnRttJO0k7xYGClMYH/R8jn8eQnz4bidSPI1G/ZwtoIdVkLfCayXNzK5ha/FvKRNEPHBJFH/PKIh0Bwe1aIhQ1OLOiv6vjqr1X7+cW26J2i4fE6qml4SHk0YG8LOcoAYprSSMhUREIK7S/eqr7+17e+QGMTp23NiMTu1OaiHx4g4MXCT1Mz56i9+1MqPXELfV3+c8or+p7SwIAWhiZTtKHInCJtsyEzfxPVND1MIxP1tOCdUFoScDvJrieVfKGVYbmlXE4rJLHlFf8AtVHqNzExQefPnw8eXefp/BocXd1dNDg4qI7h4WFCvpOTkzQ/P28vTNBfnRMXvua+vFHkLvWIvA8yBiAzPucwGeWIsuPw+XzU09OzJv3NtQ+fP0+dnZ2qv/f19dHFixftfolz9MvZ2VnyevUWQ6d8Tbmb58775FpjFTLCOOfaHuHG2vPnqbu7W42NkGMiynl0dJS6urpWrJe65/x5Gh8ft+w5Rd7vNzKGBgYHg+9cvH/D4WAV4iD/3r4+u4/jHYx+jvZAX5+bm6OFhYWwGFsOdxi7NnL7SN02Zj91IwfiiRdiYYMTC2oBrEgFvRjGl/wLA99Q+anbKa9ws7WYxld8y/ghbCcUXKW8PJSdvI3OXdhLo+MN5PVNG4vpxO9geAEEtQtAMvCBsgfI71+kqZkL1HfxKNWfeYUKqn5hyQByYC0GbbcB20Hyir5PpSd2UkdfFi16J5THDDXBAcmgvD4EiQwZgBMfH8u1UVFREd208ybaefNOO8T5ah8333Iz3X3P3XTffffRQw89RE88+QQ99fTTtOfFF+nTzz6l0tIyNdFaXFyMepKzXP3kv+TGJ7cfT3I55PhkDrE4e+DBB1e9ry3Xd2+++WaVH/rjrl276L7779PHfffRXx76i+qXL770Ir319lv00UcfEcaHru5uArFnLiY2UjusJoaccsF1cXFx1G18259uo1N1p5TcV7N8q5EW6vTa66+rOvG7IxzmgDEVv3MnFRUXhR3XV6M8yZjGq6+9qmRz62232tiw5bUK719uF6R55113qvcu+vr9D9yvjsf/+jg9/fTT9NLLL9Err75C73/wPh09epT6Bwbs+Z6TzHdiOxnlLmXeGPOBWNsxHgLB7VkhFjY4saAW0QE/eX0zNDxWQ4XVv1HEQdaRNMopTKWcQhgy1MYOcX6gdAedbH6SpibPqpee3/oavxRIzK8E4TsTkwhBcgEvgBBtAmt7COLgtQGGGweGK6my7jaC3QhsjYBNidzCqygT59BoKEhVBiK/Lt9B3f0HCFofWhPEMvQYsuXkyh6swrdL4ssEE4fio8V0y623rCmpwJNO5IOJDk96EI9zvkaIiVZObi4NDQ2pr6bAsrmgSVZZS7nj7w/AAoinlpaWDfG1TBMLD9gLC+4naxneeNONqg/ecOMNKl/0ST7M/oi+yH0V5w89/JBaIOOLJ8YNWWREjuejJUejamPIHUdWVlZC4nx4ZERhBngxF8ZO3JoYKiwqSsi6XK5x+Y033rDfu2hryBHycspwta6d717kiTGA88Q15/XAgw/Q/gMHCOOT892r5pay/UmwnKRrSTdyIJ54IRaSFAyRDv4+3yL1DhZS+ak7jC/yMFaoF8pQ/99XnEoVdbuos3c/zc732dsm1ERJLZZ5oY6Jg8uX+QRaVOsJnrOc1rVdzgCBLAmVI1xD+tR2ibPdey2ZBW1LaIOV2oVlblEqFR77A5298CnNL0KlUZMYwS0SzrTlOlTWiSkPYAdf03hywROLtQp5oon0w+XJcQjvuece+tt7f6Pa2lq1iNE4T0w5JkNbJ3sZsZhtbWujN998U31ZT0Y8oMxcboSXg1hA38MiwuyLZn83FxhmPPfZXXffTZ9/8YVSrTbrkuz4WsvyR6uxwG2w+9Hdjnf25R//0OaHDh2yF6FOjLhdQ/NlLWWcbGm/9tprqh+irflwk1008ejX/B51Pmf2ec7TjHM+B+2GvZmZ1N/fL+/gDb52Srb+E2t54yEQ3J4VYmHDdo4ATc6cp7LaPxLsBChvDsooI9T7YbQQNgXS1Bd6bAkAKHlRrLcQ+JU3Bz1RMomFyNwwxgryeJ5D+aFBMLPQTV7fnDsJ4tLmwa0TPFkJ0Mz8Bao6fRdlKa0FuNHUrirhVhPkzN4jKXSg5PvUN1SSJLYnuG4SumFtvYgF56QFkx6eQPPkBl9VeDLE9yP84ssvL/ly4lYfid94WMe4nJ2do77wATP33HtP0i5SeDEOokQRCw+sr8YC+hf3N5xDgwEh+h7icc390LyPn+N70AaNTU1J2w5rPU5wOyMfaIVBfpEekDHuBdY7OjttMmqtyxxJ+tiP/+xzzyqcoHyMH2fdTOzgvLCoULBizMVeeVVvhYAMWZvAKcNYrpFeuOfMeMYX7kPerMWEe/AfjwU4x4F4aDB4xa6CYNjAcCTjRaLd40YOxBMvxEISggKLZyyC1UJaLab1Vx8mBqZmzlNd26t0sGSL5WoxVXlDwGIY6vz7i39IJxqfoOHxk+QPLFoDg/MLfwJNxq1tDJiYaPKA67tE84tj1HOxmOrbX6XS2p20v/gHaotHd/+hqIkFtw4fWPLR6EQTNZx5mQ6X/UyTMrBJobQ+tOZHTuFmqji1iwaGKsjn9xrl1ESMnlSxjJ1hAsk6CfuDW7vFGh/t1zRzUhJuAhNtHE9m8Jw5+THj8R/2f0MNm+up+oetkSOYYrlspBAGBKuqqtS+f+CBj2QmFsz20RoLLjYWdloL0Z1BDYNo+1a4+7mPcT/mhQOHeIb/w7ndD7k8jgXygYMHlfE3s15yHjoeRUssmG3wt/feSyhiAcYA0f/MMuLc7WD8iMZCKCZeNTQWIDvul0zquckzknjuy2Y/5ucijeP7OcRWjY8/+VgZdjVJM+nroe0q8khsecRDILg9K8RCEi6k/jsA67NQ5dcL1OCgFqDzfXm0/+gOyitMocwjmyhHGWOEdgLO06mm4S80MzeoCAXYFlCLEeUxIXHBDzsPmjTBIj1APhjN8i/Q+d4sOliaQbme71NOwSalPQDDk3AhWVr7R3vBtVoDG7ZJLC6OU0vHu5RX+D3KVlof6ZRXlEp781MoJ/8qyi36Ph1vfJDmF8ZoSdluYLlabWVqhiQh9lZLlomcTqTEAk9IOOQJhzPE//zFA//xhImf44kTrvlw3od4PMdfUvg+TGhHRkZWHeuJ3D5XatlAIr3wwgv2FzXGCLBwJRALjH9M6G+8UdtFcPa1WK4hP36O88A19znuawjR/xCiz3I/5ns5vP3Pt1NJaanqk9DCAF6D72h+H1zZYSzEAsv7lltvpYnJyYQZ80pKSmysMAYQuh2oBzAkxEJoHwhHLDj7o5tMV4pHfzX7LvdlpG/2ZW4bficjXcS5pY/7oK0CPEofD23PK/U9nWz1diMH4okXYiEJF3c8gClSwPqKjy/q1afvo7352hAjjA3meODtIYXyin5AlXX30MXRCmVDQNtJwFf/oPunRO8Mus4BtcVhYKScjh6/kbI9qUGjigXpqr7KZaTarrCZ5r2jqzD5YO0CDJpM5gSUHYZTLS/QobIfU9aRFOWeE4SG9q6RSofLfk5dffuVNw09seRBl9PT8k90uV+J5YuUWHBONjBZccbxNf7DBAUHJjgcb4Z8D6dz001B9V+e3GAiw/9zHKxYT03BkChji7Em4UbBL9yhwcYG8MI4wjmwAEzAu8hGqOtyGgvcP5QMbg41eGr2o1jOuS8h5P7F6YTka9hiYNmHux/kx9GSEtvYqvTN0LEoWmIBMmY5/+n2P9Hx48cTAu9oV4y/wArKFw4/jCMO+R4hFkIx4UYscLtzyHKMONy5k/Au5T7Oz5nXzrT5mtuKnwkX4p6XX3nZdoW6EcZhqUMoNjeyPOIhENyeFWIh6YgFGBi0CIGlJfL55qm14290sGSr0k7IUl/sseDGtodNVHjsP+ji6DHywV1kwEd+a/Hh9+vtBMEOk9iLEqWxEPDT6TMvKq8Ne49oOxFKa6BAEyhagyCopTE4WrWqiy1tg4EJAYQ+mpjqoFMtTyhtkBxsj8hPoVzPvypPG7mFm6n05O00PXPecn0ZIL/Cm8NDRdJhcGMPupEQC3BTtefFPfTCnj3KPSRCPoe7SOfB/+NrpjmhwUSFrzGZwYFrJhDM/1hbAc+Y/8MN2xdffLmqWA+OCxu7rZOhnli8wL2hEyu45gnwlUAscF/AFqDmlha6cOHCqh+dnZ1Ue7KWqqqrKT+/gF5//XW64847bDmjDFwOyP+GG25Q14hDW5h9FGME0mOtBQ6TAXNrXcZoiQUT65DxV199lRDjXV9fnxqLUT4uo4kPjjdDxooQC6HvlnDEAuSGdx3LFC4hn3v+uUver873rXnN797nntPP7d69W7UV0gaWkL7ZPjjn9zCPr87/cY0y4YD2FNL49NNPE4LsWuu+K+mH4jbZ5eFGDsQTL8RCEi7qMNEM+LGobaeq+l1KKwFfyjMLUihXuY9MoSMVP6Gmc2/T4iK+ZIKICHYGJhfQIdguQyJ3DtR3Zq5feWnIzE+hbBif9KRZBihTtZaAByEIBq2xAfsH7V1frpqdBS2zIPmiZAr7FhZR0DdYTIXHrieQCcqWBcpZoF15fl22nXr682nRO+0oTzC9RJb/lVa2SIiFzKyskIktMOomJ7f/EI/FxvTMjLIyffLkKaqoqKQPPvyAHnv8cbpr1122dgNPYjDRwcGTIXwZxSQH16dOnXItg1vZJD44LiaqLICT8+fP25NfnmTzBBjhlbAVAvXE8cjuR2hsbGzVsc791BkCF+c6OuiTTz+hR3bvtt3goR144cGEwi23BDWK8N+HH30YUk5OO1Gxtl7lioVYYNwjfPzxx5Wb1fUqr1s+73/woVpcMg44ZKyGCxk3QiyEjr3hiAV+z0FmOFpbW0P6k1u7RBOPd/D4+Lh6B9c3NFB+fj69+dZb9Njjjy3rOhRty+XCOcoKLz3Sx0PbNZq2kHvXX3bxEAhuzwqxkMDEQugAZWkYBPSeze7+g/RN+c8tQ4KbKJu9FRSk0fHGh2ly+ty6eynQi+xwHcN90XXJQALSRC3SOFyiBd8MlZ28jXKx9UEZTYRGBhbtvHhHyMSCDqGt0dj+yqq/hMzymvXF+cLiGJ3t/ooOlvxIlQdlUN4jClIV4VDb/Bh5vZMWGQE5RSGXBMapKZONcB4RsZCZuSoTiNA+rvsO4iYnJ6mjo4M+/OgjNWHhCQwmrjhHyOe4xsQGez2np0FehfbBcHk475HrUJklmjyYWOC2di5YrhRiAfWHy8G1IBZWanP0o+HhYcrKzgpZcHBfRJvgnNsGZYU2UUtLyyV9cqW8Nvr/yxELLE9oioTDO/4Hodp9QXuzYlmt5ziHvGZmZwkaaNzuvAjGNZfbxIOJC8QLsRA65oYjFiBHPiC/9epLaN+xsXGqPXmSHnr4Yfudy+3KbekM33zrzRDCaz0xyf1AwlBciTyWl4cbORBPvBALjkl4IoEwqGXAi+yAWrzWNj9HmflXUXbhJrW3H4tqLLi/Lr+WOnvzKOD3qomMufBNjHppUmT5smCxzYefFhYnqOLUzdr4JOoJQkHZjmAiAaSCeWCLhNZaONXy9Los3rE1RZfZr7aaTM10U/mp2yiv8GrKLoT3iFTKzE9XZMOhkgwaGa9Xti7QPuqwn+d6Lz8QLC8/eTZe+awnseAsK09EOIQXgIKCArrzrjttIgGTGUxMMZHlSRdCTLarj1Xbixikwek485Hr5OonQiwEjeFBa+ByEAtmn6mrq6Ndd+9yVaXmPop+ev8D94uXCMc8y41YwDgGmSE8cPCAGuOcize+/uDDj/Q8ZxltMbPNVvu8ra1NlY+1VVBuLjtrkqEeGKfZXg7KznUUYiF0DF6JWIDc1pNY4Pfn0NAQPfzIwzaBxO3HOHSG0FoA1njrk7yDQ9t5tfuhpBeffOMhENyeFWLB8cJLLJDywgDhEk1Nd1L5ydsptxDuI2GsUBsLzCmElsJumpg6axAK2jXj5apP6BYLvWBGnCY7cB2+M+jFNuxIoM4+amh/QxMHls0I1kxQmgshhIImFzSpoM9rm56x8nHPz60ckcfrtFXd7IVcgBa9U3SuJ1vZvsD2jDxsUfGkUY5nE31ddi2dvfA5+f1e2+YFiAkts0jIl/Cyi7zM8vxysrqcxIJZLp7YIA4qoA/+Rbvhw8SGJ678lQwhjjfefFOPAZdpsm2WX85Xr58JsZAYxAL3SSwaKioqbO0E5+KCF5Doq/iqfaa93fWddyX2k+WIBcgOC/TTp+vVmIfzcPL98x1/VkZr10t+zgXi4cOH7XIxocDlhCq9Ordco3I8Ql6YCrEQOj4mErHAmOI2h+elp55+yiaO0IZmm5rnr772qiL0eazgtCQMbW+RR2LIw40ciCdeiAWXBW4igF4tri07CAMj1bS/5PuUlZ9O+4vwtT5VfQ3fd3QrdfR8pQw68pd+04bCetZDkwb6K3wwX17UB0MerIP3BDtYQG310ITKxEyHduvoSdN2CwrSKMuypQD3kqGaCpbWgv1/KjWcec3YdhDMI1y+scZxnYPPa2KA22529gIV1vyO9h5Bm2lyAVsk8grTqbblWfL6ZgwNjbUpY7Bskn4ksricxIJb30A89n5iAgMCAV/JQC5ggqOuLfd7sJgOmw1u6URSf7kn8fqJEAuJQSw4+8ZHH3+s+qC5sHCeo69C64i/YDrTuBKv3YgFyI4Xbf39/fTMs8/Y1+HkWn3s2LoSNua4+sKeF0IWl1xubOHILyhQ/91886ULUNwHIkKIhdBxNlGIBW5jhOY5yP0/36ENubqRXcAoDLpiy9SV2K+lzqGYTgZ5xEMguD0rxEICEwsY1Hy+BTp3YS99XZpBWZZLxZyCdKVeX3J8Jw2N1agv30EA+y8jW8rkATqX/gI/OVdPF4Y/obGZUlpY7KelpeW/yCuNhQC++E9QQdWvtK2C/BRtW8Ha8gFtBTeNhZzC7yryJasghTp7s9Z8K4QmFvACCtZLb2Hhl1KAZueHqPHsq3Tg6A8ppyCNoGGS40mlvKJ0qm64j7B1wk4ngfEYxFjyDZ7RlP1yEgvLlXNqetrWWgCZoCaohktKTGow4SnweGRSs8H6kRALiUkszM3NKWOSzkUv90X0URALb7zxhvRJo0+6EQsYv3jRNnjxIpWUloYs3k05474PP/yQfD7fust2YGBAEbpoXz5QHpzDa8mZM+12uXmrBJcd9+BeIRZC5xGJRCyYhAITDIuLi/T6G2/Y7crtaYZoV7yb4WoW73J+drn3uvwXigORx/rKw40ciCdeiAXjZZdogPb5vdR09lXK9qQruwH7ClPUOfbsV9ffQ/PeCXvw4rJrV5QAZnChy/+tZ4iFMr7QdF58nqqbM6gKR+sOOj/0FC343NlcuMFEOUGm5BVZbjPz0wgaCmw7IROLc2Ws0rStwBoLm5UdhlxPGg0O19iM89rV3SRTIHd9zeQC8tVbHALUM3hYebPILUyhvUdQ3jTlFjS/6uc0Od1tteXlbbe1k9P6Dpbx1ONyEws8qTG/cHLc4cPfqIkLJjOYoHLIk1pcv/baa5eMC/HIQ569/NgVYiExiQX0y+zs7GUXG9Asgj0G6UfBfuRGLJiLtMHBizQ7O2sTDeZ/fP74X/+qDN2ut2zh3hcLSHPcZQ2yffv3U1dXV8h2NdzHZRZiIYgDs90SiVgwy2Wenz17VrWj2Z7crmb41ttvEewjmc/Kefh2F7lcXrnEQyC4PSvEwqoRC8EFpl5IarDovfc45z304UEU/OKNdAI0Nz9CdW17KK9wM+UWplt2FdLoUOk2aul8l3y+OWPQCuadSJ3UH1ig422/pMrmrVTZvIOqWrZRZXMGnTz7G+ofyyKvb0IbL7TbQNfd652ispO3W54VwpAHYWwrmNsioM2Q69ms0ueFfmLIJUCjE6epuAZuKWHUEZonIEnSqKD6tzQ8dkJpPvAiEmVmTQZdD7Od+VzLTN1ruBRNjPqGx3qil+1yEwvh5MOY6OruvoRYMCc0OIevb06Dn+PreMLl0lruv5XyxLPxPL9S+uH+D5efM855HS4dZ1wsz0SSBhMLvJDhEO2N82i8QqxGGZ1lXq3r0dFReuBBbUvEiWu+TgTjjWZ94eYVbiaZ6HNbdCwsLNj90nw+2vPl2g//mYcz7eWejede57MrXa9ELECGFy9eVPL629/esxfljHeE0ASA1412y35FNHVbqXzh/me5QnMMxnS5vVl7DNcoD9TgL1y4YJeZ72P84hr1W0uNBZYFh+HqE0kc1znedCLJK1GIhZXKCu0jbstwIdr22eeeC+uhaaW05f/knDMmc7u5kQPxxAuxYC9qVwvQeLHzghBp6gUgFtkrDc5+yxvCgnecqusfUAYaQSrsP/pdtQ1iX3Ea9Q56LDeSTFTo/BIR2HOLXVTetI0qcDRupfJGfV7elEGVTVuprecp8vlBkAQXx6jHxMw5yiv6ofqibxIGkZ1r+xMVdXcaWhu8CF+tNo49HX/AT3PzA1Rcs5Ny4N3Ck64MO4JcOFiWQf1DFUrDQdvJ0NoLPr+JqWBdAktaBRS4CnqmCGIuETGRDGVKRGIBckM7z8/Pq8krJrPhJjWIu/vuu9fsa8lKYxiX09nOeC6SZ/m5aO7lZ6INlyvTcvmzJsly9yz3XyTl5OdZzRvEAre5uXDlRcu9990blXwjKcPluCcZiQWo7GNfPfoe2obbBNe8iER8/8DAqhALbu3CmHH+z/EcOv/na8Y1Y47j1yJ0IxZYXgihsYC8QdywTCFH1hRgeX/66Wfrin14BEEZcHC5+PrlV7SL6/UkFrjdnO3kbG9c87HSvc7/1+M6WYgFzA/MMRg4dB6PPvYojU9MrCsu16ONJI/Y5/6JKrt4CAS3Z4VYWDViAQt9XtTx4s9Pi74xmlqoI0UsWCRDOIDBAwLisR+/pvER9UU7tyhV7ceHocaC6l/T8NhJe2KCvNRLws4zUQDPdV+iqflTVNGoSYQKRSpsp8qmLVTZlEEVjduVJkN737Pk801r2SlL9gFq7/5MGTrMUrYVotNYgO0CEBB9Q0Wa4DFsH4ST+3rG8Utdhf55OtX6FO0r/p728KEMcqbT4bLtNDBcodxRomy4V5Ux4LfxxThb9I/S9Pwp8vmntUYMCC2+f9VwnSi4Wr9yJCqxABzgqyfc1/GE1jmhwTX+x97vEPysAh6Wwxb+m5yaIuw97uzsVF8RT9efpuPHj1Ntba06Tp48SWfOnCEsxGZnTY2r9cUtyhquLlhQwY3h+a4ugsoryn2i9oRdflxzHTo6OtSXSZYzJvfh0lR9NwrZm2mY511d3SELV17A8v7tu++52343hMuT03KG4e69nHHJSCxMTk4SPBSg73G7cL9EP+W4E7W1y7ZRpHJHG5rtyOf8PP8/OTmlyIzO8+d1fzx92sb0iRMn1IId/RGaAdhywM9z6EyX41cjdCMWeMGGkIkFlA92C5xjHl/D6wbKv5bl5Tojj8ysLFUWzt/00HP06FElx/UkFlA2rjtCPkc8kw6IA05hEBMaHg0NDQoLx0/o8Rl4wFiHEONcc3OzGgfRBlNTmF+Evn85HzMv5z3RXic6scCyhIxAJHEfd4bAxX333ycGHB2YiRYPcn9on1srebiRA/HEC7GwCuDXCz0NArXgV2kGaG6xn3qG36FF34gemJdZ9GErxOzcIJXX/Zn2YZGpvmRDVT6F8it/QRNTZ9Tikb0N8Fd+nV9wMb9W4IskXdOuAMo3NXeKyhu3UkXTdq210LSFypt2UDnIhuZrVAhthgvD71FgadF+eXmqf6fqnZmvSYLINBU0AYFtEN9UXEez8/x1CLJJFPnocvDLeGFxihrPvaXJI08a5RamKaOcB0u2UE//YYss0OXXsg1iDO2Btl/w9VHf6Pvk880qTQeFB9kSYWMpEtw670lUYgG4gQGphx/WPrXdJjf4er1W+zsZuwp/gYAiOpqam+m9v79Hjz32mFoAYJF716677C+LmGjhwAQcX3axSIDrrvc/eJ+amppVW5npOttjta+defX29lJubi49/czTtPvR3WpSiPLzwgGL6VtaNwAAIABJREFUHF7w6DrcqbYe/OWhh+iJJ5+gt956i06eOqW0SVgusZQZ5cLCGmTMsZoa+6iuPkYHDh5UE1kuk7mIRRxUs48dq6GamksPWM5HegODg3H1i1jqFO0zyUgsQIvozrvusokF50ID2EEbFRUXr6r8eaFjahiAeGxuaVFGDbElCi5q0R/R73i8QFm4TMAN+iNw/MknnxD6Mqfr7CfRtuVy97sRCyw7EGa8FQJjHjQB+D/ui1wH1OfYOniHgDwwrj751JNKlqYcIVssJmFbAfW+HMSCs71wfe7cOcrOzqHnnn9OjW0PPPiAGivgPQjld44jfA2yBu8RYOOxxx+jN958gyqrqmhiItSulzPP5dp8pf8SlVjgOnLYdqbNJhIZk2YIuUK+INlXqrP8vz6LZ5Gzu5zjIRDcnhViYRWIBYCWF9WwqeD3+2hkqpIaun5HU7OnrcHFfXGLAWthcZKON+221eNzPVpbofj4DTQ3r40dIl02BJioHQULW102ECsdpDQVFLkAzQVoKoBo2EYVzdBeyKCyxgyqbf8NTc+dVc8teCeVxwTt9QEuJaMnF+rb9pDfv2hpLLjLfb1lqF9MwAe2OAQ1XM50fkIHSn5IOZ7NiljIK0ylQ6UZNDRyXG17wXNsg0PLN7ROF8e/ptaeW2l6ro2wPSLYBtwWEkbT1olKLKAOC4sLaqGAyQtPDM1JDc4x8Y2mvtHeC/ye6+igDz78UE1SecFilsMsGy8EzP8Rh+dwHzQsCouK1ESMFzXRlima+9GfZmZmCCrNbOUbZeEyYVGDsjplzPVAPN+LkK+xgPvqq6/Ul75Y6wG1b6Rppov0+aso58XlxfUNN96g7jfl6zyH2zvgGuXS41BijgnJSCwMDQ0TFmLcNghZ/ub5yZOnVqVf6vdB8B2Aa2yV+fCjjxShx9gMVwYuI/4zy8aYQzwWk3CPia/bseJ4pf64ErGA8jCxgLRgZd+sD9cRIeLfeRd2p3xrjm2QkCxDhDz24RzEJGswrTexwPJGe/X29dKRI0cIhi1ZPgi5vbn8/B/LFaEzjq85xD1wsQoChW2GrNZ4kqjEAsuW69ndfYHuve8+G4+m/HDOcu7r61uV/s75S5iY76xkbxc3ciCeeCEW7IVwZKANt2hjUgEA8/lnqXvoXTp17rc0NJlvEQFm2lgkaiICaWHBuLCobSrAoB++WsMdIYz6lRy/nqZmuoL3L6PxkDjgDqri+f0zVN26QxMKTdsIthVANFQ24QDBAM0F2F7IoI6Bl9UgPD7ZTHAVCUIBoT4Pvx1C/ae2PmgCAmREXtFmmpw+r7UU8OU+4WUGomFeecHA1hfY1MjypKitMAdKt1LfRahWwoaCnkgqrDnqhOe7h96kU+f+k4YmTU0Hxh1PQjnkeAnD9ZtEJRYwsYHKL9SuMXnBYS4weYKTk5O7ahMankyxnKAa+/HHHysr9zyp5nzNySdPrhDH8VxmXPP/5rPQxNi7d29Y1VvOfzVCbGN46eWX1GId5eAycpmc5eN4LqvzmuMR4j98ufzgww/CqsI65emsD+8n5zw4ZLKDy4b4myxXoxxnlsM8x714HrheKX9nedb7OtmIBcgTJBuIBW7/nTuDe65VO1mL37Pnzq1av+R2GRoaog8/+lB9Xea8uL0Rokxu+EC8+R/fzyG0HdAfp6fDq8JzGRBGi6uViAWU2yQWJiYnbXLNxDbX79HHHqORkdFVl69ZR5x/9NFHqo+bRB/kBTnm5+fb+a8VscBy5tAs39DwMH32+WeKqGUZme2LOC4rn/N9CHGvGY9rZxzfv+vuu5Uspqam7LYPVyazfCudJwuxAFIFxnJZFuFC0ViQueVKeE+U/+MhENyeFWIhSmJBg0Ev0LTBPHQg/ZV40TtMbT2PUlWLXij7A0H1/iCI9MIbRvwQF/B76VTLHsopSLEJBRAMpSegqTClvj572U9zAtkLCNbHHECsr/CWPQC8aNp6HrCIha2KUIBtBRAK2qAjwgwqb9pOJ9q20rx/nAaHSzSZ4EmhrPw0y8VkOGIhVWk2ZB4BAZFOmfkplFeURud78zSpoNo1qBUQvrxm2S/fuSIN8NWpJ5fyiv9NebRQJJPa1vETGptqN+rEpJTpljJASwE/tVy4h6patyuSweubVMYr0Qas5RDE6+WrayK3A5ct0YgF1YYWmdTU1GQvyjG55YmjufCEjQCuSzwhTxTxFQwqwFXVVWoBg4kU58eLECymbr31Vnviev3119tf80BA4D58Wcdz9jOORQ9PYu+9915qa2uz/dNzOTiMpk7mF1ecV1VVKS2L62/Q5ePy8ISby4CQz2+44QZ7wo37uO7OCSXXC8+hbfDll9vCLLtZJmddWGNByfjGoKxMEgf5c9lwn5mvs0y4xr24Zy2t0DvrEet1MhAL3JYc8p5rbhNnyJiBMbdo5MLp8zO45jj0R2yRgRvLcG3OmDDbn8uFOPyP/ghcOfGM/8znsYhqaW0Nq71glonLGUkYCbHANhaQHvrMu+++q+rK9eC+i/qgv7W0tkQl30jKyfegntMzM0ouyAtjAkLulyCWgF2+f62IBU6fcYBraGrUnjypvqKjXCgTazGhHVlejBNc4x4zHufc5owHEwcYz/l5xg9CGCkcGbG2+jrm0mYZudzLhYlOLHDZYX9n167w/Q4ygfygvQbSj5+RUOaciYoBN3IgnnghFhyD4cqNrxdqyo2k9SzUz8dnq6ix61aqas6gus4/0MJin0Nbgb8W8+TATz6/l1o73qK8wqvVl2oYHoR3AGx/mJrtVpMINTjbhvvQOTmd5Oiog2OHqKI5g6oUgWB5iFBeIbRRR+UponEblTVtp9GpAuruP2RpK6RSTsGmFTQWsE3C0lbIT6Wq+gfJ75+zJ18rt2WiyNAim/wL1N71GeUUatIky5NG2BZxpPI6Gp/EpAnYQ/szBoKkAeo6MdtIJ9p/RdUt26m150GamYNdDo0Z4Cictk3yyGj92irRiAVuI7QhT754Ygj3ZljU8yQQ6q+YhEc7qeM8woVQec3OydETUSsvnlzyhJRDnpwiRBwO3MsTcJxzHM7Ng+MRYmJWWFgYMjGLtk58P0IsxI7kH1GLAaTP8jLzN8vO8XwvXyNU992iy85ltuMddcI2D9hMQBn4CCdjjgOxYOdlfPnm9ub/uKy45jKaZeH7OMT9vMef5cJ5JlKY6MSCKTtuzy+++CLYZo725/YBAWA+G43M+TkmpNAfc6z+aOIA504sOLVa+H/GhYkZTovj+BrjC/qjx+iPXCYOuWyR1itaYgH5wKCgsx+grBz35ZdfxizjSMpdXV2txg/IDnlCPjhw/uabb4aMVWtFLLC8UV6cY+vFvn371J5+lMskBbgdGYPcngjN/zieMREu5Gf4XvP5vz7xV8IWES4Tl5HDSGSLe/jdxnkgdB4tLWtHHkVazsbGRhsH4WQF2Tyy+xFlCDjSNOW+9ZvfiaxDZR0PgeD2rBALURMLeqHG4ASpMDTxDR0/A6OE2+n4mWtpbqEjZBHnXNBhwMUCsasvl6C+j4VkbiEWyJvpcPlPaH5h+JIXZOiCMhQYXJbECHnRq8u44O2juo4bqKwe2x+w9YENOYJksOwtKA2Ga6hj4CU6339IEQqZ+WlKi0PbWginsaDjsvIhtxQ6UPoDmp3rU1tLQl9owW0EiSGfS9vO3OYQwP71ns8pp3Az5XlSKEd5i0ijopo/0Nz8RbUlQuPJZ2+P0ISDnmgMju+l6hYt57pz/0FjMzUGEWFqOVxajkSVz3qXK9GIBcYzLLhjIsMTaZ6A4ZrjDx/GVpjVa1t8DQOpgLyc+WICxRNM/IdJLb6U8WSLJ4W45vs4HYSI4xDnXA/1RfBGrd2Qt2/fJWNhLPUrLy9X6XOZkB+XySyfs+y4H/XisuF/U4MB8VwH1B3nLAuOx9aI7u5ue+K9XPlrT9aG5MX58oKBy8dlR4h8EA+58f9miHvwPHAd7QJwubKuxX+JTiygztwfEcJwI29Ngsyd7YS2wQFbHrHKnvND3uiPuXl5qp05L8Yb8uf8cI52Z/wgZA0FxgzjQt1rbavB84jne7hOyAv/7du/P8SWAZeNw0gxES2xgHRhOPChhx9WdUL5uG4oIw60A+QTaRkivQ91Q7qwYQE5IF/Om/scvMWgfVkOa0UsmGVGXpmZWfY4xjJBGc32Y/lwaNYB5ec2R53wHLc14nHOz+HaHN9xL/7Dc3v2vBgzvrlOyUIsHP7mG1smLBszhJyeePJJ5YWD6ybh6s1JRJarK0s3ciCeeCEW4piEzy8OUOfAi1TdmkFVzTvUgu7C8AeOF1voQhsvAxzDY7X0dflPSBlptDQVCqp+qbw/KM8PFvnAi0b9lZq/WK8usNauo6K8fuob/UxtfYBtBdhT0AYdLbeTilTQhh0bu+6n/qEiRRRkeUAYYCvE8sYbcz1p5Kn+T5qcbteL7hCPCCx7DhNTbppY0JMXtIXXt0iNZ1+j3MKrlTFHbIuAJktN018IniRwDz+jscKT3QAF/It0pvdxqm7ZRpXNGXSi/RfUM/IRLfrGQ8iutWvzxJRxNPVNFGKBFyIYL2Bs8NXXXrUXDpi84MCEhkOo3rMlajwTTZ3D3Ys8P/7kE4LhP55EIj98BUWe5uSVz+FN4ZVXX1F7ffcf2E/5BflUUlpKBw4cUG7aMHnE10++3xmaEzRMWKGRgS+l8dQH7vbuuecepdnB8kK+OHiBwOVAvR5+5GF67+9/p08+/ZRy83Lp0KFDVFlVSQcPHqR9+/fRF19+SS/seUHtq+d0zHIjjvNRcrrpJnrxpRdtw27hZM1x+CqLr12PPPIIPbJ7Nz2swkeUdX9T5jhHHrwYQIh7wx27d+9W6eGLK+eTqGGiEwsmDtE/3//gA7v/LYeFAwcPxIVhtNfM7Kzqj+GwhjjkDxzwwhBxd9x5J73y6qv0+RefK/yiP5aWlqqv3FnZWWpMAfFlpsnYcsYhXewd5/5oyiJaPEVLLCAvaB39/f2/22XlfsYhyg3vLNGWZbn7eQwGqQG1f+TB8oGscY5xd9DhcWWtiQUQHd8ccV/gchl5rEZbYkx5+5136PMvvlDtjzG5orJSbZECPnENGw3ACzxCsLaLiQPzHO8F+3rnTkU6LSfLlf5LBmIBeHjppZeC9Q6joYR+8trrr9leglaqt/yf/HPGZG7DeAgEt2eFWIiJWIDHgz5q6PojVTVtp6qW7XSsZRud6vgteX2jhL3szpeufY29erO9dLAUXgBSKadIuxnMLdxMg8OY+GG/PG+XQDrc6eJfKKwv+IPlDQR8dKbvr9r1pLKxYBEMTduorBHeIbYo7xCNnffQ8PgpY3sDjDdqjYRwLidzClLpQMlPaGJaG8UKykobbVTbVVZhgbUecuOy+/1abvBqUV1/F+UUpFFuUTplF6ZSVn46nT7zJPn9XqXxws9w+RhjswsdVHv291TVskVrLzRto/beh8nnX1jVSRfnu9HCy00scDuyXOF//Omnn1aTWP5ChokjJrY8uUWIhS+ecT7P6UQbghBAfvhCj/zMCTwmlByHeHwtLPAUqMkUFgBmGfgcIf6DAUqkDRd4eJbT5UkqXyNEHihDY2NT1NhFfviiDNeWnCbngXRxznlAfiBEsH8W7u0wgeRFhVNuiEc9RsfGKCc3V7UBp2uGSJvTRzxU5lkWzjT5GmkjfxxQeefz9vaz9mSW5c4h0sY+eL43XIi01uJrLpd7tcJEJxa4nmhHj8cTgiu0h9kmaBdcYzFeX18fNX7NvHCOPgOcMq4YW0wkcDzuuf3229VWIuCf+6MTe8AaMDE7N0elZaW2Oj2XGyGfm3mp/tjUpLCMNJ3pcrmXC2MhFpAevEOgLCgX6om6m+UE+bpcvpH+Z9YJ59AWc7YtlwN5os8hbX5urYmF+oZ61V4oE+pvtj3LAyE0DPa8uIfarXEN7Y0ycjmd8sD/OLDForm5heCeEnI2bSwwFjhv/I+8QFBhTHSmGel1ohMLkNngxYu2vE05m+eQR3ZOdsxyiFRech+vjSSMBwtu5EA88UIsLEMshG5h0HvUsUjG1ofas9cpI40gFaB6XtP2c5qaqw15uWDhF1zc6sHc652kytN3qy/QygOEB4vjLdTd/7X1rCYT9NaHjdNhFnzD1ApDjo3wDrFNay0gVB4itDHH5q4HaME7qraGgEjIyre0FTywtQCbC7jW3iJyC79PNY1/oZm5AUW+YEHu9rKMp9NdtmcD8DCyQFWnd1G2J13hBUTUgZJrlB0KlMttgoDtOb0jnylcwubHsdbtyvZH/fn/oomZY9qoowP3Gw1v8bTb5SQWzDYFoVBRWaG+iPHEhSezfM2TurffeVstIKKtN/cZM8R5Z2enMnJo5scTa55QIgQ5gC9gw8N6+xanE0k5YFH8wMGDWpvA0LzgupkhtBzgvgvpR5PHidrakAWTabGf08fCoKenJ2TsjqT8uAdlgVcATN45PYSm3DgeVvZZTpGmz/fBnSDSYdlzmhyCWOB7kzmMhFjY/ejuuBYwTvlEgicTd9ASw1f/O++8025zt3ZB+7z88su2az5n3pFcI28YAb3jjjtCMACM4TDzBsH3xZdfhHhUiCQP3APCD/3R1ChC+TkPhWnL7gdsRvT199t90ZRPJPlFSyxwmug/Zn0Z/xxCewDeESJpU07TGYZ79u9/D2pKmDLBeHK0BJ6bQudqa0UsoGwghJgshSxUu1hjAxMtiIOGxen6eptQDFcvZ7md1yAk4Qr4zruCWGdZO0MQTjBkGks+yDeRiAXUwVkPaPBBU43lzfXHtdkOuG60iDenPOU6tJ+IPC6/POIhENyeFWLB8UJgoOuFVoD8tqE8LPRm6NzA01TV8jO1OK6Cq0QsjBu3UufgG8ZedhAK2A9p7WkPaK8RSLul423KLfyetqlQmK7cCjadxf7LRcswnyYjuBwbJQTJsugbVfLDlojSBniJ2ErlzVupslnbX+gaekMN5gVVv1XbIDLzNxG2OmQVpKntEXvzN1HmkRQ6Ur6VegYLyOudDVHvh+vOjSMv2IZYUu5GD1f8lPKK4IIynXIKvksHy7bS5OQ5S5slqBli1t0fWKC2C3coTZBjLbBrAXsW2+lY689paCLTeGniBcqDm5nWxpGlKZdIziMiFrKyXL9oR5KHeY85gcGkEW7pPv/8c0UoYCsAJos8YeRJNU9kED7x5BNhXRuaeURyzuWYmJhUPtkxQeJJFIcgMvj8xhtvpJqampgmrqgnyoQQ1rOfsjQyzDx54oY8Uc8PPvzQziuS+uCeTz/7zJYdl5tDpIkJOiaMuJfrH0nauNe8f3x8nJ5//nlbNshDtdnO4MIMbVlZWRnTGCXEQtDQJ7aqjMXxZTRc+3JbIgQmzWvzfmAFC3doIQCfaGMm93Ct2t3y5oFzLLbYaj6naaYXyTkIxieeeMLWVkA+wC73C+6TKMsxoz9GkrbzHp/fr8r7zLPPEPo38uL0cc7EHPKHm0v+As792Zme23WsxAJkCHsVqixh1NDRx+pO18XUx7isznZC3+Y25rGD84ccTHec/OxaEQsoY319Q3BMs7al8fsB5UKZQA719/fbcoi2fZAP1wUhNDawzY3r7QyRJ2QDmzgsx2jDRCIWzPpzPUpKS9TWvHB153EAcsA5ND74OQl5filhImLBjRyIJ16IBRdiAQBgjQUMrLMLndTcfT9VNm2n8ga9EC5rxOI4g2rP/oHmFmGcC5NlLM70Ag3P41kd+qh3sEi5RFSuBIs3q60Q5XW30MLiJPmsxZ0ezPV2iEQEYWxlMmQS8NLAeB41dv2Jqlp2UHUrtkJkKO2PiZkKNRi3df6dsmG4UJEKWksBZExh9W+p8dybNDt3UQ/a8JaBiSC2O6iJ/sYZuPRiXy9eRsZP09dlP6YcJZPNiowqPPYbmp0fWPblNTnXSMfbfkllDZY3jgZsQdHbUDoGnqN5r36ecc64DYYbR57R4DYSYuGxxx9T+50//vhj+viTjwnhRziP4sD9n3zyiVowv7Bnj9pHj0kLJmi8v5VDTFj4P4RsKFBb5NZf8qOpI9+rx5vQdoY/diyIQiZQhjcIxN9z773U1Nx8Cf7Cpcd5LRf29PbSX594QuXJk1SexLMMMLmHvYTl0jH/w6IH6rmY6LH8WIa4xlc4XhSY5eZzDs00nee4hyftmHyz3JC+cw8yyvHmW2/ZE3ZnWstdC7EQVMuHxsJqEgtu7Yx2xYH99dBKgfV955dbxir3FdXuVl/FIjcvD+6Pg/3LLS/zHvMc98OmAdLiPOx+YW0JQDz2xOMrKT+L52LJi5+HBs+TTz1pjzlcT4TID+Ett9xCHR0dUeeDPGIlFvAsxh2WRbjwq7177TJFKwOuvxli+wXXm8cSDj/99FNb5uYza0UswOUlNJ+43kz6cAhs7Lr7bsLWKbM8OI9VFvxcQUGBTbBw/s7wnXffvSRfZzncrhOFWODxHPXGgW0uIIS5D/L7iOsOmXP/wHk85IqbbCQ+OIaKLFZXFvEQCG7PCrFgvPQvBSwGFh+NTObTybO/obLGHVSl1Pe3UlXTj6iiCZ4gtlL/WKYyUqhtK+gvcZpM4K0QPpqZvUD5Vb8mbH/I9sALRBodPf5fNLegfR+zhoQug/nleHVBdGkd1yd9Xihj0Yq6LnqHaWyyjDoHnqO6jt/S8bM/I59PGyacmGqnfcVXU15xOh2p+BnVtT5PA8OVNDs/qLw+oA7+S6w/o63Wpy7rIUPemsA46urbR/uKfmh5D0mn/cWbqf7My+4v8YCf/IFFOtv/vNp2UgntmsYfK4OOlY3acGZdxy00PXfaJtC4XkGiYePIk+sWSRgJsYBJhTmZwDVPMBAfycETE04Hi1KkwZNWnDvvMb+cYf9rvF9DnfLAnmy4SOQyOevJdSwuPmovqJEGT8L43JnuStd4fnh4hB577DElA843pP6WEUSe+K2UJlSizXRYnqgbZPzGm2+qcpvpoRzR1AH38/M4x1dclh2HZh3wJXGlcof7X4gFi3DbeZPS5Glta1NfZPsHBnTY3x97ODBAvX19yvApFmRQ58YYkJ2drVSfH//r43T33drgKLcl+iHal9sYIf7j/olzuCDE9oJo8ORse/RHkGPc75BuuLxAPjAO48mP8Y80sO1g96PaYKFzTOK+9Nzzz6l8zeecdQh3HS2xYKYP9Xyo+XNbOEOMX+b94fKPNA6LytffeN0ek8y80NYDA4Nh+/NaEQt1p0/Trbe5k0woE7yGmFiItK4r3QfNDfQDUwZ8zvh88qmnYsZ7IhALTrlB8+CTTz/R9ixMY5WWtgzXGyFkj/6CLX4ryVL+vzLnlonY7m7kQDzxQiy4EAtYXHl9U9Q78gUda71WuZKE6j5sApQ34Su7JhUaOm+lQGDB3sYA4PiNNLFAxDaH2pan1Bd4kAp5RWm0v/iH1D9Ubux3N7/qb6xOpxeqWnNDa3Xo+iHejwWw30tenzb6Ay8SsC0wMlFPc/P9FPBb7qPYCOPCDPku9tB8RystdLeT92IPBWYnNamwgbZCaG8PjAl4jJinEy2PUI5Hb5+BRkde0ffo4ijcSYbHC+QLQ47HzvzMsmVhufds3koVjdC82UrH26+joQkPYeuEbqfwabnlsRHjIyUWeFLFIU/4+TqSkBcmuJcn65igmBMWMx3cj6+TBw4cVF9SMIFerUk02vLo0RK16Eb+OLCg4HJxmeApAirTq5UvT+aQHmxK4MsQ52nWHecwJAk/4pHkzQYPudxmWpAj6hEvfrnsnA6+bqP9kFe4OiBfaGfw/ZGGQiwENRZYrgj53GzbaM+daQDzSIP7pgpv0gsHnOM/7hfYLoA4jmdNoqefedrWhuE2dmKF45cLQeBxfbhcKC/nj/+w8EEazj7hvF4uH7f/4EkE2z64jqa7QeQNMpQNU0aTX7TEglk+yBFaYiwXZwj5wLuK+Uys5/D24NQQQH6QB7ytuKW7VsQCtGY4f643Yw/X2K5wIUZ7Mc66hMNrZmamq9xRDrybkE40WOB8E4FYQFlAJl0cGqKqqiq1pcSUL48VHIf+z+M95P/NN9/EVHeWgYQy/1xvDMRDILg9K8RCyKIsqCkwt9BDZ3ofVUbvFJmgvBdAjRyLsx1U3rCFjrX8jManLU8OIemgc+hFIQbY8315lFsEFXZ4gEihnMI0au58hwIBr/ViCua73qCKLT+rvGqx7yg7EwCQB3/9w/ncJPm6m2m+1kMzhV/R9Def0MKxr8k/0EFLIAQMUgAvNGgf/Lc/aJvC33uWht9/jjpv/g9q23EV1X/3O9R09b/QmWs30dk//IzOP3ArjX35GvnaamjJD7ka5UI5jPS5XHbd7TIbz1zSnus/4DkX+vMLI3T0xPXK/gQwhONw+bU0OQ0Z6rKrbSFW2fnl3j/2VdBYpuXus1xpLehtEVXNP6XOgReUDQzOk5+1ZaTSTCz5hJZt9donWmKBJxk80QsX8j08McE95jn+54VDuOc5DpNZU/04fDvFJgt8acH+dc7LGaKM0JLAnu/VzBftyOlNTU2r/eSctykjjvvoo49sWwt4jp914qGiojJsXZAm6gK/9M5nndfONFe6xtj1+OOP25NNTPSfeeYZeu+9v1PevjxlfR8GCldKx/m/EAtBGwuMA+5TfB1v6MQaLxgYL0jfeQ+XgeNx/c4779iaRM52jOYa23TML/OcF9cTeT7w4IOEL8nRpBvNvbApsWfPHlVv5M/15BBlYVsL0aQbD7GAfEB43HbbbTahY7YNyvn666/bX+3j6dO1tbV2X8b4rNpgp9ZMgatRtzqvBbGArV3QsjJlj3McKBcOaMmEIwTcyhltfFdXV9gxFXlDPugzsea/HLGA9gWJtVqEkbPe0M5pbmmhrw8fprfffluRSagLy5btjXDfUzhw2PiA4VDWIHSmL9exzUlEbmsvNzdyIJ74K5xY4IWVf4MUAAAgAElEQVQSh5jg+mhqvolOnv0VVTRlUHlDhrIBUNEIQ40Zao86tkPga29j1/3k80+7vlwwwE7NnKf8qp9RrieVsmDdv/Bqqjr9ZzX4QpuBF3IJ3YEsQ2tMlgTLynILaM0CEALzs+QdHaK5puM09tEzdOFPP6amzf9MJ7/9j1T7nW/Rif/5j8Hj2/q65d/+hUbeepjm25vINz5CS4vztOSdJ9/YMM1WHKbum7fRyX/+Fp349j/Sie98i45/+x/p+P+0DsT98z/Z/9X+8z9R41XfoaEXd9F8ez35p8Yt4kKXNfjSs8pukhom+ZAAxEJQznpwwQRpZLyRDpZsVcYc4S0C3jLqWp4kH2t2MKlgLNa83nGq69ip8AwjjtC8gV0LaN6AKIMxTWC9uftOWly8qLRIOG9o32iccluv/UDHeV+uMFpiAZMNntjxRM8M8T9/6TMnJJi44Jrv5YUMT17Chbj3kd2PUElJqZrEMJ45jFVmwNapU6fo9j/fHjJxNcuAvDOzgoY/45mwL1fOktIyJRczbz6HjJ597lllcHGlOsOnPcoMGduLAmuCimt8VcZkncviTC/a+uF+HNCo6OjspMmpKZu44LQQOvPh/JcLhVi4lFhgTKxFyH0SaXO/RByfI955jb6Tlb06buaAk9OnTyvtHR4zkB/y5TEDmj1f7f0qJjwthzXnf8eOHVN5cjmc4dPPPKO0MxjjzufDXcdLLMDgK+RtaoxwuSAjbDlajUXeW2+/bS+kzbb/4x//SNXH4GEp/PtwLYgFfEl/8skn1VY1eOOBJgkOlIvxWlGh7VS5lSvaeGebQiML8g13MD5j3QoQjlhgvKNtUU8YKn7ppZfopZdfjut45ZVX6YUXXiB4N0HawBHKz9sRzfpxvFkWljcbMwXeYiGMo20PuT98fxO5xC6XeAgEt2evUGLh0kUSBlBfYIH6R7H14RcWmaCNNFY0blFaCtBcqG7OUMbw4MlgbHrlQfx02x5lbC+7QGssHCzNoOGxer11Qn1lvrQsidVJUD7+4s9ltYxLKk0Afb54rp7633uBOm/+JTVe/S9U+7++RSe+8496wY/FfwihYJEMiLePb9Gp//0/qHXHv1LXHb+nrvtuodZr/l+q/V//pMgEEArqwP3f+RbVqrQtsuHb36Jai6RAPsdx77e/Raf+5f+k9n+/mgZeeowW2mr1V33ry779wrTrkPheEEBCYVtN07l31JYIrbWQSgeO/oiGRo9pAsDGlG4rPIPtJf2jX2kjjiDIlNaCtS2iKYO0/QVNmp0892sansy3yAQ9WGnyy8KBy0QqsTAb+yCLesRCLGDSwRMrc1JinmMCY09IjPt5Qsyh+Qyfc9q8QMY1JpVZWVnU37+8Ec+V2ob7AqzdL1cGTOza29vtxfJK6cb6PzQiUDeuuzPEpHpgwDI8avXncHl1dp6/RAuE5Y8Q9SktKwtZHEAWLI9waUYaFwt5sFzaQiyEX8w4sbGa17xgQ5p2vzCMmCIOOMICF1+vW1paQoiq5doz3H9O3IE0sPM1CAXkCcOgONajP0JrgT0CQCaQB8rAskZ/hCvYcHVyi4uXWED/gptYLoPZRtwm8Fjjln8k8Vgown0n54G2YIIYC1CMU27prAWxgLxgcwMaKnAHXN/QoNT1oX6/N3Mvvfu3v6n9/U4cuZUxmnhOEyHLwwwZDwh5K0Y06ePecMQC4x/pOo0mmvlHe470uP9y2Z1p8D2IxxY8/p/LhGuUCfgHKR9tfeX++OZpIr/VkZ8bORBP/BVKLAQbBC4KsXDy+ifpTO/9ei86LOfjay6+5FqG7mBNH8SCsrPQmEFneu5fcSAZG6+37CpcTfuK/pWyPKnU1glVNUxe9TYIU3U9cTuKRShYk/j/5i/7+Pp2sZv67/0lnfq//w+qtUgCpU2Ahb66DmoamMSATShAA8HSPkCc0kb4NrQSLO0G639+Fv+r8++AcICmQlCDAaSC0ozAs4pcQHo6/ZPf+Rb13PlT8l3spqWAT5EM/622TFhYYIIhwRfOwCvIhcJjv9KEVaH2LnKo5BqaX5xQJAJPAkw8eb2jVNEM7ZvtVNkIw6M4B7mwVbn+rG6B9sIWqmq8VhENfcN/V/kgDRAT2jBm4pMvZp1jPY+UWFCTHWuCgkmGOeHgSQiHvEjBhFRNSIyJOU9grr/+etc0eEKPEJNbPMNp4qtLXV18LtbwNezFl14KWTBw2TnE/lmv17sqC29n2zgxC+vinK8zRN0rK6tWLAcMb6mvmtaeeZYz0mPZIQ4u+sIRAc4yOcsc7hrPxPJcuLTMOCEW1p9YADaAFfRrJvS4j+MafRlfUPv6++02B45WAwPQpNnz4p6QPuAsD76Soj8CJ2uBOTPdv7//vioL6m2WA+eIKyuHvajgvGql83iJBdS3ubnFbh+UAwf6NY+RX371ZVRlcpb58DffqPS5vhwCE598+umyMl8rYoHL6MSY85rvW82Q83COx9xHWD4gdGPJNxyxgLTxXuT3Jq7RvuHKEE0c+jEOlBkH0uRr4BnX/J+d5049Bl1/w/V2/riv3NASCfceiUUW8kzkY4nIKj5ZxUMguD17BRML/PXdT1Nzp6nh/B2E7Q5YeFU0g0DQ+8/Vdgj1hVcvxsoat9Ox1p/S5CxcO7lvZZhfHCVP9W8opxAeIFIJauslJ3bSom/O2v6gJ6AwXpjYHcMkFSzNBZ+XFhqqqOexO6n+//u/tDaCRSroRb9JKmjtAVtjwSQcoMXAz3FoEQJq24R1DvKg9v/5H9T+i3Tqe+YBmq44RIHpUfJ2NtD/z957uMd1XHfD/4RkO2+SN18styTfm+TNk+SzWWRbscUiWXZc47jEli3JsmTJqpRESSRVKJEqpERJpBpVKbEAYBUJAiBBVJLovbMAIAGiEL3v0ud7fjP3d3f24t7FLnYXWMi7z3OemTt37syZM2dmZ86cOWc494B0ffiqtD2xSlp+/R2p+NoXggUaLNcKK//983Lx6ftlvL5U/LjiYZ7wJ3xfYALRfHO5v1oO5qxUgiu45QRUN20RnxJYkbcRai8cWBR09acp4Rh4GgIFaC6Az3EtQvO+pc2geH+F1Lc9JiNj52ztBXqqSGx+jW6SRdvCFSyYCxkuqsw0M85FC9J48oI0Zx6qVprpiDvzqnKsjQ8WNzjh37tvr7oiMJv+wQYFJy9u9RAXGA4DH7F8M860WIQo12vjAToDx3DcmqEcqMwSf5NmiKMcABatuLucm5srMNbGNsymffhmNt+xTq8wKViYe8ECxhV5BnwC3lv96KPyxptvSFZWlvJCwf5y9rnzmfnCDSFYwGk56zVDxIGXczyGW/Zs8uUXFKg6WTfqB2AThrTXtm61x0045XuNb5aLsLPTcivtIbAAjXCv3WvuxZUxGJkNBx9nHmgGwOMF8ED70E7iBr6AO07nN+ZzvAULZl0mr5lxM0+s4iifdHCG7Iez586FpI0XLl6CBdCb8z7+HxGPBTjxN5/ZFvQ943hvxmE7p6oq4OLVq13J9OjXZEkaxo+GXsKBaNL/jAUL8N4wJZ19e+Vk3XeV7YT8Gr3hyoMgQWkrLJf8Gq25kG/ZWMirXC415x8Vn3/Uc/L0X5mS5tY9kpa1WFvxz1osB7KXSfflwKkiXFNisOgwsFhP2AFk/UH7JselZ9ODUvbPf6O0C5RgAJoDvOpATQM8M10JExz2FZRQgQII66qELQTQWghFX/yMlPzDX8jFR38hY7VF4hsetA0zqj9QCgWUtsGUsu8w1X9ZRrJTpfmX1+lrFCiTWg+WJgM0JCr+9fMy/PELAa8Tqn2J3g9+0Rou2LxMSXn9C8oY6B64MD2qDTkOj16wDTk6eQl8Wd7yW1twlgchWtUy62oEBGnQZoBwgdo5K6So6QcyMFrsyevOOj4Nz+EIFrCQLi+vUAafqqqrlG91+JGv9gD9rkb5mq+uqZHs7GzZf+CAhv0HlBor7o7SV7a5yGHcXORwgYMQ6Vh8AXZ8NLtTuvr6elUO63IL4WUB4y4ei1dnmdDAcMOB7Yal9nB47fjx42oxyM0BaIRyUQ4B70jDu/94t2zavEng1i2c8ucqT1KwMLeCBfAD1J/BZxhTRcXF6s4+tGBol8PJs+AFt7TZ8AjcaQIHtzHAtPqGhjnj0bq6OoUP5xvixg13uOORtIiFYAFlffDhh0F4cX4gfjDIxzojCSEYgEYI5wqWh/Cpp59SngNClTeXggXgESu+M9vEMs3w8uXLrjxJvkCIucosJ9y4l2CB/M6+MJ+jiVNgwZC8gzLRz+Yz60Y6AHMChE/hti2ZL34b4yRto6NtNAIEr2//rAQL5onrxOQlOdP5qhTW3mid4urNlBIoKGN22qAdTnK1kEF7hIBtBdxBD2ZmrbnAaxXjkwOWtoI+ScZpclHN4zLlS/CJiBt126OCsdH2Tcpgxh6pv+HfAkIEChNiGCpbCV/6jJx/4FcynLtPfH2hTy2C+wF/sJY3Cr9fJlsq5cJzq6X+piVS8uXPWtcj9NUIakqc+e13ZbQSnj3wnXW6wVNZJbAwaOBxcuLEIZ7P2maCNqg4PHJBDufcYGktLFbaMUVVa/RVD3WFwZxw0A6/tPXssG2E5FgaC+rKj83zjnFQuUJON/xI2ns+NgyVOmnifDbrXXjxcAQLcLvFBVcs+xuqlN3dPVJf3yAHDx1S94hxBYELKC54EDLNGeI7+HoHfoSZcExJSQ1aTLF8hhB4xOsahBtuWJzixJaLO+JhhuEs7OA27JHVj6hy8C3LI82cz2b5991/n7y9/W0lBGpoaBAYLgvV53wXLs3d2u2VttAEC6SFV3u80nGvHZ4O2D9myL4CL+IKwpNPPSVPP/20POUBMM6JTSBCbHwffPBBpZWDcgAmP1D9GSeiTMeGA6fWuMuOq0LONsW6n1k+wtTUNFcakB7Qspk0DI960TNW6a1trQKhG8cH8eCmDOlj4+OOdZH33B8rwUJRUZEtjCV/ADfGN23eHBIn0hx0MuMQ/LJtbCvLhAHbmVTe51qw4NbPZnvMuJnXTGccIdp3ua9P4AWipKRE9u7bp7zbgCakh1cY66sQznrYD870SJ+dvOz83qwHccwhW7dtVe5VeQXJpGUy7j3ek7RJXNp4CQeiSf8UCxbMawqBjQ+ECyMTrVJ57m77pDZYmKA3VvAAoe+gW9oLSoNhpZS2/Ewmp1w8QahFvN6YVjdtkj1KPR1eIJbI3mP/IcOjbUF/XIk90DS9aEsBdhTO/f5HUvZP/1sLFXBFIYbCBGdZxV/+rPQe3CV/mo0aI4UDSggAbxU+merpkL6970jFIn1NQtlvuOZqKQF88Wqp/OqXpfe95+XKlOn+0zJQaZWTWP2FDSMWQj5pv5St3ZhmLVU8l5q5VDp7AgbpAoYXtdBleLxFCut/oIRl4PG8ahgmdQgTjGcYdsypWi4na2+S2tZVMj7ZbS/UzLITiz7RTeLzKVggHbnIw2Idm+Ndu3cr92rYUGBBFGpRBLsCp4uKVD+xHIYsnyHTsVHDwgoLKLNsxLHpwia7oKBQCgoLlX0DFcdzQYFOV3E8xwYOHfpEbWSc+BBHhBcvXrR5ke0xQyyO0b6MzEzVNraLC0Y8q83DLQFDdEgDMA/qAc1hxwICis2bNwvcWELIYNaFOGnpjDvzzeZ5oQkWzDaadDHT3eLhCBZwHQEG4mB9fmBgUIWIuwEM7CEPPATApVx7e7vSGjpw8KBtER59DT5w8gd5ANeMYCjw0iUt5GZ7EDLu1pZo0jgewX9OAF7gR45HeCeI1zhkHenp6XLvvfeqcUG6MCR+7REYcIyVYAF9AsGr6jtLKMTxixD9ivkz0r54cdMmew5geSgLQq1w7NnMt2CBgg/OgSafmnHSBW5+m5qalLehjz76SNatWyePPPKImvfRbvQx6EANFfa5WxhLwQJ4DPMvQtTvVt9s0lAWbCWwTIQAk6f5bs2aNcqGCOYQaiuRbskwurVWkn7zT79oBAhe335qBQuByVNvkrEJ8vnHpXfwhBQ1/lDyYKBRXXkwBAfGhoqbLRhxRFzdQ69eIb0Dh60/Katc60oD6+sfapK9WTCoB22Fr0lq5rXSdO6DBeFWUgsS0C5rUz0xJgMnj0vDyn9TBhZxyq9sH+B6QbwEC/D48OXPSs+BnZ4q/eFMRugPW3vBWvT7hgfkwoYHpPKrX5AieK34IrxJXKWg5O//QjqefUB8vZ0JbHfB6hsl7PCpaxG4EpFffq8SYKWC5zKXSE7JXTI5NWwtek0+hbDNJ00XHpecyhukoIZjwEOwAI0Gh72RyrO/k4Hhatv4qDbqOP+TYzg8EW6e+RYscC7RPMz+80tzc4ta8HERxAWfc2GFxdGGjRvDNuyGelY9tGra4o0LK7fymWYuxJgWqxBlo40ITVzY/oqKirA2DGgfjc8BN5aFclk2y8SzmQfp9GHOvHiPxe4zzz4rR46kC66RmItOs9/C5bmZ8sVLsFBcUqLcd6ItuDMMV57rn4kFrNflrF+vrL1jQz9TG/E+lGCB/bb60dUClexQ5aEPzPfOZ2y44A503/798uijj6o+d/IDNlGok+MMArtTp08r7QVuMJzlmnXONo4yQ9kOAP8BJ27yyLNIjweQ/1G2c5xwTACf8jDHI+gSK8ECaAX7KMSDfch5A2Fu7szeu8y+Ag+6eaVB2dDaGBwamlGgNNeCBTc+pHABp+sQukEIg3mksrJSso5lyfvvfyAvbnpRtcnkG44zpJGufA96Mu4VxlKwYONiGU4kTl51R5oObycQ0kFwDsHx2nVrFU1g+LOw8KSyuWPSlnGGJt8k45+udeCfS396CQeiSf+UChbMDRiYHa4kJ+Rc5ytysg5CBVxvWCmF2FipU1uvjRXTtXG70uZfy+TUoFqwmBsqLbTA6fi4lDdskt3pUEtfIqkZiySz8FcyOtalDOCpDXsCqNN7DxjLOCM24qND0vHcw1L6z3+tjCHCLoH2tGBdJYiTYEF5fbA0FhSejgWiN+7GpMZvGILmfp8owcnkhIzWlUrL7T9SLjHhLQLXLxCWfPEz0vzzFTJ+piYgXDHLSIi+szaaV7R2DPjwwqVs2Zv1DUnJ0Hy3/9i3pKOnwFpYBzammnZ+GRo/IwW1EKjpcUAh2vQQea5XBh4LalbqsVK1UooafiIXe3crmmqtBYP2CUGj6PCZb8FCKB7v6elVqt1c4IdaSGVlHQvaXHmVi00SF4xYSJplmgtLvrMXe3HayJj1I856GWfbw/HZzgUgXLS9+uqrqm38HiHLZmjWzTRne5lOfLDhfHzNGnnl1VeUhXCckrNeL5pHmh4vwUJOTo6iATdiZvujiZs0++Mf/xj2vetQggXSe83aNTMKFiKh74ULFwX2TXgyiv4lj6BOk09g4DRt715rDRAfjQVsCG+/XXuPcesD4gN8iafJk27fzDaNtMD3FLSwLtSNdD5HsoGPlWAB/Qz7NWb7SB+EsJOxffv2GU+azfEKtX+22wxRx8c7d9p9H4rH5lKwYOLOOMLGpibljvjFF19UV4YgkMNG2tlvJu3M9rK/kZ9CLH5rfuOMx1KwwLJZ7+EjR0TZNPKwZeRl42haek21VNdUK7eduO5x/vx5pdmC/4lQV/5I31B9n3wX3forSb+5pV80AgSvbz+lggUaRdTh6Ph5qWu9V6l051TCON0NyvsD3OtBc2H6hkqnwYid1lRYKQXVy+RsJywfTwX9saiNlXJZ6ZeR0Q45nHeTpGbAE8RS5Q2i/ux2tciEkcYFMSn5/TLR2Sat9/xECRRwoo+rA8qVpGUEUdlBiJNgARoR8ADRs3+n/Mmn3UJGNNHgKoQtDLAETHhmmgr98qeJUbm0+SEp+5e/DRKcQIBSv/JfZKy5xrK5EBC2RIRHXDfYlk0PyxaG3z8h2UW/kpSMa5VAa8/RxVJQfo/4lTtNLVhwCrXq2x6WvCrLpaqLpo4eE8uloPoGgS0GLYRYIflVKywbDSuluXOzTEz2aCFMXNs7txNtoggW3OYLbDpazpxR9gcoDODiywyxQMSpG4zNuZVDXsa7kZERpeKLb1gGF5h8dgvN/G7vY5nGuky8sk+cCEtwgjYCQLuPd34cZG3fSUMsYLmIBf6Iu9XNdIbIi3woD5tPbEDa2ttkwnIHSHrPNoyXYOHEiRy7z9letCkaIC1IN5wGnj0bnqX4UIIFlAeAtf+ZNBZA51B87+wH2Ct488031ZhB27GRIv4ISQ+0DQDPEENDQzPetXfWE84zxiPGLutnnQyBC97R7Syf+X4uQ9SN+hAez84OazyCBrEQLPBEHuXhOgRoQgBO0LSAgOaxxx5Tc5wb7Z08gvkSG3AnDdE+jG1eh0FZzm/N8udSsEBcoElRW1cn7733nnKzC5wpECBdzPmOfYd3il6Whg77E3nxPYDfMa+TPuZzLAULrJdhTQ0OfeZ2PZCsL0nvTzMPeAkHokn/1AgWTA0CbqLg9eHyYLaUNt9iaSl4CxGmCxewmQJoo40n678r/cOnPSY1vXGtbHxJXYFIzdRGGw/l3iTj473qG/wJhfojmlvGJS7Whpub7itXZKy2RBp+8HWtnUDhAa8+MGR6HEIlxDA1FmbzJ8L2MFRlcIMdPEkO5x2Wmm//i33VQ13xuOYqqVryFRk4vj9g0NEsg+UynA2OUXzj1BIAXw0ON8rerOuUUEtpy2QtkY6uAoemDLUXrsil/iOSV3OjsiMS0nij0mpwjhvtTQJCt5rzd8vQmGmd3J3OAf6e6X1w/wS+m7v0RBEsONvO+QPh/gP7gxbRXAxygcdFY3HJzB49aOmb37AMhOEsJM38sY476zefce/bSaOZnrGBxOnVq6+9Zm/e0G4AymbIhSxpYr5jHrOtJl6kG6zKb39nu5w7fz5iPJ3tiLdgwa1NZvsijZt0u+fee2OmsQA8whUsOGk40zMMnsLau5MW7FuGbBtOwrG55bicqfxw32M8QguG9bnS3rIn4PouDppEIXGx5gmcJofbxlgIFsy6YEzX2W/q+RY9pnFdycxv9pkZh6cN0J59bNIXhjzNMkLF51KwABe5+/fvl6fXr1daNybOiKPvAGgThC1sG9PNuY79zJB5IVxAnOnOOsznWAoWUKcJtbV1YfdBqP5Jvpu79VSS1olN62gECF7ffgoECzi9Dd6sYOPl94/Lhd4dUlB7g2VLQdtKmC5AcG6aAtoKyKtOa6uWSUnzT2TKP+I6qeGPaXikXQ4cv1a7/7NsK5y7gIUvrkjwhDmBGIyCDm6O/T4Zqy+Rqn//W1uoUAw7BHEQHoQqk4KFnoO7XGkd+0nKL5OXO6Xpx0sF7i0pWEBY8a//j4xV5MkVGJF0GIWEBoS5IIk9XpHwiub/ouonFf9p+x6wtXCzTE2NKTw1roFxAi2e0w0/s8aG+xhwGyu5ljtK2CfJrYTGz0o5WbdMegazlQtMjMVguqDOQL3zS6fwaJqoggXSjvRd98Q6dZLExZ+5iIR1eywYw7FgDqNrXFyaC0QsIlG22zsz31zGzbbCAB9oQXqQPuGE+AY+yKFWj9NhlMv2sj3ORTSfmY90wTPj/NYMobJ+9OhRGZ+Y8JzTZmpDvAQLOGUGrmybifds4yjLpBHuMAP/cPollMYC8Xn0scfC0lgIpz7mIf0RwlAj+hNAfrvllkCbOCbQRrg7jLW9hQse45HtZ1/x6gbT5zvE5pb0nCmMtWABau2htDxef/11e65gXwNHU+sBz5988ond5yY90eefHKZ9rZn/R+ItWEAboLIPrxi43sDxRg0FhEzj3Ib2gKdxPYRtM98hjbyFEIByQFd46Nn43EZlY4TfeoXxFSzMzn3oTPyYfD8zTydp9OmkkZdwIJr0BS9YoFABE60+yfXLyHirNLQ/IQU1WqiQDwFBpeU20lPtO3hzpT1CIA3f3SAdlz/w/NOEAb3q5q36jnvGEtmTuViOnbpZJidp5IcbK4bzzaCBzZ7+k/XLUM4hqV7y95YdBW1PQdlV+NQLFnRfTHZdkLZVN0vRNVfbACFH2T//tfTt+0CuqGsZljtKe/OcGP2pN/M+6ezOl73Hltl8uC97mXRdLrU2XsG4TvkmpK79EYGgwE2A4J22UnKrrhdtc2GF1gRSwoXvy/murTIx1WcJErTAL6BdwfoZzvcY8K4/UQULao6zBIGIFxcXq8WfuRjEQtFc8GGTBFd5oRYFly51BblsQxlYgHKh6SzTLH+u42wrcNq9Z3fIdoVqs5739MaipaVFnfht3LhRnfixvQzd2oh3Ji6Me+UFPbEJHRoatnE2+zMUrngXL8HCiZzAVQi2F2E0ABqY9Im9xkLsBQsm/aG5AHsZqg2GxxCzb3nyizz79u2fZiiV/GWWG24c4xEq/CjbrJNxk7ZIC8V7/GYuQmgNhNvGWAoWQGsYT4W3EC+aQQgTzvWZ555/3uZd0hn0xfWmujp9Wh5O38ZbsNDT2yvb33knSJgCPDHPIHTSgc8QFLBdzGvyD9/BtSK0uqAZB3eToC/nq5l4KSlY8F5bhDs+kvmSNJwrHohGgOD17YIXLJjExyZmZOyslDb/QvKrv6NsKeTWLBel6q3uiQcLD7w3T8iHDdQKKaheISfrblQuJgObpGCmHxvvksyTP5M0dQViqaRmfUNqW97S2grUCFCntomyqfJrQ4ZQx/f7ZKqpREr/4X8ZJ/bYXF+lPSd8mgUL7BufNuzom5qSrhfuVfYkTqHdsC/x+auk7J/+SkaKsvSGeZr2QjAvmPw4t3GfTE6NSkbhL2Rv1tclJWOR7Mn4qlQ2bpJg+x5+5U0CuF0eypuFYGG5Muao3bF+W/JqbpATVSuVoCGncplUn7tTJqa6xHfF56JJBP5PlDHg3W+JKlhw8pNpdJELQnOjgQXjI6tXq/vFoRbDMDaI71AGAItPsxykvfTSS8oDArwgzCekHz0qR9LT5dAnn0j1LO/bOpl7WGgAACAASURBVE8pSVekw3hXVlaW7SkAbedCGpsTk0ZckCOkIIZ5zRB34fkdvFOgPvYHQ+LgFcZLsACNBeAO/Mz2ID5bIM0QomzYWDiT4BoLpDv7Axs3tgMnvKAFnxkijWMFBgT5LUOWGU5ofoPxyE2fyUdm/OWXt6hxgLHwyZHDOj6HY/Pw4SOqThWi3vR0dcUonLYiTywECybNEH/llVfssWrSCnGMwfwCGjQOzP0sAyHnQfQrv2f/wu6Caa8G+fmtW5vjKVhAvZs2bw7iR2qvcK4B/uRZtgFp4F2kQwOHbcS3EJxs2bJF2cmAHQnzig/byXmT33mFScFCgL/ceCOZlqRPIvGAl3AgmvQFL1jgZn/KNyqdl1OksO77SiAALQVtfBGnqtpWQmhBglPooC3mo4yGtsdCuou8cOmYpGR8XdKOLZE9GUtl7/Gvy+DwefuPh1oVicNMAWOGw6ePS+VXv6QFCZ833ElCsIDT+0+zYEEJVqyNLoQMWCyMjUjnS2uUxwh6wYCAAZoLA0dTtOYCNsdBVyPme6LUbcAC4EJnlqRkWV5JMpfK4bwbZWJywDpJ0ht7v8IdxuyG5XTjjyLUWIBgQQvdMJ5gAJUGTqHlgysSZc03S/dAtnLvqq4CKXsSiS9Q4PhMRMEC+pYAPLnwg5qq1wIP6fA9D1djbJtbiAUz/LNjwckNsrm4RjlpaWkhy3ArN15pXOhGWz7LYWiWh7Tu7m6B54kPPvxANm3eJPfff7+9MAdNuMEMRX8zHxf6Bw4esPuPdbrhwHcI4yVYgMYCNxtsB56jAbMcbHTuu//+hL8KARo7+wD38nGNg+3hmGA/Mh0h1NFhXd7ss9nGR8fG5M4//EGNR7MOM56SmjoN39nWNx/fxUKwYOKNvispLQ1Js63btsrkpDa+bX7L+O49e6Z9zzGelrbXpreTT/i9GcZLsDA8PCyvv/GGPfeYPMm5G3zCdMTRBrjJfPzxx5WA+K2335K0vWmSm5urhEFOV7loB9robCefTT50iycFC/O9HkzWb47FZDw0P0QjQPD6dsELFsA0ECo0d6yVvOqblOeH/Oplkl/zXX2NoUYLDHIrnYKD0M/YLOVULZfC2pXS3pMScsGQXXSLpGYtkT1Hl8qejEVS2fiCdVpL1fnQHTv3jK830b6hXqm+7h/tk3ltX4BXAfSJ/adesMBNryVYQF/4J8bk8o5NUvJlbXMBVyLgBrNq8VdkrIbG8BJLuOCDZxJYvvdPSWbBf8uejMWSBp7MWCTNrR8Yi4SAEAJtPdv5shLAhSt0g6AttxpeVbQmkL5upAUKEOapcqqWy8m670l777sCvDR/M0y0sTAdn0QULHCOcC746D6Mmx1zQYmTKiwqcRLH771CLEqRF9+zDJaJcqB26/XtfKRzkctTtHjigLqw2QMdGxoaBJs6GBAEfXDaRzq7LbLNNHUKfcstahOKjQdwZjtmwj9egoXm5maBez24UNy3f79S69+3b59EDyhrnyrz4KFDYamhgwbzbWPB2Q9HjhxxNYjHDSfHCvp206ZNQafazrLCfcZhSSh7Aajz7e3bE2o8hts25ou1YAHl4soXNtDmmGMc/YWNdW/vZVe6wRMHTu1BW/YpvmW8uwfejwL/FTPNO/ESLGRmZqp5mvzHOZu4Mp3tfnzN40oLAUJSeDHBNR/aBDHb44w7/2f4HjRm2V5hUrAQ4BPSLRkmaZKoPOAlHIgmfcEJFrSGQuD0c3CkWqrO3qGuPcB1ZH51ZEYaPTdUcEOJu+P1P5ShMbi4ser0Y4AE6u/tL1eeIGCJPyVjsRzIvl5Gxy4F/QnNJ0MFFq4BnJE22dkqDTf9q2Ws0BImzLF2gpvQgsYbe+fMeKPLhIfNsG9KLr3ypBR96bNam8O6FgFXlBPntRcEm7YUSvBqhbEAmZu+131LzZiWtp3K3Sn4EQKvQznfl8kp91Pr3sECKaiFRg88PViuWGu0JxTPsUEBwgxhQe0Kabq4VmAokuOWOJpjKDju0h9zTM9EFiyQn8h7ECxwUWmG5qIvHMHCY48/FlQOF6xcqL64aZM9p7Fu4hKLMNIykT/UN6HeEV/mYcj0mULkx8YCKsNwebnt9W3y8CMP24IZ0J70M/uBcWxCM7MyFT3DrTtegoWZ2jrX7+dLsODVTmw4n3v+uWmbKW442ad4Rp9nZGTYfOnsW+ezV51I53hk+c4Q45HlMQxVXqK9i4dgAXTYuXNn0NgzxyHGHdwxutGioqJCfQc6m9/gefNLL7l+41YO06IVLLj1KTTP1q5bG6RVRlwRAlfyIQwtwjaCKQBxK5P4hhPiewgonLzofD5rae5EWh/ojHawLYybYW1t0nhjOH2VzDP/68iF0gfRCBC8vl0wggV7Q2Jt3nz+SbnUv09ON/xU8qpgpFHbQ9BeHCI1SDdde0Gfvt4gxU0/l6kp54kfNnJY2PrkdNXjkpq52BYunK7GtQn9PhEY60/WibE5yfvHR6X1oVuUUOH0Fz8jxV+4as6vPLgJFZBGwcLceYVwmYBgRwGniSODcumVx5S2gjbqCPyukuafr5Cpy52WnQr2td7c4zrFfPQ7+xcb+P6hZjmc+11JybhW9hxdIvuPXycdPdPvl4KHxyZapaTpV5IPQRoMlSqNhNleH3IZRzXfkbKWm2VwtFLT1IU+Wujg0g9zLFBgvyW6YMHua7/fPmXj4o6LMDwjjpPPma5CoN1bt22zT+fwLReoLHfVQ6vs/jPrJ81iEbLcUGU585gL51Dfeb1zlueVz0w3v0EcJ4AQMhzNyLAX96Qh6ecM33jjDXtjaJbtFU8KFm61NzTx8ArhRXek47RaaQbdFjBqyv7keOM9dow3bl6dfGI+e9XHPFu3brXby7oYYmzCuB7zepUVi3SvOsx0xhmGU288BAuoF4ZYca0L/UJ6MQTdqOlBXBECYHiS+RhyDszJyYn4Pz1awYIbDeEFB+0irzFEGnAl3js+2qG0E5xlsM3O9EieG5ua7HpYH0LSCmFSYyFx1jKR9G0y759nv3kJB6JJXziCBWNDMjnVJ+cubZPCGm2gUatlUx1b20aI9rQVxhshXGju2GhpKARvGH1wMTl6QdLzfyKpmdfKnowlsv/YtXLu4mG54ve+xze3g1dfeWCdSsjg90v/wfel5CuflaIvfEZfg1CeEBJDuJAIggX9B6z7G8Kj9tW3asOWlseI4i9/VjpfWqvtLJAvbZX/+Zuc/P4rSjNgyjcmuSV/tAReWmuhsnFLkKYNeQIuVKvOPSD5yjuEZZhRaf7Mxi5JsGChoGaFFNaukIKa5XKy/gbp7EsTn3/MxiMgUAgeW8RtvsJEFyyQLuBTp40Fc4GJBSfuiEMFlt94hadOn1YnYTBUx0U5QywcET/f2jonmxkTx3AWw5HmoTCC3zE06w0nzu8Y4hssqqF+DHrddtv0zQ0X42vXrYuIlknBwvwJFsAvx7OPqw0rNnPmGEN/Ig2n4ezbZ5991r5+ZPJGODzFPKeLiuzyWC5Djstz58/POK5ZXrRhqHaEeudVbzwEC8Cjr79fnnjiCZt23Hxz44urS7BTALyQH4DrAc88+6was+xb0hiGR8/Pgs6xECyYdMUVBGqngQ+IH+PE+6WXX1LXcUy6m+WY6ZHGUc5MfAk8MFdFWjbyJzUW5m/tOJv+Sn7z6eivaAQIXt8uGMGCZmK/DI81SM25e7XBONso40p14qqNyOEOePAGZzZCBnWXvGaFDIyU2hshW2Ubf0hXrsiFrhzZm/UNSc1cJCmZi+XAiRtlZKwjogVjvAen1ljAxk3DWHGWlP/f/63cShZDvd8CLw2CuU5PBMGCMswIgYEFk5fapeFHX1fGLEGv4i9cLSX/+Fcycgzu7hJpUxzo59aLh2RP5rWSAt7MuFayTv5CrqhrPFr4AL7TG3u/tHa/btlGwLiJXqDA8QbBAq5DFNTCJsNKOVX/PWm68KSMT3UbCw8s7jBBJw4dF4pgAafkXFBygcnNB5/XrVs3baHpNucMDA66ulo0F7C7dwfcO8ZqseqGS6g0t3qdaeazV9wpXAhVp/MdyjQB71kPworKStt9p9kfZhwbHOLgLN/tOSlYmD/BAvoUwjmol2O8YUwgNMceBAt8Rt+mp6fbPGHyh1vfuqUNDg0FCStM3mEcxgbdvo1HGvkdZZPXWY/5jmkzhbEULJj4YExtf2d7UD+BXuwzhAWFhUFj72JHR9Dcx37Edxs2bpCxMQjDI9tExEKwwDrRvsbGJrtNwAsCE87NxBdCEFwlMunBMmIVvv7667bQhnxo0hdxaI3Mpr6kYCEyHpsNjZPfJGns5AEv4UA06QtGsOD3T8jAcLmUNf9cjlcsU9cfsIHBSSuEAHnVyyzDjbERLGCDdbrhe9YJqzszltY8rQQK8AQBjYXS2sfjOqk7GSK8Z71h+5N/SnxDfdL0y5uErhQpNCj+kjZSyOf5DBNCsMCrLLY2gl+mutukavGXlUAGLihBo6pFfycT7c1Kc8H+M58HzQXUDZeS3JzjeXJqRA6d+KakZCyV1IxFSnuhb0DbhjD5Btd2BkfLJA9GTiGoU5oLK/VztAK6KniPgCvK5VJQs0wJLXKqVkjV2dtkaLRJ/FcS06DjQhEspKamTVtcYpHJhSbC17a+JpOTk2Et9J548gm7PCwQWQ4XkNB+wOmezesumwyTt6KJnzp1Sp1g7UlJEXguqKyslM7OTrnc16dOg7HRAx4mLqiPzzjhw8lkf/+AuqbQ1Nysytm5a6c888wz8uabb4ZFE682sB7ne6bDkB/p5hZiUwBaOr/3ek4KFuZPsMA+aW5pkT8Y3hq4WUX/cqPHNGgSYcMaifCI9TB88qmnPHkI9cDYoHM88ttYhziphl0HGPnMyc1VwjMINi9fvqzGI2xRRNLWWAoWnG0tLi5xpRvmM9Dt1ddeDZo7YIwV6exDjlc8Hz58OOwxauIRC8EC5xKUCxe4Jo4QZNG1JLVl3nv/PYWr+R37BGlmuolruHF4D/IyjkmaIYRgNdwyzXxJwYL7PsOkUTKepFGseSAaAYLXt/MuWKDtBKpF44qBk3A+34i0dm2XwrrvSq7a+ARrJOA0FFoKOozevoI6ca1aLo0XHtcTtbKnQIbW+E1ODcuhE8uV9f2UDBhuXCIDQ/XWHxbzJkhonbz37dkmJX/3F7Y9BWyQobUwn4IEZ92JIViY3m/4Ux7I2CPl//w3ls2Fq9T1iAvr77X+zLFJns67Tl6Oz7OzXv0M7yTwDgEDjrADUlKz1uJns31+mfQNyemGmyytBQjtgscXNRAiDXOrtWtK/Z3WhFBaRVUrpLT553LxcoohuNNaQAH6ONtk4hzfeCILFrg4vHjxotx3332uC2gu8rCQ3pOyJ6wFP8p9/4P35be//a1nmVjAYsMf6KP49ANwwXUCtAOLabYH8VUPPSRr1qxRp8duVzzwLeD48eNKvRmW4O/8w512WdxcPPDgA8qKPNqC/LNpk/M78/nIkfQg3NkGhsCjv78/7HopWOD3DFEO4vfep+eh2bQjkb5JNOONpA37FpoIGAcA0N65GSV/oU+ef+EFW+2e5YQbor73P/ggiPedfY7xgCtMbmUSX7d3s0lzjkfUDXhw1YOydu1a2bBhQ1hXrlh3PAULIyOj6goYxwbphhA4w6NLd7f28gCBCMYO8nKDzu+gedJ72d2LBNvhFcZCsICy2Y9wUUu80A7E0RbGEc7GFoQX/s504HHmzBlXDynEgfgUl5S48qSzTOdzUrAQn/9TJ52Tz0k6mzzgJRyIJn1eBQucNK84Ti4hZNBu6nwCewp17fdKvuU2MtLNzezzr5S2no/tCVKra4Mh9cL1YvdxSclcqjxBQKhw7NQvJVgoMrvFqtnhsYj7LUOEvu52Kfs72FW4OqEECQtFsKD6fXJCzt73S01Dyy5F2d9/TqbaDEvT86Cx4MUnXX2lkpZ1rezJhNbCUkk7vkQmJwOGSE1+bWh/2LoGAQFA7K5DuI0/dc2oEi5hb1DuLn2+CWuc6TFDISNDr/bFKz3RBAuYJwNz5RWlgbBm7Rp7YYmFnQlc4GFhXFZWZs9hXvRi2fBr7mX4DOWj3Je3vGyftPM0zKvcSNKJA8KSEm9/9NwAwDo6v2E9eGYaFuLAl4txxkkbnLxBOINv+Q3LiSakK7fSsjLP/mFfRUI/2G7gd2yD85l1R4P/fH+bqIIF0kVdidi4UW6++Wa1EUXIfnCGGEv5+flh8ZjJu6wrNy9X7rhTC8VMPmY9SMNmLFyNJJYbTmiOiaLiIntDSTyAg8mHEC6EUy7zxFOwgDp2fPRREH7Am4B5sbKqSuELTSjS0wyRFwY0ia9JD6aFCmMlWGAdEPqa+Jlx4Hr77bdLUVFRWLzGMsMNyZspqSm28MWsH3HwAvkhKVhIblzD5a1kvvnnlWgECF7fzqtgQTNVYAOOjYTeTOjTy76hQilrvsV2Jem2SYlXWkHNjdI7WGjhE9z5Pv+U5JfdI6k4DVbChSVSe+Z1608o0J6EGDS+KbkyOS7tj95uuU1MChZm1S+W1sdUV6vUrfgXpbVQYhlzbPzPReIf7gs25hjhncxZ4RSqDr9fRsYuydGCn2ojjsod6lK5ZHiHoLYQ6r7Ym6K0gbR9ElxhiI3Wguv4VLZRcO1C11PXer8MjcKNVGDsqMVMqPbF8V0iCBacC1ku7rAZPXr06DSjjc6FHhabMPZFQ2Xh8FdPT4/gJN9ZlvkMFe+6empmBfornPJD5WF7BwYG1VUFs063eEFBwMsJaYPyWU55ebmiEeiABS9PlvmMNKh0M38o3MJ9Z5Z14kROSDripNcULJjfutUHA3LAHbTgAh5xtgdxt+8WWlqiCxZAz5qaGiWAA+2pueDGo3gP7w3wKoHvZupjs6+QF99hPKK/2fdmfyOuxqOLC8VI6nLWa34LQcr6Z9bLLbcExhH5zgwLCgoj4r94ChaAPwzNQoAAvIkn6YgwNTVVjb8Pd3xo09bsQ+QpKi6OqM9MOsZasABPD8DJxJFxpEPTrLCwcNb4mrg746AnXBavfnS1K62IB8OSUtglC14zh/Oc1FiInGbh0DWZJ0nXUDzgJRyIJn2eBQv6bji1AXzWxgL2FNq731VXH5QLPHXVIb6nqM4NUFHDz2RkXBuhIX6qc/x+GR3vkkM537evQew99i3p7DlpG8czN0ihOjTu76zN8GhdiVR89Ytahd+yD+DUFEiU50S9CqEMOuLP0u+TwexDUvJ3n9MeNb5wtRR/8Wrp2/uO/jNNII0FaAIUlK8S2ABJUYKFr0lN8zZb68bkv4HhKqVBgKtG+rpCjK4UudppQB3LpEC5t1wmJ6pulOLG78vlYaj1crOKcH5sMCSCYAF9wwU+Q2xEq61NDRbNAC7mzBALTWw69u3fP+OGBmWzfNQJg3DcxJhlIs7TWXg76OntndXi0eQ5t3heXp5qF9WSnTjgGZtybEBNGjnL6ujomOaK0ywLgoYtW7YEtd1ZRqTPpCPCF198UW0EvDYDT69fr+rmNzPVdamryxYqqI3ELcFXVtBnkVytmKm++Xq/EAQL6LO0vfvs/jD5yoyDh8FnMABIbZJw+5v0h40RlIlyWLY5PhEHP3R3a4O4KD/SOlgXQue3BYUFajxyTjHHJdIAEH6wfrOsUPF4CxZwxeHp9U8r/Ex6AX94vln3xDp1dePZDRuCaMs2PfzII3abnDQJ1S6+i7Vg4dChQ3b/kw8Yon34L/jkk0+m9R/xmW3Itr/3XuhrcsQF9IM9jtnUlxQsJDfAs+Gb5DfR8U00AgSvb+dZsACCBO5WQ1thbOKiNF18TgrrbrLsKcB+wtwKFSBkKG26VSanzMUrNzxX5FLvKdl//Hp9fz1zqRzJ/4EMj7ZrLwL2xii6zo7ZYPH7pHPjA1pbAdcgklchZvWnZ294YShxoFeafn2TbWsBniKaf/Ud8Y+PzrLs+PAKNBKazu9Q13VgY2FP5hIpLMdJKYzGBfgZvDY+2SlFjf9tGW+EIcf4aSzgWhOMOuZW6rENt645MPJYe4O097wjU75hV02hmI2JGU5TEkWwYLYXG64Ua5OBxbG5WOaijiE2IQ8/8rDyBoGFIReHZnlmnO8R4mQKd45ZlhmqE0DDABqMeZnlRBs/d+6crFq1StUdqn3vvveuTE5NqXYRd9bNZ6iH04Uc6IEFL8tkHO057XFHneVFGqJ+aBfQroNJPzP+wYcf2vjjG+LtVR9oDbzNMtgeplG926uMhZC+EAQLoCPGyZNPPal4ytkv7A/2D8ZrOKfJbjwAYZHXeEQ9OJFH+a+8+oo93mfbz2b9iIOPIcRT9Vjjnm0y26jGY5gGYolbPAULqAOCHC9tBLanqqpKGSOk0IZtQwgDj7PxBsH2xVqwgGtqpLkz5Hz27IZn7XnE7EviNJsQRnBhwNJZZ6jn49nZs/pfSAoW4rMOnE2/J7/58+kLL+FANOkJIFgISMmHRqukpPlmya/VatJ5lTcErNS7nnzGb/NT3nKv+K9MBLnC81un0U2tO21vEDgJzi66Xfz+KWsyxYYteNM2n4PU39cp5f/4VwHBAtT3E1hrIVE1FmytFcvQ20jufoHxSxrALP7y52S8IndWf6jx4w+f9A3U2nZAUjOXSHr+j2ViIthoHBYhU75+qThzl+RX36CuQcCTg1OLJ2bPEFpUXa9sOSiDq+oZaTcqrYma83fI+JS+/x4/2nj/ccynYMG5IITl9Z27dqkFPjYQoRZ05rtDn3xin5KGQ0Oq5aN+uJU0y2KcC28sxLEpx4l/NItv4oU6L13qktWrVwu0IbBQ9tqsAZez5865LqBN2iEOTxDEmeVxEU7hDGwtNDc3x2zcot633n5L0Y91kn4Mcfce96FJc9JhphA4u5WJNgJ2Ge5AZyorUd8vBMEC+QyGE9mnoUL02WOPP6Z4jN866e+VjnzQIjLLJ++iz01+fumll9R4jJSvnLjgGRoyMHLI8slj5D88Ayc8nzl71h6PbmW5pcVTsEBalpYG7JwQbzPEVTGTrmY8O/tEVHNCrAULmKOIu4kn43hHQSnb70b3SNPgmhNCUvIa6/MKgUf60aOzol1SsOC9Jom035L5k7QMlweiESB4fTsPggWtoYDTVD0BYlMzIpf6j0pR408Ep5cx28CEVdZyybU2U6wb4ZmOzR5/ln4prn1CsEnT6uVLpPE83PwkgDBBbXr9SnPiT7Ct4PfJxfV3BdlWwOn6QhAs9B7cZf85gU9i+WcZ7oCbls8SKqh0n0+afvFtKbrmaimGFsg1V0vLz78pV6aCDREG+GJu+SMgCJmUfceuV7ZAlIeIzKUyOHLG4FeNl98/LrWta63rEPCwMtfjcKUUVEOTYYXkVi6X8pZbpX+4SPxXcDI9t38S4QgW3n33XeXGEBv/YOhSm2RslGcG/S0WoS1nzij/39XV1ZKZmak2E88//7y9MfZayLmlP/X0U0Fq8ZGOHbQHqsLOsrFo5AITITY4G5/bKK1trdPGJ+tkaI4lMw3xtrZ2eebZZ+yF87QF9K0B42B79+4NuUEz60Ecqs6h2oF3MATZ2Ng440bfxNtZD55xio3NPcpUdLot2Go78Vj10CplbX6m8px14DuUy3IYsk+wAcAVEPM7Zx3OZzNvIsQTXbAA+pGGCLdt26b6hH3APjFDasy89957ytAivw+H3sjb1dXlOh7NOhjfsHGjYD5xlu2s0/mM/EgDtLe3Kzsn5jg046wLaRyPzvpmeo6nYIFtgX2ZP9z1h2njhfi7hWgT7Fb09fVNo+FMbTLfx1KwgD6B5gA1VzgHsE/IewihYQJNE/aliRPp4gyR10xDHDz30Ucf2fO9SSvWjzRVtzHPAScIwlBGpJAULEROs0hpnMyfpLGTB7yEA9Gkz6lggcbiTGv0ECqc6XhR8mq/o7QTcqtumGPBAk5KlyvVb2WwDhubquXSPXDE2HyBGbkx9EtGIQzifU0JF7BZ6x9qmPPNj5M59LOFo/VHMdV5Tmqu+7/6VJ1XIBaIYKEnhGCBJzJuf4judInVZAL6asEN6hkpL5Div/ucnFaChauk5ItXy3jZCfmT0myx8qo/WPJOrPCIrJyS6rVaEJYBt5NLpKVtZxA/k3eaL74khfC+UrVC8mvm+voRNCRu1Nefqm6UnKoVUtTwY7nQ8474/FrlHgIG9nk8+zkcwcJdd9+tTtgfWf2IMmqF8JHVq0WHiIcHuMuLO8o4Ob/nnnuC7jObC0ZzYWfGkQcbfKZh8YlFoXOMREqvhoYG2/ghy3aGqBuADW9qWprgXjPqMfuIcYYmHlBXPpJ+RC2GUQ7uPnOxjLqQhhBp2Jxh04Q6zLLMuFk243CPiY0CcWUb8IxyVR233ir33X+ffPzxx3YbSD+WY4ask3nwfO78eSVkIc4Mb731VtU/wB9pCHH9At+wHLPsUHFT+MJ2MGR9cAuYkZGhTpEvdnQooU15eYXA2CVcVoYqPxHeJbpggTRC36H/BwcHlbtFxaO/1VduEAegb9Av5DOEJSUlqt9N3mGZXiHqwok1TqRZLspmuaYGA+LYXKalpQUZbiWvMXSrCzjhtBkGJ4E36iN/mfXiHeqB7YhIjMOadcZbsMC6Qhk9ZNs4f7K9W7fREHfwXMYywwljLVhAv+3erTVXzH5HGzCnkB/wDh6D2i9c8BzroXgPGmi4dgENG5QFQPnkMdCI/U/64ZlxhK+++ppn3aFolxQsRLauC0XL5LskLcPlgWgECF7fzqFgQW+ueProv+KTodEmqT5/u3XfWmsOaBXpOT4thWChWl+7wEktbDoMj1W7To4TkwOSknGtcjWZmrFEDmQvn5dT1ZmZxi8DR1Ol9O//l974LmDBwsxtneNJxBLc+Ib6pelnyy1bC1fLqWuukgvPrtLeIWyJvSlgmFs89SLSLx3dx2TP0cWSYhlxzCu9SwkWnIvMjsu7lMYAh7NrTAAAIABJREFUxkA+DCvOodYCvFFAcwj1wgaDbUCyaoW0dGyQ8cku0YLJ+AtpwhEsYMFlLqaiiaMsLM5YJp+R5ly0OevhZgMLP2yOcW+Y4yXUApJ5vELwBujAxTbqJS7ElYtN4gSXc9iYYAOLu+Ejo6NKNRtlYcEKOwFIb2trkxM5J+Sxxx6zaYg2c9HqrAvPUFuurauzN+Nsmxf+TB8fH5fNL222hS9sg0lrM37Pvfcoo5doA7xkQJAB3OnSb3xiQrnbxIYSmh3A6e233w6ijYk/+5JXPLa9Hti0AEeOQYbE2xni/dZtW+16zDoQN5+xEWC9SEccsGtXQAvMWX6iPCe6YAF8Z/YV4nn5eYq+3KByo0fac2OGEMIhczOO783ynP1g8vnx48dt4QJsK6hxaJ0Wsy7yAfp77bp1cjQjQ43Hvr5+VS94GfVhXIC3MR6hoXAiJ0cJQyEIM/mH44XeFVA+2gntmNpaePLR/2mh2sA8ZhhvwQLp2nnpkj32gftMALqZ2kssx8Q9nHisBAsmXdF3EPo428DxjXQIZ9E/6EMY74UGE+ZdlsOQbQB/wfMH8imBwmNaoIB+V/zl+J9DudQC4Xt4pCBOwAX2fZz1sL5QYVKwMLfrw1B9kXz359MXXsKBaNLnULCARRQ6S1+F6BnIlJKmX2q3dlXLpMDeTMz1SWlAY0FvpFD/cpn0uanC+eVSzwlJyVgiKVlL1d31wor7rT/X+G94whvsOFHX1vQvPn67MtZYfM1VAtsFRdBWWMA2FvBnBTAXW6AJ08OjTzQThmMR6PfJpa3P2EYcYRiz8UfXia+/2+6DK/b1iXniD+V28qKkZX1T8e2ejCWyP/ubMuUbU3yr3btqmvQNF9g2TeLqbtJFYKEEGZaAL7julZJTsVyqztwh/SNl9kI2nn0djmDBXEhx8c202YRuZXCBH6o8bmYoVDA3PhwXCCOlF77BxuPDHTvszSwWjSYuJs54h2fgg4UnhAzPPf+8vPDii7Lt9W2yafMmFX/iiScEm3canUN5bCdCPLMshtA4wF1ftoNhuG2CgODhhx+26yHebA9Dtg3v0YZHH3tMNj73nLy46UV5ecsWefPNN+Wll1+SF154QZ599lm1yEd7WR7bz3LYNuRBHXDXdsE6STTb4JzPvNqFTSL7mzizbtaJZ1MYhHz45je//Y0y8OdVdqKkJ7pgwaQT+hCAjduLmzYFjQ30B/rC7B/0BQCuDs1yQsXJJ6zngw8+UK4FWT75AM+IO+tD+l133yXr1q2TF158QQEEVJs3b1Y4r3viCbn3Xm2sFXyCTSJ5DN+yXIaoAzZCoAETLt+6tS/eggXUyf6Bu0y2xRmSXqTjmrVr1UbbDedI0qIVLJj9znYgPHzksOof4Gv2N/E309DWBx98UJ5/4QWBgc3DR47IkfR0HR45Inv37VXCymeeeUbuf+B+uzyWxT6HsInxjz7+WPbt26fysi7mJy3BP7O5SpIULESzNk1+G8n4TOYN8Es0AgSvb+dQsKAXt5NTQ9LatU3ylCABmgnfVRoLUH2OpyX6UKev3MjocLkUNfzAUBXXHUBNi4rGF60rEEuUV4jGc+/PqwX7oAFibCD8E2NSde2X1aZXCRY+f5UUK+HCwjXeyE0TVL3f/+AD2b//gN4cG+0OooetNRAYRFG/pztJq86JxlItrPnC1YrWpf/nL2W0gafG4PnA1Ymo646gPeRXLEYmJgcl8+TPtNtJaC1kLJH+oXrH4tYvIxPNkl+1bF7GIbQVMEbhhhJaS2o+qF6prmQU1q6UE5XL5WTdjdLVf1hgDyKetIxEsOBcqEb6jEWZc0ONBRrAuWBzKxt5sDnAvVrQhAtSJ3280p353J537dotd9yhrxNwgWniwgWliS83t9RCYJsYIi/zIw9ogAUp0swrEbgigpM0Z9vQHoIbzs402LCgijfqMHE242gX8GAaQ6Qzbn5v5le4//Y3dj7kZ1m4LnK5r29a/4TbL8iHPqbBOdRl9gHjJm6oHwIc0BY0hoZIuPU56TdXzwtJsACacHMNIRx41aQ/42oM3BIYz+gPXDUKpy9YPumPb9LS9trXe9DvrAehyY+Im3ML3oMfCRA2IY2AcQdcmc5vFR9Z6u5oY441Hs32O/Ekvl7hXAgWUDfotScl2PglxwpphxBtRPuxAccVLfYNQ692eKVHK1gg7mb5oDH4DPZv0GfA17zmhTaYbUMcfYj+NudU5FN9Dm0XS2hgfot3zmcIWrOzsxVd6uvrFa+beUxa4vuampqI/6OTgoUYrlMjWCuaPJaM//n1gZdwIJr0OAsW9Mk5NznDY2ekrm21FNZoy/NwOad82asTTJ0WSgAQt3dVWkuC6t815+6eNinyZDez8BfKIwTc92GDdrE7x8irhSez/TOKelBjs6s2vH4ZPX1kQQgSnIYk3bxCmPQsLy9Xd0jxR/baa1sN2sd/QjDxYF/5pyal8T//XRvEVBohV8nl7c9Y/UCcLAHDPE320E7IL7vfcjsJOwtLpa0j3aAdhX7d6jqCsrHgolUQt/EXVJdDY0m5vcS1DHiKWSGFtTfJmc5NMjnlplFEekcXZh3Lsk9onAu1WD9zkWeWi4UZnrlwM5+d8dS0VGVTgfwYjxDXAKCGjZNK4gT8gAvxR8h3xJFtwDPz8juEBJbBZ4RIW/XQQ1JaWhrk3cJtDIbTZnwHLxGwdG/Wh0U36iN+bANxMHFiu8z2MM38juWxDLglbGtvM8Zb5PwJ/NEPb739ts0bxAObB8RNHPDMdL7DphEq8OHQa77yaMGCdjlq0t6Mow8vX76cUO1A/2RmZapNnImrWxz9Ae0BqKDPhs7gA2zyMB7N8tn/DPmO/c9nM8Q785lxlMF3DCEcKysrs4Ups8Gd33gJb816OzsvzYo+5hyBeGVlpe3ZgOUzRHsZRzthk4U4RhNCsIBySU+GrAthZlbWrOqCcAEaVOwXlo1nZ518NvMynxmiDOZhSFyff+F5aWpqUkIF0BNXwB544AHVNpZBHPjNkSOwURbZPAfBAsrBnEwcWD7SULZ5/SbS8pP5I+uPJL3+POgVjQDB69s4CRa060UIFLRQwS/9Q8VyuvGHkl99vb7+YJ1Qzs1mJYTNhpqVGp8anI4i30pp6XjWdVKc8o3K/uPLlTcICBb2HlsmlwfqXPPO/aDUm0Ndr18uPPiThPb+4BQo8NlNsEBa4o4hVL7x54M/GdxX5iLCPDEx4/jW+czyYhL6/TKw9zV1zQSuJ3HVpOkH/5/iCW3EkZOT2T9Mm4sQJ7tTUlK3XnANIiVzsezJXCK1zTSwFMBryj8hBbXLlQbRvI/LIGGDY/xWLZeylh/K2IRp/RxCTLSF7fGLz45HRmdsosFjPLHjoinWIRdLXDyBpwGsh+/d0t986y25cDHYJWes+dwsD/Hzra0C44DED3gBd3MDi3d8RtxsA+LMj3c4GTXz8Blp8MmOTaY5RjnWzbSZ4vjG/A6eG7CpI51vvvlmu69N/Mw+QZwA3MgXZtuwaWdbmAffbN/+TtBm3sRlJty93mMBbuJKPEyc0T7mAV2JHzY8KDcWeHjhF006rq243SMHTQFoF3iwN8EECxgfuBIB7SH0A/F1hhwzSM/NzQvi70jpBoOhj69Zo+pjuUF8ahmTBL/yPXgC/IAQADyIL9LN7804bEOgb2LFN8ezs71pdIueA7GBNeegSOnD/AODg0rTB+3h3IS2cxyDNqADnk37F/x+NiE83ZCuDMkLrA/ef2ZTNr7BPLb+mWdsvCFkglaCs0+Zzv5HCDD7n/gAT8RZDrQUMjIzlUcK1Mm+gEYHxiDy8xuWwRBzFDxZRNK+l19+2aYZ8UMIrQzyaV1doqy3I1tTREKHZN4kbeeSB7yEA9Gkx0GwEFjYw9jaxFS/XOj9QE7V/1Byq2D1XW/eqR2QCBsYeIHQ7vW0d4i27u2uE+LIWLvsPYa76kslJXORHMn7vgwNm5ubeR4Qlnq+f3RAqr72FeUNghv2hRJ6CRawoElPT1eqe/jzwkI5JydHLXTcFjv8E8QAdXsfs4Hr98tUX7eU/eNfaXpfc7WUfOkz4utKHL5A++vPvKsECxCI7cm4Vk5VrRY/r3WokwU9bkuafqaNNip7B44NfajN/hy/w5gtbvyVdA+ki98/YV9HCjbwyLkovHFJPrE1Fm6bfgLExWGsQi7MUB43f1BP5QIN6TCUBpeIb771pjoVhaEt4sqQ/Ox8Znq0IcvFaRnG3XPPPWcvLIEj24EwFG3QLmcepHFMw1VmXl5ekFs+1E2ItB3EG99xTsDCGHfE4SoTuJq09sTduGfMPNiIYOFL/JmOxTzsMpw8eTJI24K4mzgxLZIQG7yXXn7ZpjOuO5D+xMEtBJ65eXk270RSZ7zykhbsX7QNJ+Nu+DMt0TQW2AbQqKWlRdk0IK6hQlxraW2LTpMFG2FcTcB4tOcPazyCN73qN/mF41GFFp/jO/DL0+ufVuMx0k3iTPzCOdYLP6R3dHa6rsNmKtvtPdwDs81miDgFDBACun07mzQIYTmvMHS2NWsWGgsmr035fHLs+HFlLJFtYL+xLtSNNgKYhpDtRkj8mBfCqrS9e5UmnFkf6MDn7BMnXMtk/fjPghHMSGiHOc3ElTibYY1hMDSSspN5w1sDJen050enaAQIXt/GRbBgnxT6xqW+7VElUNAChOVSUL1ScqqWS07VjdoTwxxvSJyCDLjVy6lcqa3QK1xWSkdfmuuEeHmg2jaCl5q1VDILfymj412ueed+gHIT5ZfJutNS8n/+WhtrxCn6AgIvwQLoCQNw+OPCnyjcITlPrfinxw3E3PSBX/xTE9LwwyXKUKai9ReulpGjH8w7X/h95Ikr0taZro2OKsHCEskrvUfg6jWYRn6pa3tIGS91jpNEeoZmEW0ynKz9jrR0bhafXxujRHtwbYlXl4LbF96fBlSauUjnosZclMU6zg0A6sLiDsa23njzTWVDBKqfsNwObR3e/SWfq7ZawsTZtHM236BujC+o1BeXlChciTfHJkIuVhHHe7aR6c5NOYwiwhOD04I564tFW0k3hmjDuXPn5NXXXrMXyWZbiDsX3MAZ75mOEGlsC95t2fKKNDe3CLxHkL6sDyHjfBdJCLrze+B+8tQp+1oY6gYewMnEj/Qmrjt27FB4sZxI6o9nXtIm1FUI9g2EbIl2FQK0IU33Hzhg8wn7gyHagBNhPCPEWAfPR0tb8ENRcbHSxsEJL8Yb5zDURdohBDDNxAffgF/wPfA6e+6c7dXFxI/tNNPCjfNbbExJEzMkvwKXS11diqb8Jtw6mA/f8VteTWD5aDfGC555pQQaEvw22vD8+Vb76phZF9qFZ9Q7G40Ftof44RnC3qNHjwpcDauyLY8hoCvbyHaz3/Gs8LI8OiAOA5/oF1zRYT1eayn8F8HeBspjWQgB4DuEGzZsiIieWN8BDwD5l8+oB+XW1AQ8kZAGyTC8dU2STkk6ufGAl3AgmvQ4CBbwB+uT/uFiKT9zszYEV6VdOMKmAjQWbFdyc+zSzm1zlF+zXAkWAu9WSs/gMdcJsbM7T9KyrtN31bOWSHbR72RyatA1r1sHxjctsInsO/CBFH/5s58qwQL+6LZu3Sq33367stRu+mTv6uqW/fv3yxNPPqGsucPfPVQF+ecYV7oruxY+aX34d/Z1iNPXXCUdG+gthJNZoH/iio9xr9Fsf09fqdK02ZOxVFIzF8nx07+R8Ynp95TPdm6wtIoSV1tBG3m9QV1dgoAS2k/1rY/LyHiz+CwtjNkKFkAzLNRgIFRBd3cgzrQYhVjIdnV3qzurcF9o8oVzQWf2pZkPcbwjON/F4pllmziYcYw1bGo+/PBD5doRp5zQPIBK+4OrVqkFIa4wIY60p59+WjZt3qwMpcEwI4wSmu01y44F/uaGnOWxTXzGJqawsFA++vgj2bptmzy7YYNqA3BetWqVrUoN6+k4UYfHiKfXr5ctW7bIzl07lQbERcfVFLMdjDvrZf0zhW5twDc4SW5obFRaJBAabH9nu7z++uuy5ZUt8tZbb8nb29+WtLQ0deqMObOvv39u5kVjHpqpbeZ7bFh6entdx9ylS13S3d2tAPnM7+Y7bvYv+gTj2p5DjPkCfGa/Q1t6emxXprNtA+vG94j3YzwWFckHH36ovJiATzEe4RkFXgKwQbv//vuVUArjEV4B4CXinXffsfjk3DTasg6EjM8WX3wHTQtX+mBO7OoSuImMdR+jXPCP6gOrTzAHA5BO+kXTLn4L3NEGtoVtZX14no1ACbT3mitRXmlpmezZs0dee+01dVUC/Qu45557VL8/8OADsmbNGqWJAje87HNTiMP+ZeikC9Mh8A7iZ9LU4HfSI5yQ5WGcs4845kEv0A4CNNYfTpnJPFx/JsMkL7jzQDQCBK9v4yBY8Mul/n1S1PBDya2GVoK+XqCvQMBAIwyxwQK8w0jbPGku4PQzp/IG6yqE3kxdHnY34NPacVhSMr+uTn5TsxZLbund4vMlkjEsvXnteGWjci+p7vwvIG0FnPaH0lhobGpS1obNe5CQrkOlGRJySs9f3vJy0L3m+E4ooLlfOra9EOQdounmH8kV35T4ffO4APbzhNMvQ6OtsidjkbKxkJZ1raQX/JeMjk5XNb3Qs31BXIXQwgVoGlkCkJqVUtL4P3J56KReIM5yY0Nemc/FC+tmSJxChZHkDVWO17twykceLPwGB4cEghJsmrBgh4tFLAwRh6o73kEDI5wyTXwizc9vnd85n5kPId7BOB7mGAhMgDNw7+zslLa2NrsdODHH+/HxCdd2mIt/Z/nmcyRxZ5le7cCmJrkAd19ERULvSPN69YezHOZj6Hwfq2eUj3GG8QbA2As1HmNV70zlhGp3qHczlcv30ZQRzbes3xm6lemW5vwu1LPze+czhFtYG6G/AZi/MA8jDleQ4AfMEc45JVSdM71z4jBT/kjfxxLXSOtO5p/7+TRJ87mhuZdwIJr0qAQLpsoxJpXxyW5pvvi8nKyFhgLcRy4AQ3AKz2VK0MFNSt9whSWxDz5lbj6/W/ZmfV0bwMtYKgUV98mVK9rzxfwPAuskwe+TtodutU/PF9I1CFOw0Htw17RTEzca7/hoR5BK5d133y0VlZVqsQ+ejPefHXHq/2SHFH/5c0owgnbUf/8/xNfPU5D54hHyr18mp/qVpg2MN8IrxKGc7yj7IPTYotrhvyKX+lOUxoIWACaw1gIFCkHhSimsu1Eu9O6UyamBIP7Rc5U/jCsSWlDEfg0Yg5ybST5Qb7K+JC2SPJDkgSQPJHkgyQNJHkjyQJIH4sMD0QgQvL6NSrCARbdPeX7AiWi1VJy5U/mdhxYANun62kPib060jYXlUlBzoxTUrJDBEfd7XPVn3pOUjGuV4UZY2D9V+VjQ5mX+Gd+vTslbfvYfUvTFqxeUbQUKQEJpLDjpC8k77/PBovUjq1cHCRWc+ePybKnej5RmS8k//KXgGgQ8Q9Re/68ydaElyEtBXOoP82Te55+UtKylStsGvLv/+Lekfwj4cbLSQoiugU+UxoLWNkr8sRu4woQ5R7usza+5UerbHpOJqW7Rxhx1G/X1CApb2G4z1EIFLYxivvkSCpl4xSbuLmjTbQ7wQai6SJNQeZLvgmmZpFkwPZL8kRj04Lg3w2TfxK5vkuM+drQMny/1fxw0z8L/Zj7wTNaZ7J9E4QEv4UA06TEQLExKz+BxOV3/X4YgQXt/yK36jtZaqNa2FSBoSDTAlQwIFnIr9dWMwtobZXDU3Zptbctbsuco7qgvEVjXL6lZb2wcE2OgwJBg9XX/YHkoWFiGG02NhZ4wNBZwl3Tv3n2yc+dOdTfU9AvuvomKXx9NnKuR0n/6Gy1Y+PxVUrX4KzLeXJVA/OGXgyeutwULaVlfl8sDDYZgQdOmZzBTCQVPVC5LuLE649xhaUnlWVebipr+S/qHSpS6JwUMDL0ndb80nX9PSmrXSXHNOimpfVJK6p6UUhuektI6wNNSVg9YL2X1z1jwrJTXb7Bgo5TXb5QKG56T8vrnpcKAysYXRcMmqWwkbJaqppemQXXTy6Jhi1Q3BaC2eatyHQr3oTq+TerOvC51ZwlvSN1ZwJsK6s++JQ3n3rZguzScA7wjDecB70rD+fcUNJ5/TzS8L43n35fG1g+k6fz70nQe4YfSdH6HDc3nP5Jp0LZLmhXsluY2DS3te+TshRQ5Z8HZC6ly9kKanL2wV4XnLqTJuQt75dyFfXLuIuCAAw7K+YuEQ3K+4xMLDguuqQXgiDJWCoOlGo5KWycgQ0F7V6a0d2XJha5jckGFiB+fBhe7sqWjO0fBxe4c0ZArHT15cqknX0FnT7509hQo6OotFAWXT0qXDaek6zLgtAVF0nW5SLoVFEt3H6DEglLp7gOUGVAuPX3l0t1XEQQ9/VXS218tvf01Voh4tVwerJsGfYP1EgwN0jcIaDSgSfoGm6RvANCoYbBJ+gebXaBF+gcBxruhFiWohLBywIYzMjA0E5yVgSEXGD4nAw4YHD4vbjAw5J4eyNuqtLOGRlolGNpkaCQ0DI+0yfBIewBG22V4GlyQ4VE3uCgjoxcsQPyijIw5oUNGxjxgtEOGR/muU0bGNIyOdUowXJLRMS/oktExFxjvUoanYXyaMDbeLU4YHe+W0bEeGR3jux4ZGw8FvTI23itjE70yPiNcVnZ+YOsnAPiOz30yPuENExP9Mj4ZDBOT/eIOAzIxGQ4MKm03aLxpwLMJQzI5ZQLemc+MD8vkVHgwNTUi08A3KnBvHgn4fGNCmPKNCYDPOsTVBw/wj4tvGkyIzz8d/P5JcQdcCyMwz5Rydw2X1zZcmRK/K/jEfyU80JrCplAsVDx+6z7vdUSi1ZkUdC2cvpor3tE8EY0AwevbqAQLE5O9cqZjixTWfU+dcsLDgtqoWy4l86qut64YLJe8mhWJCUqVWl+FwOnnydqbZHi0edqGC0xZ0/KGpGQsUm770rIWS3ndC6755oOB9SnrFfFPjEvZP/7lgnQ1GalgwUlnmwZzailfD05fX5eU/dPfajsLn79Kyv/v38hIVVHC8AdodbTgp7ZgAdchevqrp+F3eSRHGVzFJj5hx6zXXFINrQXtOhZXsWAk9lTDT6Wj90O1wCJ/OPmGz9Bo8Pn9kld6t+w+ulhSMr4mezIWy56jiyz4mhUibbHKg3yAQB7mdYb6G3znnnem92Z5gby7jy6SYAjGK4Bf4Jvg+pnO8nUbd6fjGe+YjtBsv05XdacvEuQPgiC8AjgFl8eyiYNZPutGGtORf0kIvFiezh+gS6B+pLnj4JZOHMx3cNeK/wAA+MPiEcUnbAdD4upWjlmmW5zt/prsTgcsNoB9znrMEGWZz151u6drfiE+GANLtHvlDMb5fK3W3oPr5YxrJTXz6wbg+RuSFgTflLRMwHVBsPfYdTId/kP2HiN8S/Ye07Dv2PWy79i3bdh//HoJhmWy/7gF2Xi3TA5kA1bIgeyVOjyxXA4oWCEHTqyUAyduUOHBEyvlYPYNcvBEAA6duEFdGcO1sdBwkxzK+a4B35NDOd+Tw7n/aQHi5jPTvy+Hc38gh3N/aIWI/0CO5Dnhh3IkD/BjC34kR/IISPuJpCv4sRX+l6TnA35ihYj/1Iaj+T+VjIL/doGfSUaBCT+XjIKfS0bhLySjEKGGzMJfSObJXwZB1slfSjD8j2Sd/JVknfy1FSLOZ6QxnfFfy7FTv5Fjp34lx04hfrMBv1HGho+f/q0Ewy1y/PR0yC66VabDbZJdRPidZBfdruBE0e8kGG6XE0W3y4liwO8tuENOFN8hOdPgTskpucMCxP9ggY7nlvxBckvussCMM80KS/8ouSXBkFd6r/LcBO9NAbhX8sruk7yyeyVfwX2SX0ZAGuL3S37ZAxYgfr/klz8gBUFwv/X8oBSUr9JQ8aAUVKySgoqHbCiseEjc4WEprAA8YsPJykfkZOVq0SHjeH50GpyqekxOVT1qAeKPW4A4AWlr5VTVGuM94hpOV62R01Vrg6F6rZyuXjcdqp6Q0zY8KaervKG4Zr0EwzNSUvOslNYCNhiwUUprn7OhrPZ5Ka19XsrqXjDgRSmr01Bev0kAFfWbbais3yyVjS9JZeOWIKhqfEWqGl8NhqbXpFrBVqluImyTmubXHfCG1LYA3jTgLalteVvqz1hw9m2pP7td6s++Iw1n35HGc+9a8J40niO8L43ngkEdKrR+KE0KdkhT6w5pbt0hLa0fT4e2ndLSvmsanG1PkemQKmfb0wJgHTacv7hPArBfzl88YIE+XGi9eEgUdByS1o5PjIMFHjLggEFDe+cRae9M13ApXdovHZX2SxkOyJT2S1lBcLHruGjIFhw0EDq6TkgQdOdIZ0+uBXnS2RMAt0OIzp5CueQCXb0nBXCp95QN3ZdP64OIviLrIEIfSPT0lQiMsgdDmfT0TYfe/gqZDlXSO1DtJRuIKj0qwULX5WNSUH635JXcIblld0he2e+loPwOKSi7XYflf5B8PJdb6SqO58SB/LI7pKDiTskv+70Ult8h+eV/VKca3GyYYU3zNmNjtkQq6hNHsEA8JzvOqs0trhRAJZ9XDBZKGMlVCLaZ2gkwRgTLyDBcxE1k3A3+UIgxNSkV//4lTe9rrpaSr3xOBk/nTdu4E+e5CwOS6uOnf23zL2wt4GQUeCj7A0p10C+9/YWSV3anFCbwmPWaP/LKMH7vkLzyu9Sck1v6eykou1NOV98rPQMlVltBjwBNpveDT/JK/yg7j+gN2i61wcYGEcANVyxCc7McXB6FAWaoN9fTvwnazFube42rG77crBr1YUM8DZYYadYmWm3uw6dDitqIYjNKwIbUfTMboCvxYzunt8GkiRkPr39YvtH+WfQpeMINAu1A+ayLobPO6W0L/h75w6E3aBpOWc76SWNnunsf7T66RAJAYVo4+Dk2gQFPAAAgAElEQVTLj+2z5i+39jvTKJxZIrvTAaYgzC0N7ynUCYQBoRKFSwwpZOIzQlMIZaa7xF370NkXXrwEmpIPnN9EQG9bYOaYE1zHCOjrrIs4sM5Q+DKPM3Qr15knls9OPkHZSDPTZ9MOs5wZ2jRt/nXSNdDewJwH4eLXFAT63sQZ37iVwz4y34G/zfEQOj59nvLOr3FAXYsl5egiSQFOrnUBB45DCFFZJuLO8cp3kYbGOLbHC/uaIehm9jf7zkwjDZmGMNBHwf+n+C/F3Mkxz7GF9EAfBtrL+o3yzLKD4uxv4oFviK9ZDuduztssm3nN71kG8/DZzIs00gBlgw9N4b2zHrMsM44yWa6ZjjjL1Tyu6rB4Ylf61wQwnWZsh6M/FM10XbuPLnX0r1Gvy/xn1jEtrtpNHgQ9zPqJA+pFHXxm2wJ9H8Q70/oX37NcA1e7TLNc1sP8gdC9fxbL3uPXRSVA8Po4KsHC1NS4XLiUqSzMq8HvOKUiwXDawnhihlbnZyyRtEx3FXGoUNe0vC6pOMHJXCKJprHADdJk+bEFKVCg4GM2ggW4eYPLt+eef17WrlunXN4dPHhQ+vuDDfiRRrEP9Ua1+lv/pF18XnOVFH/hahnIy04YwQKEB9mnb7YEC9rlJAULNj38V5REV//hOSexxHlWE7xapGBy5sRt/XGnL1JaRfgjT81YKtnFv5PuvnK5AjddSggUSqigvQLkl91l/XHGat4yy+EfgTON6ZHQ2e0btzSWadYJ2gU/h5qb9Um/W363NNbnDImb+Q3TkNdM57dI0+mR4cvvzDLd0lhPvELWObvy3elutgnlmjQMVY/5Xbjf6AUQ+2AmHnHHFzhFRwf3ekO1wXw327pNerENZrmhaI13Xnm90lleKHwx3znfO5/NclDXTPUxf7hhqDLNuoiXV34zL+v2ysv3DFE245GExInfmDiwzHBxYBlmyPLNcs33kcaJE75zKxPvnenEwa0uZ17kMevgszMtVDreoVy3svEuXPAqI5xyiW84eUPh46Qdy2P5ob6N5zvi4awjErzc8kII4CwTz046uOWJd1q4OCAf5kVjLWi1CQIJd/5zo0W07XHD1y3Njb7Ec3obgvFnPieukbcH6+i0Y9/0kg1ElR6VYAEbEmxYBofbJbvoZ7IrfbGkKuECpE1aQrkzfak2dujKvE7izM8zNycIUzOvlcsD9a4bwpqWNyVVSbWulbSsr0lx9UbXfPZGzTaMN1d3Zq7IWOaHf1aCBbh8W/3oauVuki4nb/vdbfKb3/xGnn/+eRkZGYmpSyX3vtWb1frvL9ZeISxNkf5jh43T8dAbWvdyY8Q38I5x5YpM11goD+JfGDxqvbBfqVwHT2bzMy69cMB1pF1HF8nO9CWSmvFv+o8DJ+P4Y4FqevpSdcqRV3aXjE9q4ZK2rRBeH/QO1lr34QvlUi/uzxfa9+j1nXqt5oa79h09uY57+CfkYjfu5gOOy8XuYxq6jsnFoDv9Wda9f9oBoNreYWnrODQNAmqAVAdEuF+0XQLYJtAAuwVn2lMs2CNn23fLmbZdCoJVFj+SltaPlCoj1BmbWz+04H1pboUtBahBUi1Sq0pCdVKrUEKVMgDafsMbUnfGBNh6MGGr1J15TWpaXjFgi9S0mPCy1DRvtmCTVDcBXrTgBalqek4qGjZKuQ0bpLwBNi1o2+JZKa9br+xfwAaGtoUB+xhPBEFJ7RohFFvx4urVUuSEqtVyuuphCx6S01UaTlbcLycr7pNAeJ8UVtwrhRX3WPBHKay4SwqV5swfpKAccKfSnskvvUPyS38veTbcLnkltynIKb5NcopvteAWOVFE+K2cKLpZThT92oJfybGT/yNZhb8UpZZe+HPJtCCgyh5QdU/P+y9LRd5UmYcKvaViD/X7XKjlf08+USr7WnX/k9zvyuHcm+Rw7nfkYPaNFtygrwxk32BdL8AVg+UWXC8Hsq+Xvce+bUHgGkNa1jclLesbAtsuJriPcSyS3BaKTGNozkvmggyLr0AentYE0sxFWHBejQ/SiAPqwDMAcZRrfm/iYOZlfvM9Tt+g7bLEADwHn74hjz4FXCR70nW7AqdlKDfQtgC+EKzyNFQLWXU5waeVAVqYeM0UZ30alwAdmG7Sw8xDejCfsx6mO7/ns5PuLI+05ffOOp31mDRjXpaNupBm1sk8LId5dTr6gqemwd8xH7RXXLS+7P5hP+mQfaJDaiGgLNbvbDfTdX0aH1OLSp/oUltM8YXNw2xvoAy9+WKbjTYE0cRM57cBvPRVLWocGBoG6iRb7wfYPuCDK1aaRqQTeB6nycADYPUHaKaeWSfxIL5Mx8kxr4vxFFmHwXS08qu+YN3B/RGMF/kiUI+eC77qgRfymbhZ+Kp26DL02NbaE4G5he1CaNYV/7jSJCRv2vQnPmb9WpPEiV9gbgqmu1t6oH/Zz2b54cYDuHHsBNOR5Zj9QD4y05gv3JD1BvdRAIdwy3HmIy0QutVBnM02mGMqoC3i7Jvpz4HyMYelHfuPqAQIXh9HJVjARgQbFmyKxsYvS0XDC7L3+LeVuhOInQIiQd1HqRM7iZlIz+gk4KPVdXv73b1C1LW8K6mZaBPulS6SkxVrgjZmcd0chimkGHh/vRYswDvB5xceRKqx0NraKk89/bTtchJChdtuu03Wr18vtXV1c9M/1nWIpv/5lhR9IXAFpf+T3Vb94W1o48Y/Fn7p+T9Wf+h0OQnDb846z7alRHSSPX3iiv+4xlhNtf+8FyuBpp7c9UJ8f/YyaTy/Q3xTk5ZXCNA//D7gnMbQSaNPw7Oauz+1lrPD7W/mC583YtH3vKYVi7Lmpoxw6BNrWprl6bi7YTeHITjLsJwyOuebCDJWN+UbVwbtaNjO3TDeiEz5CMMy5XPCkEz5BmVqKgAw8jcx1T8NAkYIaYwQodOoYY+MTzihW8YnuhSMTXSJhksyNq5hdKxDpsNFGbUNQ16QkbELMgywDU22yfBoAIZGW8UJg8PnZDqclcHhM9Ogf6hZCANDzaKhSfqHTGiU/qFG6R9ssMBpRLRO+gYBtdPg8kCNBAEMk/ZXBUFvf6UEIHCHONj4qWUI9XKJdF8utQBxQLEBNKgK46o0tGqGp6Srl4A70AAIngkFSgitBdEF0tGdLx3deQ4ICKFpFBbhxW4Ioy3oOiEXu05YhmRhXNYBl7Lkgg2ZcsG+J4474yZQYJ0urR1HDOD9c4S4l65BG8KFQVzAwQBAeK0E2Pu0Ud0LEGbDwK4JaXKm3RRoQ7C9R0FL2x4JwG5padstLa27pDkIdkpz68fSdB7wkQE7pPEc4UNpOAv4wAHvS8NZDfVn3xN4bqs/824Q1J3ZLk6AzYGa5rcMeFNqmt+U6qbXPWCbVDVtk+omhFsteE2qmgCvamh8RSoBDVsMeFkqGwJQ0fCSlNdvlrK6zVKGMAg2SZmyxfCilNcDXrBAP5fVvyDToO45KXNAad1zEgwbpbRug5TWITQBac/aUFL3rJTUPqMBcQXPSEndeimpfdqG4tqnxYSimqdEw5NSVAPA85NSVP2EC6yTomrA2iCYZi/DsqURsKnxuJyuAjwmpyoftwBxbcMDHvoCsFpOVQJo6+MROVmBuAZtG4R2Qgw7IuWrpNABtg0SZYsENkkAD0hB2f3TIGDvhHZPEMIuigVB9lJoO+WPyqYX7HppwDPT7pK80rskt/QPrpBTAlsud0pOsQm/lxNFbmDZjoH9GAWwM/M7Vb6XcCCa9KgEC3pRoxcdWIT7fJPS3nFU9mXjxHCROtXHfapgCV78Nx6RbXYgwYFECFJLSE0XKevabgu2pnO7lEaDkgRnLpGC8vsj2rC4lRnrtP631tjq+J92wQIX6NBKKC0rk127d8tHH38s5RUVMjw8PG3THGta6/I0/2Pj2vKbZZr2EOhcc5UMHPw4MQQLllDqQPa3tWAhY5GkZn1DWYQnTbiJxobcPi2YY8l5+ON2qezO+Fd1DWKXZWQxNQMChiVyOP/70jdQLT5YoVaWp6n1obU20E9sK9ueDEkj9/DTLYRwb3NseIJzg75iQ1swnLdiU0c88U+WnZh9pAUtWlhqxhdafxH3hYZ3Et/EHBef9n7heJk5hIamCXquCHjc0F414Eo7kOYuuLXe+33iV2B491CePuD9w5kW6pneQmYO4SKdEPBCMt1LiZvnEjtNCZchYA4WMge8o8BzioenFNd07WklIJzW3lfcn+nVxczDNJdwalSmZoSAB5nJqREJH4ZdvdRMTA5GIz/w/DZqwYJWMbYGtFK59ktPX52cKL5FLfTD3yzMt8DBUoc6ulhZ43SbOFsvHlSWr3nim1v6R8WwbnnnK2344BuWAcGFp60AQUikGgswzsiF+vwu3P3S+IvrbHeTSrBwJCVhBAuYPOEJQqsgLlbW0uEKjnzKcVzTsk2r1CasUEHPE7i2pGy34GqSUptcKicrH5Sh0XbVJthT0AIE/glz0eF8ZroOyUugi44jf3CeyJ6j/T6aupPfRtZXiUmv+RTscE6dvol142vn2OKzW9540Hqu6okH7vEqc25pAl6d7zGneRbzdwDmG6dk/fPPFwulD0y+ZXyh4L5Q8QzMW3P9nzW/4wJzZTx+UQkWAid/fjWJc/GBdPhOLq9fL6mZljZAAm9U9B0zS7CQvljau465/jle7MpRxh1hvBH3sOCmCD6ME2kwTZRlLcgrENSuiFSwAC8QsLNgen/QG0JuDOdg4Poh+b0i9T9aogULlkeOgcyDCcIbfoFrWGjkQCi2J3Op4P40fLoH8a7/ilQ0bLA0d9zuFs638E/XD+vSO2EQVtlVWKTc1TWd2yGTk3os6v7XgoWAcCE8PoDUHjQJ8FB43wXRMSpBRLK+JC2TPJDkgSQPJHkgyQNJHkjyQJIH4scDCSlY8OpwIEtoPP+hHDi+zLpq8FXbijvuRCeMNkO6ZQvCOgU92743eMNlbRTgBxRGqJSwJGOJ8rk8NtHtmteLNvFO910886m4CtF7cJdNV27yQDszfrGjw7atcO9998rBQ4eUkMHMZ+aPJ+1RT9U3/l+L9lcrrxCDBfPrFYJthzR2YLjZ8kevtRYyCn8mo6OXrKs8gVOtU5UPaQOIMK6UQMJAXHOAYUbOG3Qb9EneD6S986hS04tV/075fIqP+vv7pX9gQAYHcZ96yubH2dYzNDQkKBOCMIQQipm8OttyE/U78h/bDVr29fcHCQFN3JnfK835HsJE9A37CXSNRT+Z9SdSHO0HwJ2uajP4sx+8pPkpEGfaTCG+Jz8OzOH1sfgtlOLVXwFe07R2CrNjWe/k5KR0dHRIcUmJ7Nu/X/bu2ytpaXslJzdXqqqrgvqJPBHL+pNlTedP0Nmea6zxNtu5BmWBxgjNuQvxsfHxqP9nFkL/mfMO/hfMgyEv/Ek3r/dM1/00oP67UY+z7HDLYXkLISQv6bWFnvcD8cAcH+5/hP5W/z+40XAh0CSJ4/R5zI0mCaex4IYk7uEgHSeFYHbYXejqK5djp3+tLLWrzYqlvqwNJs7/KaiyXqoEHdqIY8O5d10n96GR85KWdZ0SLMDOQnrBj5VBJDc6zFeaf2xUSr7y2QXrGcJLYwG85PxDwB/7unXrlHDh/2fvPfzkOo573/dHEHK6vn4WSdvXQU7XV0SiREu2ri053WtJT7ZsWWKUxCSSIChmEgQzAQaQBCNAEhm7yGETFjntLnLOAJEjERfYnYHqfb59zu9MT+PM7GxehPl8zqfP9Kmurq6uTtXV1ThtvOPOO+zFl16yEydOpNZf59RJ1l1lePFCo6368xsSvq/4o9+00w2LPTpyi/fOoSOlE4knMJyjw9kUCrHIP0gfm1d/l11o+sKjL0o/Z9mPk8V7j1EsYGmBkgPv6c5rbqSUXLzyF3byzE4nF6FstIfHhw8fsSFDh9hzg5+zZwc9a6+99prt3bcv4VVb8mJyM/KTkfbsoEE26LnnHO7a2tpLZLo9dPfEtJR7xMgRjo/wc/Dzz9vRo0cTXkKzz0//vbGR84z5R538MtLO3x3+rg16bpDDP2ToUKPufJgr4R2eiC+EGzdudHL0zLPPOse1gwYNimT12WddPDJWyoMcgoMQ+E8//fSK411H1T+yNuztYY5XyNsbb75pZ2PFYEflQd02NTc7X0EPD3zYnCPieFxjbNMYh8NiXx46Kv9reFLG0HhTCeXo2++8k9Q//diePZ+3qr2oznw+0/4GPz/YtV/kasnSpa3C6eO6nN6jPnuQPef6nmeTDaFCZRDvULqFigI/Dd8/+PDDaLyJx1kWxj7MlfhOudXnw9OEv4MH2zPPPpP08YJpKcyNC8+6Ojp+/PgVz8MrUS5KKdNloVigIE2Z6JxKxp1xixQNZ88dNHwSlFd/zTlI7ClKBRZPE7BY8CwoVm9Kv0ayOXPaJs/9RrTzW93bptb+vZ04ublHNbhsU5Ot6X1DziT/MrsZopBiAbnCSeOp06eTSRVxW7Zusfvuv89dN8nEiysnx40f52A0GBUbiEppeMVhIoVB5ug+W/lnv2vLY36v/svftXPr6nOyESvciuMqPLFpb7odeyfZJHeEJ7r+FcejmUy0Y57DnbUpNX/rLBVkGdD9ygVdXdXbJsbHqiZV32INGwc7ZzTQLmVmrhzt4+P+/QfsFw/8wu766V3uGfDwANu5a1ee3LUlr5deftnhk5xOnDgxJx9X4PEJtT+UfVok3Xb7bXYkVizoO6He4Ss78hs2brAnnnzC8Set/RJ39Ngxe/yJJxxPf/qzn7p+YP/+/S6Nj68tddUT06hMK1eudGVmsckDT+n34IHiSg1JQ1rq57Uhr13R8tieOkUZhjzCJ3j20IABeZYD7cGttCjKR40anbQVXZ9MXfJOPdMnYekkWQhD4boWtm8MCPnHDu5jjz/u6p46oD62bdvWpvaiOiMPjQUaa6qqq9uEM6S3p/9Hpv2yHzt+rGi5GRN27txp7w4f7qzeCpWPcQFFKfwUfo03hdJcCfHwx+ep+nRuSIMXpY4HgoN34h9xhw8fLlo/VwIPr9YyXDaKBXwtOI+kickXnXzG+SPYvOsTm1IbL144J93t5tbQwJ203NGKuXUfYyc0XciyVrnke+46TfwslFX3t4PHlheA7diBLZ2eIA/43dxkW/7pq5ftcYg0xYIG4gkTJtgLL7xgs2fPNjS0xDOQLF221AYOHJh0hGhsMYeDZ0pbEv/atLiLLBYaN9XZij/+bed8En8R677+x3ZhF9ddRkq2zss/kIGwDK4NZt01SFyRivPGsqr+1rDhxUtuNGlqPhMdg3Btsie0TW5pgY74/uSKPjZ9wXds174ZdtF5KI6VOpQx7ms6gs8sTh8a8JCTJwblBx960CkW2iNPyCGKBQZrDd6YN7cHZ0eUtbNw+O3OVyy4ScqRwlYFu3btso9HfOz4BK98+nycxB89esyeevqpZELFcah9sWLBT3clvcODFStWuEWmrxSQTLUnfPXVV/P4fSXxra1lkcwdOXLEHn/i8WTBMvCRgXa6g28eWrp0adI3qB5RJmiST19EvpQlTdnW1jJeS9fCGHrxottRR7FEvVAf1MXWNioWxG9kS3WrsLKq6qpog5JvhcV2xD///HMbMXKk4/mTTz1Z1CIV5Ry79eIn+FFAi+dXYogchYoF5DNUTIrXpYZKT3hNsdByH3G5ytZloVhAyLFUiBZUFy3jdmpjR2rOgiFrh48ttSlzv+XMsrtfscBRjN42sYLFC4uY/lax6PsFO6KVmwZHTuOq+htX3G3fM64gbJcLGourTMZ2/ey7TrGg3XM5RrwcwmKKhRdefCEZMBhodMYRmePhmskZM2fZ0mXL7PyFC4lSgW+dWhfZjJ2aN8Ua/vA3I8XC9b1s43f6WuZIdENBlH8n0xAqFOL/5M1VO0tXP+4UCjgdLa9BbsfGDldzHSb3midHDXqIj4Uyd/Qh8s0yZ9kP7PSp6EgC5XLHrTJcbZTp0Ik2xx5QJjA5YWKPxQIL3vbKkCwWGPR5Jk1O9+XS3nx6WvqXX3klWZBR7kNFdj/4zsQH3hNG8htZvYXlYsLIRFOwTrHgHVkJ4a+E/ywoV65a6XZOtehk4nf3PXfbz37+M/v53T8v+QH+nnvvcfCEQ4YMabeMXwk8TisDFgvsWEs2WeB35JXG1OtHH3+UjG/ULYqjwYMHG7vYy5YtswULF1rNnHzH0tcUDLnxK63eOioOPwD0Nap/6qYtFgvRXEDHhDOujum/6Pdox1VXiWJBi1bKzvuxAot/fPLAa/jO8+RTTxU9NkF7kMUCPAV/ePSuo2SiJ+FBsQAfNRbyzpjAeHDXXXfZvffeW/K44NL89C4HjzUw/1GsSnZ7Urmv0dL+/u+yUCxEFZ2yiAoWdydPb7dFKx+y8mqOIrC4zzmLi/6zyM8/otB5Soi+7niG8E+uucW4BzW/LFGZPj8w1bBWQKnAIq1h/TPJZCzyQN/+im5XY8lmbO/ggZHFwmV2DALFR5piQfzgDLAGGCbCa9eudZ1dT+jwDn/2rtXd+KXIx8INvWzLD75j2cYz0U56IPsqT9eEnNs9bXOW3ebamlMsVPezw8fro4W5p5A4+sVKpzTrvmNKkZVEmXPSiLUC/UJfK6+62VZufNHONB4MLEBS+hmvPG3hL7KEU1AWqZrwPfjQQx2mWACnnvJJk5K+oxRae4Kcl0JnCPPSy7mjELTfYooFvvsTpBCX/sMLJqNPPhkpFuApdaajEILzw5B/4X8ftie+i16OQkiGCLGu2bR5s7Gzx7nv1jxKs3vPHjt0qOPMXUVrT+RjGk0t0Yt1DBYL8JsFCz4QOtJiAX8ir7/xRlKvtIMRI0a4ncg0etPiipUh/Bb+T8N3LS43l0Ox8ITX1yAD27Ztb1X/LX76vPfbMe9VVVfHUQjKqrkcYSGLheMnTuS1Cfp7HBCKl2EoxYLP186wWPDrMKSh2P+2piuGk28oFvwy875m7dpoLPj8c6N/b/24QJo9Li0Wwi3R0BllE06FLdFQ6vfW4GsNbKn59yS4y0ixkOuQCzMQy4YLtnrrMGeePb7iJpvALqlTMvR11gyYQUc7qF3v4PFsI7vNWrjkwtON+42Fz8TKmw3T8opF/9db7ERwHX3muzAPQz6Tf9YOfzbc6m5gkXvdZXf1ZDHFwo4dO9yig4GIgX3c+NzNEfCo2zqATMb2Pocyp1fs2+I62/3onYF5vmQorLPO+h9ZDsGTxvNHoptZqrkRor+VV/e+xHEjcHsOzPIcNyLjXdfuUNaNr/iqO4o0bnZv1ydMrOhnk2v/2nbtn23ZbHQrQ1co7/Cx8MCDkcUCAzQLt46yWACfdlJao1hI25ksJu98S0uT1peUCpeWtpS4l1+JjoBQdtpuS4oFwQFbDL9TLMQWCygjOPeON33K3hJviuHVtxBHe/kkfAqVT2vDULHQ0YvcNHpEs0Jg/Pe0/2l42hKXlk8YJ7ytqaNCsLKE87/7PhakWOhIiwX8B7362qvJ4oBdwg0bOUpX2vjg88N/V3q/LIojTINVnELS6j1MI175OP33Qvn6MC29Kw9oED6fnpbSd8T3SLEQ+digf+Jpq2LBp0e4FJaiWFDZxQsfH+/6rnj9V6j4toR+nu3BR9/uP4V8LPiKBdodx1GKOWOEPiwW4KfGWVlDQK9Ps979MhXiiWSQ7z6eUtIKp/Ljv49P34Xb/1/qe6hYoOxdZamhcikslWbgxD+FrUkrWOWrMIzXf4V+XqRJS0ecD0faEM6PS/sW5icYhfru4/HjSn0P6VQ6yZjy0399V3iFKRaiATOTabZd+6fZzPn/FDuNi3Yq2a2cEFsxTKjo36WLHBZUB48uigd1LQgRwIjmmfP/Ib5yMlKAnGvEYZjgOP6Re1fldX4Y55nN2tkls51Z/pWmWKCBjBkzxg0YLCSGvf123sRLDajzeR1M9pqbbPt//m+ru6FX4tviiwlv5clEl9OkoxAXs7b/yAIrr0ZWUSr0s5qlP3J8kzxDG7xbt/VdG++OA+lYUNcpFpx1UnydJDdXTKzqa9xQcfDoYnfUIXsxc4mFRWfxtCcqFqifUuXbh/Pf0/gVftd/hWEaxSsMv6f9l28JJntMJoud1/Qnm7wXy8dXLDCRwuHmvlYehSiEn3j/UbkKwet7V4TdoVigXKWWXXDiX1t44uMI0+ubH58W53/339NgFVcoZJIeWiy0R7GgfEQXuF559ZVEsXD77bcbivQQTvCFwhCe/2FcobSKLwafho84Jrdp6dLilE+xsFA6xSv0caTF+d/b896TFAsqR2vL21r4Qvm0FY/wEYb9vBQLPm7euY1FCgLCULEgeIXIYahY0AJbMKKD/2GcvhHqW6HQh23Pu/C3B0dXKxag2ae70HuhMvnwggnj+B/GFYJVfGvCQrjBoW8KC+Hle0swpA0X/0qntAoL5dNSvJ/ef09LF36/AhUL0WI4k222s437bG7dXTa+ond8zKB37MuARQbOFbtykdPHtu4enSwMVREKF696OFYsRAu13QdmxLDRue+oMrtPucDZ/pV/9uXEkeDl4FtBNBazWICveMRmp5dFyscjRiQNVnWT1pA6Ny5rXPG58i9/J7oRAiuRG3pZ8841kdIj9jHSuTQEig6UColyK2srNjxnZdXR0Z2JVf1t6+5Pk85QFgBYBCxf96yzxnFKPWc51HVtDuufyEKJtt7flq551M41YpqdsWymtM67o3jcExUL/sBUSNYVL1iFLfFF6VqCa+v3ULHAec1CuFAY+g9whejzFQv0B5FiIboVIsQf4kjjTQgT5p32Pcwn/O+n0bvCELbU/92lWCiVPnjbnjL6aXn3/4c0+N/T6tSH9/EI1k/vfw/fOQrx2GOPJTuhWIm0RbHg5+fTBi75ImHRhTyjWPBhSnkP6Q7T6HsYCk7x/Nc7oR7B+aHg/Lj2voc4/foCd/i9GH3tpYX0PWu8Y20AACAASURBVEWxkFZuv3zh9zRe+fClvIv3pcACU2hn1E+fplgQ7QqBxzoBWJQKhBxH4YYOvglOIXHQGioWuBXCh/HfRVNaGdPgBO9/U1o/TnClhu1JSx5dpVhoL50+P0rBBYz466f130M84X/BFornO3kU+q54hcD772n/FRfCKS/Cjnp8/oT56ZviFfp5X3GKhXDH9Pz5I1a/4Rkrr/7r2JFin2QHlR3MrlQuLF/zuLvZwq8A98494js+iHd/+zgFw/K1jyZX3nEbxiVpOlCIiuOW1ULGtv/glsvuGEQxHwtqEAqZ6HEWvjg/Oq7xFsvn7ILJEa+v7+XCDd/4I+dEkzSi17doKYaro781NTfajHnfsglVfa28ur+V1/SzL05v8eiCRiYDZ21+w/3ueE/k46TrlAq0a5QZ4yv62bR537YN29+x5ubGZPIAfShAIkugzm9fPVGxgFxwDpsz8UuWLLGZM2famLFjbey4cTZt2jTn3I3jGufPn0/4VqosSUbhL/e1b9++3eGrqKy0CRMn2pgxY23cuHHO2eT8BfPdrQTHjh1vccBX/v5RCBZM/lEIBj4UBDycheW7Fla8u/ij0Xd2r0QruH3FAmk4sqJbIYDDvHzT5k1WW1tr4ydMcNfQTpkyxfEPywb46eMTvcTxnDx1ypmTij54I5hSw6bmZlcu+ivwtAVHmFd3KBZCPh07ftw2bNjgnM1NmjzJySIyUl1T7eTjwMGDiXxochOWo9h/8qP+kEXkffKUKU4Gx40bb9OmT7fFS5a46+eow2J40r6pLIQs6Ddv3mzI9fjxEwz8OFXl5g1/QYIyjN1SZJJFTlsVCz49OBhG5pGLvXv32vMvPJ/IP/K8ctWqWP6PurCYCTh4LzQ1OYuduro643aB8ePHu+OClGfOnDm2ecvmxIxcPCCd/+7TxzvO83z5B5YHfsybP9/1P5MnT7bFixe7Y0jhorIY7jAv/ffTcLab4034U8JxJWUZO3acKxd1hWPL+oZ61y+q7xOejgx7kmJB/CGkzLt273b99bTp02K+jLPpM2bYosWL3Bl5/3rStvDk7Nlz9vnevba8brnVzq21iWVlrp0w9pSVl9vcuXOtoaHBDh065G7rUh6iU//9EPn2H1ksAEN/gawjd1zzDBztjufRxx613bt3JzKJbwa/f+E9VCzQV4EXemjvGzdudGPC2Hj8nD59hi1aFPGqkAyRlkd0+W3CL1cp7ygBsKIAB+0fRUkxXpWKUzxSHyVLjVLStxUG2YK/Kg+3sZVSFmDgtdIRFuvfxHf4hW8b1Tnp6Ic4Fj15ymRbsHCBHThwsEXlFtfWb9261RYuWmiMX+MnjHd9Ge1mydIlzh+F5gellIc6lUwQ+kpn+jD6d/pI5lOMk2Vl5bZw4UKnPC4kc6XWCXRyFSvjJGOj6x/HjbMZM2e6OPxkFCvLFadYgHGqNEKe5sx5wwJgau23YudtOHXsKieOucVU9dJbrTlzNnXSsvdgrU2q+Xp8dV8/q1zyAzt/4Vi8S8zVd12zoM0XPBZcEQ+JP1n21hWlWMgva3fwt3Ce2/7ta86/Qj3WCtdfZ0eGDHDXISbKhMR6oDCOji9ftAA/9sUK5xiV4wX4MahcjKyejGU0khnybjx/1CoX/TBy3oi1Qhcr8riVZdbCb9uBI0uSo0RSPLo+ogt52BMVC0yGhgwdYgMefthNtLSDwyRCE7SHHnrILU6AVb9K3frvheSMwW/69On2zLPP2P2/uD/BifWA8PshZuGTJ08pyYGdr1iAbiagooMBHk/fTzzxhFu4+XnwzmKOB4/8HH3ynUgxgPu3QnCThxQLnE9//oUX7N777nUT0rAcXE/74UcfGmd4RUvIq1WrVjn8jr4nn7B33nknD9ZPV+idXWd4BZ2Uo7oD7qnvDsWCeMOEqby83F3ziR8AWZeo3jSpfeSXj9h7773n6lqTwEI8CuOR1xUrV9pzg58zvJILNyH5aQL9wAMPuFsT1q5b52S8FDn382pYscK1F2REeJUHnugfe/wxt2BD5pjAdrRiYePGTZF8PxHJN/xUWSkjN088HrcLwvc/eD9V/uAvCse33nrLXbssL/rik8J77rnHte+Zs2a5iaZ4Ad8K8e6DDz90NHKtK/0DcCh7oMfnmehFvqGnED7lWUqIwoc+75eP/jLvZoBbb7vVyYB4RYiDXRQzHeH3II22nqZYgMebN28xbsqi3/N54dcLCjB8d8DLtHIViyMPrvLmZhJdvwxu5SW5IiSe9jJixEinjAJvMRkQDoUoFgTP4pS+ln7z0cceS6wVgP3pT3/qlAsaL14b8lqe40doDhULKAihB7l9+eWX3S0H4NIYKhrw0fPWsGFFj+rV1dVHbTYel1goFuNh2rdNmzZH48qTTzqesdBU2dPgS4nrKouFkBYUsPQFjG+M0WPGjskbo0N4/ae8jK/0qdQz4euvv+54mcYL+iHlw+IfmO07dtijjz6ajAe6JemRX/7SKRzT8MCnZcuXuytJw7EFOXCyfPvt9vDAge6WJNpNiCf8T5mgZfDzz0dj/ZNPWnV1jSsL+aH0oP1IzvwQK0vaJ7Ip3pQaIuvr1q+3wc8Ptvvvvz+vT/TbKX0A/SgKyDTcV6RiIa2gLMyPHF9lVYv/zZlFc2OEPMRPxGTa+VyIjkp0lhXD7EXft7Pn9rmd0mSBGHeWp87stJkL/sHKKvs5i4Xp8/7ejn2xNjLbRjnSHDmaSy1bp1ovxLu5DOznTtmqP/ktW3b9deYWvJz/dz4Aol11HT3oaaGOQhybnu+Yset5GSoBUBjF/MUqJcMVeFm7sGdT5Ffhhshx44r/8Rt2fuMq+1VGMuCl6dS6T6H3YtbWbxvubi/BxwLHIJavfcKamr1d7bhMp87ssSlz/ianUKjKKdna2sYmVOQrBN1Rh+SIRdSmiUPpsWjlfXbmXLzgLDLR7Qo5CBULHXErBIMRC2wmM5qQleK8EU3z1KnTkkFDk7g778wpFDRQaTBhYYFFg78IL8Q36Nq5a2c0oHrXVZGP8BIqX96VD3FPP/N0MhFLG3DJ11cskF4WC8CzWxPm5eerd2CeefbZvDL5igW+cysECywmLKJRofLgf/iORj+NP/iCuPe+aGFLGh7fe3mh8goXA/+bb77p0pGW6x0bVjSk5qU0pYQoFuCLaGIB2hZLCNGvUHnrP/Qrjnd2RVjsk6/yF39VT2EI7JKlS129Ca9wEhLnx2OV8tFHH+XJnl9n4Oe/H0ceo0aNytsl8vMI32lTU6ZOzcvDp5vr2fz/7IhxYwYLJ/G8PRYLKi9yKl6qXH7ofyP+xZdezOMV5aIs8+bPS+hSfSgt/U3IK3BxUwvyLVpCHun/K6/mHEqyQ438Dxo0KOEPk3nRTJ5YEIR1KlylhKRlYTlh4oQEL/h5tHBQ/ROncuqdK/bYCVRe7aFFOAjpp1j8kA885dm6bVuSjw/b0rvPc9FP6Pjn3Qrhw/k4mV9ipfbzn+cUUdClepYMhHGzZs1yR0mFKw2/4rBIGfTcoDz+gk8P5VfdK07583/LlpxVpHAqX0KlUegrFtidfm7wYFcevqveFRKnMtIm/aN19FOhYgE5R4movMTz2267La98imehe/DgwdS2gWxyIxm4VGet2XGGvlGjRyVlgo8rVqxskxz5/AwVC8wB2N33YVr7nlZvIQ4sx8QHwneHD88bo0N4/z9KK19mUF763/13vx/CUpN+6NlBgxI5IG/JBHWDxZafnnfGlrffeSepuzvuyPUfpJd8hCFWOVjPhfj8/9zKhKJCvMDC7lxjo6EQAR/1LPpU5rD9LFiwIOGdeO+PwYojX+p74sSJbk4BPuEU7X559J2wpqbGpfVxXTWKhUwm2kk9e26/Nax/OlIqVHHF4002oQILhn7OZLutC55S0k2d+y077pQF0YJNZ9Gp1ObMBatZ8qPIc71ziHez7do31Qledx2FiAQl4psT+GzWdv38X51SgcW6c+QY76j3NGWCT48UC0d7mGIh4S8Lce859OGrVndDZKmAAmfTP/ez5mNcixgu9Lv6f9aamk7bwhV324TK/s5aAYuFzTs/if2B5NNz4Mgid9TIXfXoHDh2xK0QKA9uin0nCN/NsfKC/72tvPoW27DtPTt/HnPFyEEjIfzzO7+u5GeoWGAng2MG7aGHtBocGWQYAAopFpQPigEWTCxIgWewYDDyBykNTorTIALssLeHJSaDafwjn8NHjhi7y6TXxI1QAxWh6FWowUshO6XCL9r1n9BXLIBDigW+sRMovP5geMn7HXe4iYSvLEGxoF1k4NH+jx4zOuGV6OMb5eC/+OV/gz5MOn2aeWfwfvudtx3fRSPmhT6cX97wnV1udlvJCxqglYmpn74t7ygWRA94Bzw8oCTLkdbmpfIQYl7Pos3nm8qlOELxGbr0H4uA2rlz88oNTh8/tLEAYPeFtKonXw6FU/nxHyeH4sUrr7ySWo9+uckTc3rSgFtPiJs8/LgZM2a63SjieNqjWBA9q1avTvil/FRu/RcNhCgDlJaQSSeTbPoH8Yn0KB35Dw7Fh/9ZeDz99NPuKjm/Lnz8vNNnAUt68vrggw8SeQY/fBTN7Jq1xS8E+fiyMHr0aMdjlZ18xA/qW2VRfBhCB314WJb2/I8sFp7M0XHH7bZ9e/t8YEAPZfSfYrdCwCP6pGHDhiV0qOzilUJ4JD4RRx3RflEOFeMDebCIenbQs4nskIdwKT8W5WpDhMpX35955pmibVFwCqVYIH8UC+Svb5IxlcPP65FHHnHWRCqTr1gAjmfOnNrE8kmyCm7RD4zK59Lceacba3wlMvihDfwjRo5waYEFz8JFixL5FR2FQsYZFsQ+z2SmrjwKpS0W7ysWwA1djI/QXCxdS9+UXmEI35WKBcoEz8eOG2vvvf9eIh/EU3+qR+YBWBBAq+hmwwHLQ9WZq+87cooycAi/3iUTKJKGvzfcbRgLX8gHKRbE+0mTJrsjD6JJuIRbof+dfnbuvHl5dCsf5UuIvLz+xusJveAW/vBd9BDPO1ZxKD18vFeNYuFiNmPcFsEinasbt+waZZNrvmHjK262suqvmruasqKfRTui7d9ZTVM0sIu6+yB3CkcNM3eFZLRTvX77O7GfBRw49nU7waospcn9z1/EdUZ8Nt5dcubjzmHgRTs+cYQ1/P6X8pwK+ov4nvjesxUL+fWYOX3Ctv7oOzmLhS9fZ3ufus8uYq0Q10Fn1HWpOE+d2W2zFvyTs1RAqYBMHz+5PulUIjyRw9F1W98y51vBHYHoa2Xu+FH72hbWCPhNKEO5UHFz5COl6qYorqq3TZ/7L7b/cLTgYMCWD4XoCERu4VFqeTsKLlIsPOAGITp+dsIxiaND52Fy0Nh4vlUPuxpaNNHJsxgopFigHPCDs8vhQMExBY4rcJauvqHBncNm9wrLARZwDE4aPG+99Va3oGMw0sDk84hFOrugbjEST8J4Z6GKKWpFZZXb6amrr7eamjn2/vvvJyZ9ygP6GCQ5ryjcYV6+80bS+YoFFtqY8sJjHnAJp3h/3/33OxjwpCkW/EFaiyDSYn744ksv2eLFS4wywCdMJ30TfnhE+nXr1jmeh7TPnz8/McNmYH7n3Xfc5F5l9cMwLTsQ4BZNTEhDGD99qe/+UQhokmIBmSkVh+BaoofvLDTYxSMv6gbeErKAwwQW2eDoAueUWfRQn8CoXghZEHJkIcxX+dOmdCsC8KTnYTFEHkzUMENm53HUqNGuzJJ1TONJA33IaDGLQXZSwUu9E4KD58EHH3QTrvr6BuN5++23naJKdEA/O1yirb2KBeoKfkjumQxDP4/ooz1z7S07YbR7X4FHGRctXuzoUZ2Qln4FuUchidw3NKyw2RUV7lgFvAQGeBaGhCzg0pRqqie/TpSWdNA7/L33XLuqqqpy8sFkt6WdPeEtFGLaKx4Tkhd0Y5XD2f6ly5bZ6jVr3BGViRPLnBxop9BPh7JQslUor9bEo1jAFBsekA8hx61aOw40nmfciMYRQtEsOWtJsYDfDPUnpOXBcoExASsc+jnaCQpQrIuwuIKH4Cekf587d14qbzQGf/Lpp0kZSUMetGkUW9Omz3AyRTtcuHCRffbZZ67twA/yAFY8wuS8EI9Fu0L5WKDOTp48ZUOGDnUyhtyDF5zQTki/Q7tBBjnuhgJX+VAGLC3AK3ooAw9tg3LQR6HoZPzEvwJWD4wJgldYM6fGjQng9vtWzP+hg4e6QLnBuOTDiJ4wZJwkHX0WabFGFEwp6QUbhlIsgFv0o1gQXHvaQrG0Xa1YoF5Vn5ST+sRKgj4bn1DMgzge4/dDZ86etdffeMPxnTSkh08oDFCA0VZQnNNXfjZqlOs/gZEMUVfA06cWGltQLNBfkwZY+mr6Jd6pZ8aLN996y7VPeDZ8+HAnw6or8uMdGceygnoT3xUSh4x8+OGHSR2Thoe2gKJ45sxZboykLFOnTnVHFuk/gVGZoBF/DMJ71SgWKDAWAtr9x0Jg/+EFVr30+86ZY7m7jo4jEZ3p0LG3rd36RlTBwe4z9J0+t9PKq2+28uo+bjd42txvWVPz6YRmNeiuDWWuT5ixC9vX2Zq+fxhbK8RWC1++rkf7XuipioVcPcZWIUy4Vy2ylV/5b7Y8vgmCsLE+OluVg5cyon2a40vxCW/hcO/B2ZGlQlV/p1zgStdMJjoGkYcve9Fqlv4wPm6EI0WsCbAMap9iQemxMopw9nUhN0AsaLjXjp/kbDTncelEw3J0Pb/Ek/379yeLXDphBgbO73JObejQofbGG2+4kDOBpTxDYziZUDLYgLeYYgFFBoOFBkHSvPHmG7Zz565kYauBAbqZ2Gzbts3RwyACfkKcXRXaJccUGzhwKw0TVxwN+rj9dwa9isoKN6CrHIQff/xxwUmMr1gA1lcsMFDDb3wjEEKPaIemKP6AC0nn0+JbLCidyjNhwsTUIxpM7HFkJzjy4KFOfdzwlP84phJvoJ1FvHbXJC9p6fj26aefJrxFhnBCB2wILzylhjoKIf6zkFy/fr3t2LGzTQ87hD5NeiekfpBfnwfwjht5sOKBZuD8NJgmo8QBTukIkWd/EaDykra+vt4tIIHjoWwsjNasXZvqkJTFMJMjrEDEB9KxEPGVXMqDkHaAHxLloRDnc5qI+mVBvkaNHp0ooiiPytQexYJ4dfbcOdu3L5J9dvo5o6s8kBcWZjgZxUkx7eDIkdwCih04lVsh5cHUNa29MyHF2SYTbJdHbAZM/8LisNCEWVZW4FbZWWBCk8oBb1nY4KDMj/N5X8o7psMPP/xwXv2gGIRuX6HoL8BQ2G7atMnt4EGjeEGbaK8puE8zRyFQLEhmyIcxoZT+XzC0o6GvD3UPcbz7fIW/xRQL9H/IHXDkT9ohQ4a4Ixk+f0Q3cbQFjmMJnjQoaQpdy0s834HX2PPWsLdc34UjWuEmVFtRW3z88Uj5iAKO9CitCsmDk8G4PfEuxQJ4qV+sl5B5xkHoEN+xrkM5yDdoDR1GkjZULICf9DjwDY84QB+yy3EiKTGUF31cGv30b/h4EF7S0R593hR6f/fd4Y4W+MN84OChQwkfC6UpJV6KBdEOfsaJHTsZE3bET+njAzv+Gk/AXYiG7lAsiO8vvfSSmzNQR+oTkHn6If2HbhSw4gshvEEBwZgJvF/HvONHCCfEKNPJS/ndd999rq9J44UsFgSvkH4cR43y80Fa5YccccxCsNDFw+1A0OWXQXky5qJsphykA572SR2TxsdPPsTRhqQgVvmx3tBYfNUoFjgKIQuB3IIDL6KnbMmq+208O6A4o+uAXVUtfsIQ8/Gapf/lzLNlgSCBkKn2vPrb3fl1doJxdvf5gWmxT4ac8EggOj9MX4jtuvf7uRsL3FGIy8PHQk87CuHqT2ZlTKQzWdv+7/2d0sYdNbmhl23557+KO2DVBaHew4Vz5/5HMbd45c9tYuXXbFLNTVZe1ce27RkVWwFFSrvoeE/WzjYesolVX3X+TLAumFiJAqD9SgXnP6GytzsKQf78nzynvzWsf84ymXMWHXmirWChFB9/SJR43cM36jlULKBF1iRLIR0076U8DADskDLIgEsDSTHFAib9GgTIA5N6JnD0Qbl+KJqE6T8hAwmTTc6JM+iQdk5t7SUTA/j90ccfORgmgtCG4yp/EuHn5ecBj2ZXzE54Ap1MIpVWdak+75KjEJ7zRsEoBBcPfOJRPKFoUFykWHjSwVNOykBanDsJJkyjeBxPkgYekYa0ottPQxxeloGDHmDZrRMeP1Q6QtIJP2Ehx3t++lLfdRTCPyMMfT/+8Y8T2ZKMFQspC99RtChvlUH/cTAIb4ATrz4bxVXMuf4rTKP/y5Yty0tH+lmzZ6WmRQEGPaIJJQQTLz+ftHcWCj5tvOPQDljRoRALEuoQOlQWbhtIw6s40uJ8S/CisT2KBeH2Q5yYvjZkSCJj5Oeb2kOHHmRr5CcjE17h0I5yM7kVTpVZ/wmVHln0ecZRr7379iVp/TQoFuAZ8Mgxi6iNmzYlsNCivAj5r7x8PKW8YwEgPhOyK43/Ez8PH4/yIo4+W0oj0rJow0meD9+ed5RvKBb8nW3xBL6U8gCP/ABLCF/VtvjGk3Y2HLopK8pbyiYZZmEl3hcrG+MGFg30F+ojCx3pwj+FYAhZyONfpBh+1QMO6LDsUXrK6XvH92lVeRX6igU/L/juywSKROLEEx9WcfINobZKWFFRWbQMpP3gww9cvZAftGMNQbzoVkgcY5pPF8p2/zsw4cN4pd1vaOK8f6ExM0zb0n/wqLySRXgLjeTJN/G61FByilKtUP5dqVhQ+SgT/RCKAeiS/IU0Eo/CGHhk8ic/+Yl7p/zcLBHC67/qEaUMCkrglffIT3JXtQuekL5XFpeCJ+QYjuCE1/8PjViUSZbIB8saHeUQrEIcWKs8wLIhUkgpTBrlSR+AdYfyoQ+ZFx+7uGoUC2JiblGmyXTWGi+csHVb3zUsBMbHFguR5YKsFxS2b2HEDmtZ9c12/gK7BPEiJ15YRpWVtc07P7Xyqn6Rc7yqfjav/k7LZApr93LlurTT6ZhvWsjmFmWNm+psxR/+RrwAjnwB9MQjEKKpR1ss6HhDNmOn506OnWHC017W8Ie/YWfrmKDneN8xddoWWcna6bO7bNKcflZWjXPEfs4x44UmTKywBpKcRNc4YtngHKQmjhXbZw2EAsHd5IJfFPKvjpyczl70L7Z9T5llsultRJ0gfPN9mnQ1H0PFAgMEDwMtoSbaGmxaCpWeEFjhKaRYYBD4xS9+kQxoaNdb45yPXRx2nUQXA54mMOIl/9mp5JvgWGT5dSDYtJBJpL/D8/Qzzxg7sGmwvmKBvPxbIUL4kFfhd/8/EzXM5EU/abGOCCcaaWUirUwESU9aXUvm58E7OyB816CMl/RigzlpFi1a7CYzSse1ViHetv6XxQK4eSRPKofiSw0xC07jEXF4+Va5yYddWk3sQ/pDHMjYyE8+cfUDLdDHTm0Ix46zaGcCiEkpO4AhXJif/qP8IA30idbQIScKNxYOfBctKAyK1aPyR558GQZHRysWmADjI0L0ww9fsaCyEmKRgCNTYHhIw9GoUO79NP47/RsLRqUl5DiDD6N332KBfH75SxSc+Vd8ik9K09YQRRT9iHiAAkS7cC3hRNaoI9UtioV168Jjf20ZS6M0ct4onvu88+OKvfvtUcoBZFbtl++hYkG8ZXdR6cmD3dTQB0AxHmEBEI4pwAu/QhZCAx95xNFEPtU1NQ5G34vlwRglp4viQyEaVRaFhRQLXHcKjPChWCi20KUNhM4baStpfVZYJsYl5SMZTCsv6bbERxoEjzWhDxvi5tus2bMT/KTDmSZwabA+rlLekX/xUiF5IFuEimttSHrqoBANXaVY4OYE8Rqa2GjhKFEhuhTPOExdUm5CZBtltL63FKKMliwIT5r8MYZx9EH5EHLrVFqfrPpWiPINKwWVj3wmlk28RDawWBIM+FEWMlekDMJVrDxcAY3VBTjIA4tA4Dvj9/+0B2mxQnTGt4wzl+ZKyowdOLzAps/7Gxs/u0+0eKnsbeOThVH7lQsTMAWv6GN7Dk6JKy1ajPmLsiPHVzoFBwu3iZwZn/f39sUpzhq3/qxrZ/Arwpm1fQ//0Jnr19/4JbcI1iK+J4Y9VrEga4WLWcucOm5bf/jt2BLkOufDYset/2jZM+13zNYWOVCnEoWR7K3f9raVV/c3jg0hn4tXPZTamSLP9euetglVWCrgaLFtCjmn3Kv+qlOyYfHAcQcseTguNLGyv81e9B07fnKTXczmm1O2pbydnSZULNAR05Fr0PAngopvKWTBxI6RD1dIsbBq1eq8wZDr4VpTZibjcm6kgSjtOiMGZiaDlJcJAun8gdB/D/NnkPK1+Sg/NMiFsP6iDHqKKRZC3oa4/P++YgG+wuMZnrWCDxu+U/bnnnsumTRAl842+rDwAL74ixZg/WMNan9KxySPhSdwDOCc4QVe39sbolgQnwg14eG9tQ801sYWLWE5KDfn5oHhgb9Llix1MhLCFioTdST6SM97uJhnJxb8ahscP/DxtZQXdYRzLXBTfnBxFMNPx8L9qaeecnlAB3kV2qX389Y7Z3BJA27y6QzFwqveDQzkU8gRIkoXnxZg/Z1h0VwohC84o4RX8IJF7oiRI/N4rrSvvvaay4syA9eW6/WEKwz9+onaWbPzpM5idP2GDfZ5fLTChwtx8F/9FOa+0Ak/IsVCzqdHWrrWxLGYwHwYnpGHZLU1IXSRXmkkq/pPGCoWRCP9M/lKdjlmBV9a4g3pBYOVC+mhg7wwwxd+wdDmaSscI8Eyy7/xQDBhGrVn+lSOe4hG6A2v81Vav8y8F1MsQK+eJ5580jn8FZ4wRBZCxQIKdMlIWAY/PTB+/UCXyqZ0wkM8i1vRRZnDI0iCJQ+fN6RhV7o1/Y9PZ9p7qFgA/09u2jmLpAAAIABJREFUze3QU67WPtCJpWXaQlo0dJ1i4bWE19TLhAkTErkWLWEI/1FOUm71C/hJ8OslTBP+p96HDo3GQHDwhL5DgJGPBeSA/LAO4NrvEF/4X3IFH9UmSI9lAnXqwzNO+21r0qRJ7rtw+LCF3t97//2k/6I/R2HZGb/LSrHgzmK73cyoQz1xaos7q11e1d/GY2HgnMW1X6kQHYvo63w4LGi4x7J5i6Gc/4fzF45b9dLc7RCTqvvb1t097JpEfAE0LLRVf/m7ka+Faz4W8hproQZ4abz8V1y0L2aOs4Y/+s2cxcKNX7ITkz+N8CYKiLbvjlyad2m41MGcb/rC5iz/sTueg0VNec3NtnXPmNRyn79wzGqW/ji+wpXjCvhW0A0OrVEy0F50hWSEB8XCpJqbrWHD03b+AlrvnmDN0TIvcd7IwKBJA5porpxjl4Izq9wfzlVjW7eW+mx150JZ2DAwMYCAu5BiAceJfBcsnoJZjJf6MGEcOXJkMqCSX2VVvimoP7hKbsLQl0N9UxxmggO889DsNBZSLPg+FihXZygWwIsFAmf1Q1pFsx8yaHP0Q3VBGJ6/FTz4pkyZ4iaD5AMsjpH8fPz3bdu251lDcMZZkwQfTvhbG+ooBHTwMInE/B/TaHY+Sn5eftntkjc0pF+BSX367YC80nb+QvpVRoU404JvmhRt3rIl6YtYyMgDPPIOzPK6uoS3whHm4f8HBlNk0qvNcH5diwJgkTm+QQcTNxYFPo60dz9vbk957LHouknwdKdiAaeMlEMPbT2N/mJxyLp4BR7uoE+Dx2JBfAOOmyzS4NoS5/OX9PpfKCyWB+0L3w/IKHR2tGJBzhvBL35g6VP6GBCNFYwh0TiyzYXQKpp5T/OxQF/tH30BjqMMyDR9fSnjAorgqZ7fE3Bw9hxei98+fwvFhzCqN+DpG5AXmftTrp6gWMDZouj06U97x6IK3lDHPL5iJYRfsHChg5VMzJ5dkeQT8o/2JmUz+FF++GNwiLu1/5F/8EqWCLEuo03woBgveVxwY8jLzvoPSwEpTNLkpDsUC5Rz5apVLfZDjF+vvfaaq0fVEU4NW8vb6urqhK/kjdNaHwd8kY8FvvNwdSYKOh+u2Dv+c1R3jOdYJInvpENW3nwr5yuFcZIjjAcPRu2/5X7gsOsrsNJTPtDJfKkzfpeXYsFbmDjnjtmsnW86Yas2v+IczUVe7ftYWRt3XX0/C3I2N33eP9q58zKdiRZGvt+HdVvfjHaGY5PzhSvui4WpZyyifoVzvPONtuOu79myL19n9Tdc87FQrIEX/BYfg8gc22+rv3qj1Tnrj+uccmHLP/5PyzaejQboblAs5I4NIHMZO3JitbPmmVDR3ybVcAzim3biVO5crF/GEye32LS5f+csDFAqlOFrwVngtEapwNGJ3i7deOefAeXeTTZlztdt577J1tRMB6sjGC0v7H36uuPdKRZiBzl0vuzMt/e6ScrBAptOXQusNMUCA4iOMQDLIojz5kxKSn1wMCgPxdAPnk8+5ZrRfN6nTRSACSdFxLFIYwK7bNlydzMCu/Dg1SS7mMVCVygWoIMy79kTOdEqVDbxgIkYXprhj3iEUzB9D9Pv2r3b1Rv5UG52R7VLLFiF7JYLDtjlRbyjK7/WhCgWRDchcoGpMxOZM2da85xx8CzuRbtPB7sZyJ/4wxEQ/3uhd3D5+PBCDw5wIfu1tbmrJ1mM+MdZOO9fqiM0P39MUVEsSSaZTPtHc3BsyjceaMGDPul9On18etd3Z+Ey+DmXlrqF56p/wbYnpO5KtVjAaoAyqF7WrCnuJyKNLspFGcAhWU1bRPlOv+BdIad/aXm0Js5fZInnLaVHdjZv2epu82An2z/a1NGKBXZtyQNewTPkGAViSzS29F28V32mKRboq1A2+/JLX8c48fBAnvSxgXGAb8DxPPDAA8kxPtoiDm5DXvPff4rRDxzWJdzSgXKLxRB8V1mgtycoFhi3VKZi5eEbt1FQJ/AH+kmrNODQOyHKAv9IEeN02mKSdPMXLEjaK7ixyPFxtfddigXxnvDzz/e6PgqasExs1djgxhLGhzOXyIhPa1cpFvwjWZStFEexHOHwHXnCd8ZJn/5S3jkiymIfueBBKe0rrcGhoxDQBgy3R4XyEublf6f/U/uGTvqXo8dyznqpQ/pivoEfWI6iciMJGzxq5+l9QdRH0AfoyKDkhLlKZ/wuG8WCHM1pEYUJNxWjytm5d5LNmPfPid8FX0nQ1nfMwsurv277jyxI8omOY2iCnrXTZ3Y5XwyYe2P+PXnOLdZ4/mA33w4h+hRm7MKmOneDQR0OHHuw1UKPPQrBJPTcGdv5wA+dckY3Qaz689+xpl3r7KIGHa6aDBZwnf0/Op6jur5oG7a97ZybTqru426DmLv8NstkI4+x0KI2w2J/575pzg9D6GNhYlXrFAu59Dh+7GvVS//DDh5ZbM20UY6POKdehF3Pn9byP7puMmexgGJh586d7a5Xdgw0KBCmKRZwKsQAgBMsOn8NNq0JlY4QPOSFlp06yNV9Tl4Ux+IJL/Vr1621+QvmG0cwPv3sM3clJfkzqBH6+EVXMcVCVxyFgCa8JXOsQ+UpVO98ZzGNYgHekJaBnMkBadIWOUzcuJqK8pLm3nvvdTIR5kVadnkEx7lmJnU+nP9eiMZi8bJY0DltJhMtTQAL4StGy85du5JyUOYRI3I74z6P0nD7eDGphh/wGJrxtq40hw8fcUdF+E49UBasA/z0gi0UAotCyV/UMKH0FzXsLlIGyTBXZBbCp/iQBskxeMRzwbY3bI1i4Z1333W8YrIL33RkoLU0YLZOeh7K5C+ihIsJvb5TP/6NLoJpayj+hiH4iGPyzg0127Zvc9fBYSHAlZMs/lg0qy6hC/qhk3fCu+/Bx0LHHoXwb4Ugn9YqFlROtR3+i15CHikWBAsv2HnlSIqDuTN/V5qyFnqEm+95vLor6vNw8qu6U34KVQf0e9Q5iysUpBUVFTZ6zBh35MFvT+Th/yc/8vfboPIiDGnuzKMQvkd+n4a0d45+qSyUB0WazxM/TXS8Yajr10hDe0TmQnjkGOUp+OAJshvC+Hjb8p6mWOAYGrg6Iq9COLpKsZDIf9xOSumHcP77y0dzToHhP2Nxa/nrO3FErtlUCRVIvsUCstDSkUyfn7zzMEdzbTzuw3wFOxZTXFcethu16zA+7b9wEyrde++91xl6BbtsFAuRMKAxjLSGucWUFAwZO/bFeqtd/iO3sGmrMiFJV8EZcfw29LP123LaJyk4HD2xQCxZPcB50i+vYce3r63YUNrOTmsFvE3wWvBms3bkg5euWSy0edGftRMzx9mKP/ntPGuFA68+5nVU+RrtNtVXO+ijbTRlGm3G/O84vyP4WMC/wr7DsXO2S650vGiLVt0TtRfnCDXyFdL2WyE4CtHPlq99ws6c3RMPaNHRoRwvupNHucV0jp5L40LFAubg7VUsMHCwMGFwo9Oncy+kWGDikTYwlBqnQcOHf/udtws6QmNRWllZ5czpdbzBTwut+q93DU763zMUCw84xUixutU3JmKYFkK/yuCb6Gvg90OODAiWevRvUxBeJjx4jmcRDeykyZOT/kG4BNvWUBYLmqiyyA2VF23F7adjl1/yStgaXx9+WVEs+Hz78KOPEp6wg+RP/pi0afLn4/DpSnvf8/nnbjeGfHg4XiGfGeCpmTMnoYHvOKkjvqU8/O8vvvSiwwEveoJiQWU9dbr1vn0oF2bfkiFwcYWkz1tgNKGn/QOTpnzw07Tm3eetn454Juo4s2QXnKNo5K1+jXfo4X/4LhisFzpasSCLBfGC9uHT3dp3yqn2RTl4pFjwcTmT7iGRrwuVm5C0Ki//05607+IbO55+PlJ4EEf/uHTpUmdGz40tpPFx+e+qA5SGvCsEpicoFlpz7SjXsaouCFvyjaOri4Glz5fTPZ+v+EoRTuoIc/RCsu+na817IcVCR+cT0tRdigWsRaClWPlQLDwaH19T/RSDD8um/1y7yRxQfeUjv/zlJbdK+BYL5MWYVywv/5ve8X+AfJCevLhmVzRgMSXfIX7bU5tPi9M34RQM+PWN47md8bvMFAuXLgJyxxL4lrXG86esfv1T7nhCdDQiujrPOZdzu7CcBY8cy41358nTd2Yjz/bs+PazOUv/q4iQZO3QsUVWXvN1K3c7xP1sSm1/O3NO1zfpbH43LaiyWeM4BDvqmWMHbct3b4l8LWC5wLGI6+Onh1gxyGLh2PSe4KtCE8+sXdi73VbfdH1ydefyG3rZ+m/8uTXv3x5ZK0iB02bFwKWyrU6llJDOCaXX9j0To5sgqvvZpOp+VrHouxa2EV3z2Hj+qFNAJMq0Eo4QJe1CjlKr+th4l46rJL9pa7e+YU3N6bcDlFKOngATKhZ0FKK9tOlIgAaoVMXC6dNu0aLBgEGARQzejDG7jMxaH3EmcIrnW/4z0MEyAAJPOs7oskuvMjh5yWbdjswLL0YLJg08GnTI2x+EiNdkFpM6/1tHKRaUt0LRmxb6zhuhhRsuqLs02DCOidhb3lEI0uM7I4QL/1NueAB98DY0ifxs1KiELyxuUEj5E/YQX1v+S7EAzTxOsVDk+qy25EEarrxSHpQZr+ZtwdWwIlLICFdoseA7QWMRoyMGmnCVkidmv74pPJ7gpVggPYoFyS50VFVXt6os0MLxCtKCpzsVC1xTJxmEHvGrFD75MFgsqE4IiykWBOc7/PNxdcQ7PG48f95wSsZ1ubQx8lVfoFBxstghlDJPfVhHKxbYMeRGAvGBsLUWC2k88vHxXkixICea4kmu74+OOeT3/9F4kBsvBjrz7WjsiN75hvItpIk6oF/94IMPHd/hJ3T5oepBtIjn9953n3H1KfWhb5ebYuGSNrF//yU88nlG25OZPGVmVxlLBsHAz48++iiR47vvLt0PkHCUEoaKBfoHjrKVkrY9MCgW/L7o3eHD8+YZxXCjuEK24BsyhF+CQvBScKq94DOkEKziI8VCZLFAHtBJfeh7qSFj+IMPPeRoBQdtLbyuMlIs3O9goHHNmjWtzgfFgspHyPW7ohHFArc4qB1SHjaBonZPH5CbG6b2Bd78kfGW/oM+YOjQoZ2hV7jcLBbSF1+yIpAVw4Wm07bt83KbseDbzhEdTuVyiyc839/sjkxwdCEXH773debkfC+r7m9fnNSdyJcK5rnzR6xm2X/axKqvuesny2v625Zdoy3D7RBOkKNFn45xSFi6LISGWLlwev5Mi26HiK+eRMGgpwcoF6RYONqNioWo81E9Z61p/w7b/K9fdzdriFcrvvJbdm7J7FipwE0MOfguq9dYiSF6LzSdtDnLfuQUC1groBTbtCO3OwiNUjKQZvOOj9t4CwQ+FPoaxyV0tWTF4u/avkPznKNT2mG3yXoHKHa6U7HARAVFBgOYG8QGDnQ7b+wUcp+4QnZ6eaK4tPBQ/D0KWWSFgyp+I7COYBDjxgoNahqENUHkPwPRG2++6UyRFy1a5Haz/Ksq/auPQvmXCbnwF9v11CSVPHlCXP7/7lAsjJ8wIZk0U57Nm6NxAeUBPFYZCX0/DD7d7X3vLsXCJ5/GDmpb2Cnyy4fM1dXXO1mGJxzNGTNmbFKvyDBWCnyjvpn04MgqlFUfZ9o7ZqMchQAHMsS1d76jyYWLFrl42hQwNTU1joaW8vG/S47B0d2KBcoAHfCN4z9pPCkWh7zi4JL04n24s0vZwwl9RyoWxFuFLMiwoqBsft/D/7Tn+RdesM8+G+XM81esXOEm3uLJladYiK7bo3zIN9YYLY0BfHdO3QgPHkzGA40jae0Mnwmhopn8yJc6kKzwn/aGczyORtTOrbXVq1c7qzfBAXOlKxZoY1ggqB0R7t69O+m/KP/TTz+dHJfAD8OpU/lH44q101K/dadigTJLPt4d/m5JigXa/NJlS50sIy/IWGcoFnxrOCxKfL87pfKWG7V8J8YsyLEi8tOjWODYo9oHFnH+9/BdfZ4fchQCPkqW/H5dFguUAX7Rv3HNMnMp184PHkzmhulzwtx80P9+7VaIoguGaMFEJWWkkco229ETq2zqvH+2MneVHoqCfrH3+7+KPebHC6TUnVq+9Y483Vf0s/p1j3qLx1DBkbWVG151+ZRV97EJVf0NJ47NmUbXwTiaYud/oYB12f9YwUF+x95/2ikXVvzBr7urEuuvv87Yge8Jvhd6gmLBKWHc5DljFy+ct72P/yy27IiUMChmjn7wciQPefWKckEKhlBGOu+/FvGHji2zqbW3WFnV12xSTV+bOvfv7NjJtaZrWn1Za2o+bXOW/kesGEDWQ8Va+n/n4LHyJsPaJ7rqtb9VL/6hnTmLhU7OwkMdpp/n5fLenYoFJtfsLDHAMLlm8V7o2rlC/NQOuXbT9V/w1A2O2t4a9pYbpBjUNTlgRwXN+PQZM5wH+H379+dNFEjLw+4mSgkNhMUUC7LU0IB5OSsW8DAuaw3Kw7WeknWuodIRCL59NuqzopML1Udrw65SLLDjQzk08XvxxRfbVJ7qmhqHBzljZ3n+/AUJHpQx3LYgviFTWB+0lifr16939QKtyCR+LuSMkPoJ753HAaLqrZS8gH3hhReSdtKdioWJE8uSeqG8bdkdozyk1UM9h/0EfPGdNwLTkYoFn+/Qww6mJs6qR+SFifwHH35odXX1hlmyzo6H6XXUDDpZ9HbkUYjusFiQfDIm4A+G9gNf4JEczQrG54Xei30DJqxv/s+YOSNR6sBHHvo7dkc51rVk6VLn00NnzP08nGLIO0oAnVe6YoHyf77386T/on7GjhuX9F8oW+AhdQc/pk+fkfQ7Pu9UZ20Nu1OxoDkAIdf++paRxcqzJL5iEf7At2KKhdB5YykWCyiW8bUjOaYOWIQXoyntGzcnQB8POLBcCusOxYKsGalnfMGEMGm4FUfbAzcP+cBL33kjxwM5iqdvfG/P8VxoE32dYbJw2R+FUMVEC7rcTmk2XvCdPrvXlq15wrAiiI5DRM7lnLO5ypsKLqhk8j2+AvjeNrX2G3a20d8ZyF9AcvVlWfXNbpeYIxGTa79hx75YGztxjCpRFZmjufMWm34e7iiEW/BGC98MTgjv/oEtS45D9ByHjj1DsRAdX+Gmh30vDbT63/tSTgHz5etsx23/YJljnsm1swiRUiFfLvx66Oz3lZtedj4VuGKyrLqfza//mTUnxxKQwUjekEOUblPmfCuyPChRqeCsd7BSqOjvLB0mV/e1NVvesvNNp1wnJfmW5VBnl7ez8HenYoEy+c7/GEgWLMwtxEotc1IXUrQGilkc8/kLZAbf8ePHX3Lloo9H79CwZ88e+8UDD1xVigXKz84Bi0oGduqGM4osjplMffRxZPKqiQwWIaXWV2vgukqxwK6MdmE0+fOvwCqFZng2ZOiQZHIHz5iESZaYEIfXTeLLQt8VFsqL7zyzKyry8iBP6kTpDx85nHynLCxWw4VVoTyIP3nqlKE8Iy11352KBawv4CMTWEJ2jIvRnvaNCbY/iWVnLw2OvkjyTNiRigXVDeGFpiZnEaV2RV44vMN7frhQSas3lKgvv/xyQuuVoFhQfVBev2+BR1OnRbeaCKZYCH/Fa+DC/0pLe3/wwegsOXlQB5i2l6LYBifKBuoAmeQh/dWgWIBvcnJKmWmX6idZYBLHA09a40hS9VJK2J2KBcqldivFgi9vhejnaJ3kDBxYdhSCDS2nSlEsnD17Lu+mHfJC0VMoj7R4ysGxOdUf4dtvv30JDt95IzAoNMJ+K8SvdkiIspR0ergqFOtV8ZH+DceifBfPauZEVnch3lL+Cy+wnfG7AhQL0YIuWjTxfqlZOh7xN25/z8rn4IwxskRgkSTlQfpuLbA4v+trZe4avr62c58683jxmLdbfdGWrn3YyqowQe/r0i1ZdXfiBZ9dZe0sl1LxHQXzK88L/6+cZ34Wl1lrOrjLVn/lt9wxiOUcgcDXwrWjEHGHkbVsc7MdeHuw1f/er0W+KJw/iuts3dd+3zJnTsZ+K5C1iJ+qr0iJ0zUKI+WJXJ2/cNamzf1mrNiKFAv7Doeez6O2Qv2v3/aBlVVyLAglQekWCxyBKKv+X1Ze8zd26OjCuONDoRe1PddZpuyGiNbLIexuxcKc2lo3CWEA4Xn/g/dbtQiiDnBm53u0dvUSKxl4Jw9wO8/yd9zhtPD+QAgMdVUorKuvc7uCWFUw2BWzWJAJuQbNy9ViQbzQdX9MhljAsFvOJADzeyaVlLPY7kt720BXKRaQBxboyAllpWzs3rDQES/SyqJvhCxgSQtPxBtZEigtnqmRQ2DIC9NifSMUPj9O73yDHm5KAL/onDx5cpIOGCb/zz33nIMhD/LC27fwFAqV99atW531kGjsTsUCptZ33BHxlLLwsFtcqAxp8ew+i+eUifO9aXDhTmFHKhb8/FiIQc9PfvKTpF/aujVyjqg68OHDd3b0UFBJxq4ExYJf7pkzZyZtiDJibXb+woXUOgt5IzzcHsKRIVmyAecraVDiqK0SYknEgjXEV+g/iyMs7CST4LjSFQvwAv6OHj3aKeooOwo7ruDkG21LPB0+fLiL83leiJetje9OxYL6RNov/bA/jyhUDniGrx3xBhwdrViAzx9++KHrUzQ2jB03NhkXCtEWxkupobpdtHjxJW1CioVbb73VyT/+rbD4U9sLcSpesrBo0WJnKSReotDz+3TgJ0yYkCdPH3/8sWu/whHm4f9XfrR/+gH/2zXFQrDrBnMKL9bjxb+X5vODtVa5+PuRlQJO5/J8L2D67S+woneunGThhcPH5WsesabM+bxKiSoo2g0+9sU6mzr3m5EyopobInrbkeMr3KKruxQLjr5AARLFZa1p20pb/82/SPexgDVDNygaut5iQYvtWBmAdr/pvB3+5A1b8ae/nbNUuP46W/f1r9i5tUtzfjMK7AZHMtE5yoVC8r5u25uJtQw3QcxZ/l+WyTS59hF1KnF74Kq95vNWtej7kVxX9i5otRMp3CJfClK+TajobQvqf2pHv1gdt71L21lnlr8rcHe3YoHzsBpwCRnQWLxqcGiJB+ygY66nwZSjDStXrsrrt2bEE1UmQeCfNau4Yz7lTchA9sabb7h0DIQ87Nyzm59GW2sUCyzYKLOeNHyKYyKLp3bRwKSWutP3YiETsbY4bwQnNz8oT0JuS8A6gXd4Ce3suhfKX7ws9L2l+K5SLEDnmLFjknpGVl566aXk1oaW6GSCiV8G8Qq+IAtKJz7gNBPcgsNbPd7Y9V3whULMwkkLfuHYtn17Xj4spj4e8XEeHBOzlhZOomHs2LEJfuq4OxULLKJ9E1/KzTWApUww4SH9i45biWcVlRV5/BKvu1KxQN1J2QFdLdWNaCTkGAVyQzrqBzzLli9LyuTDtuW9O45C+HQiz5JtQqzNwqMeklU/nd5R3NBXwh+Ol2ANsjG+XlfpdOsN/CMP38mq8Pih0hHHO4tr8V+0+ufE/bTA+U+h6yZRCAoX8JQhHGd8OmgD8p6vcoS+Q3w6wvfWOm9U3rt27076fuj86OOP3c0mooGxeO7cuYk8ltpWQ/oK/Q8VC/CsNeUuhDeMV3kVvyo+6qE6Qrkuaw3BhCE4UDjRXkkHvwg7WrFAvhy3UB0Q4hyYBX9IU6H/HP2BNtKKzmPHjyfpxQ8UCyoPsPQ/abdG+fkorbP0eeWVZL5G+tkpjpKx9OObeE0fsHNnzipS+Pw8/HfqRT4n6APY/OBmm874XQEWC6Uv4DLZjJ1tPGDzGn7uFv/OsqDyJmeRgPIA6wQpErSQ8kOOQ5xp9B1L5ZuYXWg+a4tX/sLws4DlAufQV2x4yrCYKLQg9Cu+O95Pz59mq7/y390CWpYL+BDQe1crF7pcsZDJxFYl8e0ZzU124K1nrf73f82c7wksFr58na248Ut2ZuE0u9jcZNlMdy+mlX8UckRn2ty/TfyGIHs565qLkeNON/hHbWXfoYpYuRb5EPFlPO+dIxX4GeGoREV/m1jT21ZtfNnONmoBqaNHstwovS12h6yXmmd3KxYYIPD8roGMENNt3WscTkqA16DCt2HDhrkByB+EOLrgw7AYZoBigGFR9+JLL6UuTJRGvGMCM3LkyGRwE41c61RIQ98axYJMaTWYK19/l01xDPAMjqKhqxQL5M/1nUwWoXPI0KE2a3aFowNamLzoDLJo7ciwMxULYX2vXbcumfAwWWKnfPz4CcnEinKFaVRWrBtIIwUXvJoydYqTMz8NCohHHnkkUS4Az8IdR3KCUyjcCrGIYEKHrGM9Q4gzSOQlbCdMgiUrwEHbkqVLXFlCWD8/dpNU15SBpzsVC9CKkoSyqDw489rqXX/o0y9eERKPQsXVZbwIp91wA4gPp/fOVCyIRkImvfCVepGSCQWIYESPQsUTsujGQoH0P7n1Jy4ER2VVZWqZhKM1YXcoFiibykmdP/nkk3n9OtdwauEuOJVJ/wmxEHr++efz2iG8okyCI119fUMiT9QDyumwXQi/H9LWKiornUyBV/XH+5YtW10dkI+fl2RXYSHFAvkIH2PVE0884Zyy+riAEZ2EXaVY8GngXcp8+grazYgRIxKZxnfM3r26Ka7j50mhYoG+sJC1iF93pbz75RS84ug31AcRUnZuM+C7YMI07MTDK+QDOcNxNGmLWfnJaoA0PKUchSBflLDkQRpZVzJenDl7tsW+AcswOdKGPvC88847iaypXIQoFnS0FDjg+c8mBN9DXkheiZ80aXLSNkWrrDp9PpKGuQUw6r9xBhr6jQjzIn/mI7Qd0qo9UVf4oeiM31WlWIj8MFy0pqbTtnrz6za55pZ41xaLBHZu+zuHjSgc8hZY8Rl0FlirN78aCUkWYYksJlxFut3rrO3YOzWntKjuZ7MW/h87dXZPtzj18wU/7x1aeeKjESenj7Q1vX8v33LBXUPZ9VYLXa1YkC+T5rz0AAAgAElEQVQOdx3n6RN2aPhL1vDHv5V3A8Tqv7rBTleOCywVdI1oxw8SeXXlWdxExw2kVFBnlbWte8ZYWfXXnF8FboKoWvw9O3MuzR8IZ1nP2pzlOG1EaYDCIF3WE/l3baGfTZ/7Hduy67PIIam79UF0KOw6PhTiT0fFd7digQGERRADEwOUBtOnnn7ali1blpjIhYMOgxHmlhrYlJZzj+KNBh3M+cALjOCYHJ5rjBzOCp6QNAxMq9estpdfeSXCf0dux4n80IQX2gkoxXmjysKEDHyaCMhBkej26cKjcXcpFliQis+Ejz/xuKOZdxZuzcmxs45vF52pWFB9K2TRj9MoyYrqZtToUXmLGtUPIRYz/v3ubkJ3551OAeBfaag6J8TxJY5DJeuEWEdwBIFJs2BV/0xOOS/LLpfqgcnWz+++29asXZvAk05pWGBxDaXglRdnVVnYarIneI634N2bRbvaiNpLdyoWoA8LGZVDtFEedujSlFqUjbPy7777bsJjpcOTe5rijnw6U7EgPlNH8BoFB2WgXEx6Bw0alMiYYBVCL0e9OPLCgpN0TJjFE96rqqtSJ/XC0ZqwOxQLok8yTF+IAkX1Rlnpd1Hgqc59GeadPtK31JH84pcjbFPbt0fXy4qHwGKxdOKLL5I2JFqgjaMYm7dsSUzagffrgP8cZ1EahaQVHQqLKRYEo5uLtu/YnuD0ywte/neVYoH8/DKtXr3GlYv+DlmmP0IuoZ/bM0o5IgDOtjyhYoH2gyUXY3JbHharLIqV9vDhI6l9BO3WlxfeWYyjkG5qak7KAp9os3v37XNKeeQEvlCnpOF/ZygWyHfevHkuL9FJiGUF18VCk1+H8B4rGaydmG9Rf6pD2t7atWuTMvn1pKMQrlzx3Ih3lH84fPbrXvnhb2PixIkJ/0Tfp/HtS4IjH955NmzckChRoYt6xoqHozf0AYJTWtoDdclGiMrh+H377e5aX3B3xu8qUyzkKqip+ZwdOrrYZsz/jpUlRyDkgyHdIz63RJRXf91OO0VBjMt1BDpjzsLtpM1Y8Lfu2kmuqcR6Yf32d1OF0RfMrn1nshUrFpzAZuxUTbmt/svfjRbUN/S6KiwWfpVpShQs2VPHbPfA2yJHjddfZ/XOp0Iva7ihl30xZYRdbPLPGuYmq11fb7mBJ+pEmqx2+e02ZU7klHRSVT9bvXmIJQqTvFsqMnbw6EIrq77FJlZhrcAxh2JHIfra+Io+VrXkB3bsizXewBLLz8VMj7XEaU+9dLdiAdpZBMlUnwFYAxyDFf4MysrLra6+wS2i5s2f7+4jZrGjwQl4YDknq51fDTbgZ4BHceEGwli5wAKKhRca9PqGBjdYsVDBCz2ms9KSa6LnBqh4Mu+8+e/de8kgTV6lKBaAg77QCz07G7W1cx0tWGz4ZWDSrJ0PytuVFgsocR5+ODq24fOQM5bL6+ouWaRSvo56Olux4NMJv9nVwCIFHjNppry8Dxw40F555RVbsHChm0hSbpQqKFmY8AAHPHKDrOB00K8/3vWfSVGaAuPee+91DuFmzZplq1atdvJeXj7JKRSQV+jgkUy++dabru0Ir18W3plkQQv1pHTQx6SWM6wcGWKSRvvizD6LVnBzdIBJovLrbsUC5ZNTMdUHtMETyhL1D/W2Zs1a1344DsXuFmWnTigT7+yC0z+EfNL/zlQsqI4ImXij4BBdLDiQIdoYV1AuXrLElQUZmDZtmvP9QR1QZu14qlyShWnTpyXypfK0NewJigUWCVISUG7qnTpkwUM9siBBIY38LliwwIa9PcztcMIPwcIj+moUU+K/eMIii0WhcBOCn/Y8btw416+Bn9s5pk+f7sYhmX8LP6H4zzuLqjAf8hOMwmKKBeQAWvRgkTR/wQJ3GwrjmL9o62rFgnhHyOKe8Ug8gF74DQ8bGlYUbGM+jra+S7EAP12+t91mAx95xFk6Yu2IAoqrfFvzPPb44y49cwh2ygv1Exx38+ufd/ptnA2ygYE8clQJS0poEY2Dnx/s+lXoJa6YYiHsh0q1WICfKApeGzLE7ror2rAQrQ88+KBzlM2tRatWrXL9S1lZmRtbJJfAQh8hFiihfyDVF4oFKf2ob+B5wEMbof/leAM3+KBEHzFyhKsLZBsYpcFpI3nQZtLaDfUMH4WbtNBH3k8/87Rz5Eufj3J97tx5rg5oL8D7/SN1ikUY9HfG76pSLOgqShZdHE3g/4mT661m+Y+ctUJ0HAKv9+mKBedrobK3rd82PFm4OauF2HLhovO6n7XPD8608mqc3N1s5dX9bErtN+zU2b3xjnfHTTAl1K0OncWCnFzmFsmnq8fZ2n5/7Bw5upsQusHPQpdaLMSWGxf2brM99/8gcmQppcINvWzVX91o5yo+jeotmzXnCDNOA8+7w1FjVNda2GftwJF5Tta45YSbILiN5ORpnJJF9RodwcnVcf36QdGtDhz7Qc6r0mUdi4Xy6q/ZktW/sHONh3PXuOYpKiTLOfytlsUOXHB1VN49QbHAoMJuAIMFg4cGEg1yGowZLHhXCJwPWzNnTt4AxcQL3AxQn3z6iUvr0sfmiMKjgU4DFzBJnrfd5nZgWKgojoENPxBpddDSUQgNoIS6Exw6/HJADwO079Ao8rEQmVRCR1cqFpjMovhxEwPPeoOFnX8GM40f7Y3rKsWCXy+LFi1KduAkI9SP6l9yojrjv+JYuLOzTLnBiQz6PFA+OAZkEUM68PBoUUEcE0PhFe7bb8/JOztMWEv4uMN38sKaQgqDBI+3260y+WUZPWa0U3wghzzdqVgQv+CjzK2hFbq1qyvaFR+GwHI3OztgIY/8/+GEvrOcN1IWJvfwVvKlUHWkuod2v3zICEofnICSnu88Y8aOLVo2v5wtvXe3YkFtBiUf1576vBF/xBP9hwe800Z4RzbgU6131p9yS554nztvXsJD4SG89bacIs6P510PymcWUPxXPUydKofn8UZcbEGkNAqLKRY++eRTh5MyA69yQhMKP5zRqQzwqbssFqCBfgJ5hFZ4AL2Mk/641ZKsteU747l4Sai6J4QO8cyHKfYewiM7aUcrKDM+L+hLQpn06QCfHuJRcLAYR5kguM7wsSD5xtrn4YEDEz745ROviNM7of5Tn9BZSKlAHpTFV7IxPtB3UjblpZA4yYYfh1IvzW+KL9vkxfwCpTdpfTx33plTNtI2xFfgKA/lIA7LQCxfwcvTGb+rSrHgGBl0pCy8zp8/Zqs2v2plVTe7IxDuTHnqFXy9bWJ1X6te8p92/gITGC2ost65+6w1Z87bnOU/tnJuh6juZ+XV/W3Fxpctk82ZBrWl8+jYNPmm/BKyc6sX2ca/+1+xxcIVfhQim7XTS6ps47e/Gh99iG/GuP46W/Xn/93O1E6xrLtVI59XuXrXwrqrQslbNEhzpGf2on+xsuq+xhWnWMis3vRqIpe56yUj+hovHLWptd+yCRVcsxod/+FIRHLsIZD5LbtHWXPzGUNhhnxI/i71F5L7JpjLOewJigXxj115PAQzIPBoINJgof8aEDWYMLCxAGUXSrjCkEnq8OHvJQOo8lA+wqm8FD9z5ixnHjtmzJhk8AK2uro6Na+WFAvQpf4HmrUTrfx8ujDNlCw6xUJ8bpD8u1KxAA2Ye4pHhAzyH48YmcqDkPft+d/ZigXxV4sZaOV9xcoVzgJG9UGZJX9+XFhv3ECiibVwK1Tdix9YgmC5IJkTfoXCre/i/4cffZhnsi18YUi+TBAxdRXNwqkJuHAqxN8Ju14vvfySq2/gulOx4POMIxzTpk1P2qHKJNoJfd7p++Dnn7cdO3ck7S7kk/53lWKBekFZt3jx4jx6/YmzaCf0y8Vu5OYtm+3AgYPJRJt07P6pHO0Nu0OxoDZCqHfKwblxjrypDUhx4Nez3iUHLPqQ2brYmsrH5/MGOdcVifBZeNJC4QYOSwpM57GUUP0QMnb5FgXKi2/+U0yxgMk6sNSpr1wg/5/+7GfuSJTK09WKBZVH4cpVqxJlqGR38uQpiRyKTsF3VBgqFuAXdaZ24teVz/dC70qn7+AqpDCnTFgm+BaNft7gED7icfSM/wKs1FBG8Y2nMxUL0IiVw5AhQxL5FI2iT2UNQ479hQ5Dw3qTYkFp2RDCwpKxTHGElFOh8id8dtAg5yvGlw/e/f9+nszdsAjxcYfv4rny5DuWK1iQCC9hZ/yuKsWCXzF6zy2+Mrbj87E2de7/dn4WtJtbVhXdClFWxdV8LN76uV1eHOBdusCKFnDZixnbtmdcZLFQ1dcmzelnMxf8q50+k/PgeTHtpobu3r2NF4/N+7bY5m9/1ep+L3LiiBPDOo5HsJt//XWGVUFnOXXEaWT9//h1OzaNK8dYsOqJF++OxsILWf9KzXwFgNJEO2aZ0yft2LhhtupPftOW+ddt3tDL1n39T6x5B170c34oJC/dGSadAT4OslnbvW+a8xHCLRA4bJw+99t25uweJ5e+pQKWOdlss9Wte9z5VUCZ4GQZ5YJzWoqDRnwtcDSir81a9H/t2ImVyWDYnWXujrwxEUNDPeDhh53ZKANeaIbfFrreGjbMBgwY4CZ44OZmhlLxLFiw0Dmlu/e++9wEi8GIiYsGJwYPHnYOMDE8evRYMnj4C8QwPyZ9WC5gHkt6doXBGQ5SLNoZLPF+jezx4BASLTsTVtKP/OQTVx7JqfLiarQEbsCAond5O1O/t4fZfffddwkN0LRuXc4qgh0UFnvkDX7qSeZ9yrtQSLk//OgjR/tDAwY4HExggQ/pT8MBTFNzczKJdLz76V15fiZKwZOGOy0OXMK3dt3ahJ8PPvSQuyEA65a0dB0ZR/5YBHAjCPfdswOSJivE833o0KHG2dzW0oAyDMd7OHSUHCgf+CyZZ4cIE10m8+Qh/pSaHzudTPzAI5yEKhc7jbQN7VQhx8ga8s6tDKU4ACuVlrPnzrlzsOBWe9q1a3eLvKPMtG+uCmQXi7JAP3zioc0oRGHHDu+UKVOSMrVEH0oV6KF90XfJGVlL6drzHfN5THU5qiULDNU75aGOKAt1j0WWrzzlaI76A0Im4O2hRWlR4ODgFlNueAEfOU6g76WEkk+FpIFG+KqxhvPgLeGivnk4HsIRJawQ4Am88XeNxTP67qGvDy2JF6KtqqrKlRPLHnBrkSxZIiRf8sf0WmMMit+oPFGZUPqkLcr8OoKfxSyNqF/OomMVR74ql8Y/+ADP1BZwppsbZwfkLYhVvkI8fv+DD3Ly/vAAkxO9QvCKBy8PZYUv1AXtkMU2zgwF11kh45kbxwYwFrb/Uf1EuB5yslCsjij7vv373Xjs1xN8UJu95557nEXa3vi6Q5RYr776alJX+NQpxB/6IeTE9Y0DBtjhEm92UH0rJM+p06a59kvd+PIkOgnpR+njN2/e7OpV6QvRh2KBehc+5kr06YwdH330Ud4xCeWD/DJ+438jrY0UykvxtLn58xe4Pgl6wSvceieEJnjHuJ2WzzXFQictvFEEREcasnboaJ3VLONoRGQiLgUDpubR4ov4vjZr4b/Y+QucTdSCNX/X+uy5fTZz/rfdQm1idX+bVN3XNu0cETUcOqEC6SQ03RPmduabD++1zx+93R2LQKFQJ2eOsZKhsxQL5MONDJFigRsNRJNCX8GQz/OIZ4EiwskMaeOjH9mMNW5dadvv+q41/MGvR8c+yPP666zhxl625f/7up3bsCL/mIO3W9899eKVMz52c6HptM1fcXdsZYNVTB+rX/+sZZLrUKOBLhubHR89sSpSinlWCYlSoYIbUTgW0c8Wr3zQTp7e5h198PLupPbX7TwNysUgjckvi1QeJhfnz/s+NtrGE5z1gI+r9AhbO+ll8chxg8qqKptYNtGd0xv5yUh3zdeUqVOd4zasLTTJg68tDYh8Z+LGWVXM3adOm+pufeDmB85OsghhF2r37j0JXtLwkI/KQr6UKS1PrC7YLeABBuVBWOc+neDlaqXZFbOdY7CRIz9xIYqYfftyTkmpJ87MiwbqiTgfV5iP/gODxQO7nKoTLSAFUygkLQ+78Pffn7vijklSoTQdGc/kCPnEIzy0wwO/zjsyL+HyeUpe5Ik5JZO0UaNH24gRsbxMnWKLlyx2HtCpC9KLX8JVakj74ExqZWWlcd3jiJEjnWyyyMA6BsdwsoQoFWcIB43I2qzZs905cvLgIU+cHVJWlZ0dO/jNwwK7I3kOLuRR+GkrpcojZZI8btm61TkrmzRpUsKvsePGuesouU4QR3wqTxiGvOE/bVdyBm2q0zTYjoyj7teuXWczZ8006Fe9TJg4wXC2ia8FFvthnpRP/Qz9gpwahnCt/e9k/siRNtdPWn7wX/VNCN1YI6TBKk51pv/Ab9y4yWpqagzeYDnAmED/PWPmDJs7b66xkPPlWGkLheQBPEoC2jj+TTgTHtXBCOe/o7a21jlu9GVUeTAW0K+qHtJkRn02MDy+csinS+UFB84IKRPjErR8NmqUTZ8x3e1+k7fSQbfjZzzOpuUv2DCMxoRoLIOutLEqTMN/6OTBD4GOCLJwHDx4cIt1moavtXHkLX4r9GWrte+qH8nlwYPR2JpGl8pOiDzQnzJH+WzUZ27c/vSzz1y94fjQ56eTMc2JDh60I0eOJnUY5lPKHCJMk/YfGomnnvAXQj+PRQKbIhwrmzR5slXXVBv9KOOs4NNw+XGFFAvAOCenm7fYzJkzo3xGjnS3I6FExJmx2o2Pr9R36Dt1+rQ7QoGvCI6S0ja4Kha+T58xw+YvmO/6cGBVHr+9XFMsBAuAUplfDE6MRrkguObMOVuy+mGbUIlju69bWeVX4/PomJD3dxYLEyr626Yd7xdULKBw2L5npFusldegjPiacV3luQto0HN5ZWK/DMq7R4RaSOO466NnbMUf/WZircDuvrNgYJe/kx4UC0emjrNmrnZsS50nSgQaUnydJH41zp6yw+88Hd9+0cvqv3ydc87YcMOXrOH3f80ODPxhVJ8qvzsG0bZFZGfVI4oCLBAOH6+3STX9naUCSgWUXUdOrEw6jij/SM6aM03WsOEFm1iBZQK3QUTWN+MrOAbRO7rFpPKvbe3mN10bQOmldtFZ5ejJeFV2hdDqd8Rtob2U9C3BhJMv6NPTFprCNH55W/PNh/VpBF+hMqXlFZYlhNF/QuFVKBp8GMWlhaXCpaVV3LJly5OdKXYFqqqrkgmy8Au2I8POxF2MzpDXgiXer/dCcIJvb1io/K3JV7Dg0lOMrrQ80+KK4eisbyEdftmUp+qHb355lTYMSac44ejKUGVIy1NlaYlG0a8wDVd74tqDl7TtTV+IdvGutfgL0ZSGp1RYwaXhKER/GF8srf+Nd5U9xNHW/63FhyKGK3llTTF2XMf5+Ugrg8qvMA2mrXGl4vTbY6G8QphScQNXqA5KxeHTFKYRboXACkZ5+//97z7eYooFH7efpiPeRVspuIANH9J1xu+qPwqRq5BIk6WjEU3NZ2zTjk9s6txvOEsFp2Soirzk4/BuQkU/q1z0AzvbeCBRSORwRYvRpqYzVrP039xiDmeOKCVWbnzBMtxG0OMWb/FOvxbVhCzQM812as4U2/h3f+GOQ3AkorMUCuB1xy3+4NftqDsKETdyR0tUP4mFiOhMUzy4b4K/aM2H9tjRkW/Y5n/pY3U39kqsMOpv/JLVX9/L1vW50Y6OeN2yZ9jNYTHuWUfof1o+3RKXMWSzetl/OKVCdDSnvy1f80vLSBES0+yscC5etJOnt9v0eX+fWOGMx6+Cc9rIzRB9bPai79rufTOdbxDX8bjOtWcpVMK21Vn/0zpqdcYdkWch/O3B3RJ9LX0nb2AKDYAhzfqv0Kc9La7Yd+D1iI60ENp8uBDGz9d/9/PWe0vfBVcsZGfmhRdfSEwfMUXk3KifpiPyEb40XGlxgu8pITS2ls5S4X04/729Zfdx6V1he3F3ZPrW0hTCh/9FG/GFvgmms8Mwf/1XGOYfxuu/whD+SvqfVkY/jnc97Sl3Gk7w+fHCr7gwX8ULrjWh0paCU7CtwR/ClopDcIxR3IqDUkEm6Oz8h3iv5P/iBaHG7GLl9eccSlsMnm8hXPg/TM/3NJgwTv/D0M9T38I8iikWQljhUOjjD2GL/ffT+3CKJ9ST9l1x1xQLnbaQazYsB3RrBAznP4vMY6c22uyF/8fGzY4sFcqSIxE3WXlVH9u08zOv49BiVuFF27pnok2u6WflNZyD72dTa//Jvji1OUrjrBVYwOXgVdndEroFadxw8xbnWcs0nrN9j95qDb/PYrzzrBXq4mMXq/v/gW378Tft1JhX7eLJnImUu5nByUEBnsVlQCnSfOKwHXrtflvxld+2uhsifxFSjDg/EddfZ1v/ua817dsRKVF080MiZ1Ee3Xf7Q7i4j+jZtW+KszJwN49U3WTT5v6NnTsXmaFnnMIqVo44ucrawhU/j5QKVTfZ+Mq+zqno+IreNrHqZqup+6GdPrM7UUpgIRK1gwL8TXgT0nbtfylt1h9IS4EvBqMBJA2m2LdS4JXeD/Xup/fjtCtRqIzA8ui7nxacivfxF3oHVvgKwXRm/O49e5yzSCwVmERy3hua4IHKpbCj6fDL3Vl5tJdmvy7bQmOxND7ukM62fvPx+Hn77z5Md763haZifAnLIvwKw++d/V/5KkzLz/+msvlxpNF/hWl4WhvX3biUv8JC9Pvf9a6wUJowXvAK+c67/19xSsu3QvUhmPaE4A7zB5/yFO7wv+JLCdPwp6UDzofFdB6lAmMC5/c/+OCDvO9pOC6HOL+MpdIb8qaldK2pL3ALvi20tURLW3AWUyyI1pbybe93Px+fR+ANy+T/v6ZY6IZFDbu+J89st8WrHrTy6pttfGXsUb8ycuo4tfZv7fTZaKcqNNsn7dlz+2324u+5hWB0Q0Q/W7P59VgZQcfU0xZkaQvKOO5Co30x/RPb8r1vGrv9znKhJSVDoe8F4rFYiHw64NchtmC48Uu27YfftEPvD7Ez9XOdZUF+I4zoyxw7YGfra+3wp+/Yrnu+Zyv+9L8l1glSKEQ097L13/wLO/zuYMtIaSELiDDsBpnLL1u+fDReOG61dT+JnYhyG0R/d8xBVjCuE/E6kr0HqyI/H5VY23C0p4+Nr+hrU+Z801ZsfMEaG48mx00ivx/5g2UxWq59y6+btvJDnbzClvAAVwqsYBS2hLeU763BJViFpeAvBaYj8AmHwlLyFczRY8fszTffdJNI7U7h5EnfuzJsC/1dSV9b81K5FKbhCb+F/9PStBRXCEcYr/8KW8Jbyncfl/9eStoQpr3pOxtfiN//X4h2f+Lsw19t7z5//PfO5ENH5dMReHwcelfYmTwohJu88euAo0qUClIsdIXTxkI0dVR8R7W5ttaP0insqHK1hKdYfmnf8CuB1aLqX84bi+WThqcYfGu/lYr/mmKhyxd50cKfBVdT81lbv+19mzq3vzva4HwtYFJe3c+WrHnYmpojh2SRoiBa6Ebv3DYxJj4OEXnvnzbvm3a2ESdkaYv4jlmstFYIi8Ini+1oJ7z5+BE7Pvp1W/Wnv+WOErgbI27oZQ0oG2JlALc7uMX89b3iqyt1lWN0FEHHKRIlgn/EwlktRIoFZ8EgXDf0shV/9v/aulv+wg4M/rk1LpxsjfUVduTdJ2zzD//W1vT/iq3889+xuhtj6wTScZMFuKELnwp/8Gt26Lm7rOnAntihYw/ktyfnKKuwnFEnsXPfDJs852Zn/YKzxbKar9mR4yvcogYYKbcyzmnMF1Zb99Pk2tOyapRhWM30MfA0Nzd2y2KoqKx5Zb8G17Nl82qoHxxCcl3YkiVLbMWKle4qNu7glud9rBWGvT0s2UG5GnhyrYzX2uU1GbgmA1erDODgEae1S5YutZUrV1l5ebm7ZUCLSm7SePW115zzv6uVR1dbuSOLhfsTixWnWDh7Npm392R+XFMsdOWiQyb1LOyceTnmVs2258BMm73oe1ZehSf+yKwcq4X9Rxa6RZ2/66tFXnP2gs1Z9iMrq85531++9gFrShZ2PVjBIKVCbFbv/C7AG8yRju6zAy8OtA1/91fuJgenBIgX8XU3RMclnILB3SgR+GZAecAVlvHiP7F+kIIhtmhAKYAfBKeAkIIgThspLqIbK9zxDMV7ygTRtPZrf2y77vsvu7Bhqf0q23wZLKh9meA9Y+cvnLTKxf/qLBDKqns7q4Xl6x5LOi9fscD77v2TnJUNVg1lVcheX6td/hM79sW6uPx+HtcmSj25879GW/fIJzdx3HrrrW4nQle6oUzgnYertVbF1x1eq6PuqaNrfL/G92sycE0GOlsGtLnDNcdPPPmEOwInXwqMBSgWNEbU1dW5eZmbkyVz6Gt11Nl11F34N27a5K7HRQaQiWeefabDbqTp7DJdUyx0pWLB5ZU7qiAlAZV84uQWm1t3u1MuuF3j6r5WW3ebZd2CVed/fHPlrO07XGuTa26JFRJ9rLzmG3bg8ALjTHyPt1xIOsYcrYnfgWyzNR/YZV9MH22bv9fX3bIg6wBClALuqkqUAk4xkFMwoAxAceCUBjf2sobf+5Jt//db7ET5x3Zm6QI7MfYd2/bvf51Lj+Lg/2/vzJ/jOM87nz8itbW1P+69tT9utmLOAR6SqFuO5I29ViI5dmkdO3FZXsl27JUcH9LGzlp2yXKyjr3OWtHaloi5AJIiMd09OEiCF0QCvECCBEAQBAiCuO+Z6R5/t5737Z4BKEIDzoU5vqpi9Wi63z6e9/O+g/fbz+H+y3o6eN+5goQSKlSCxt9Hz7/9Zxh48g8w9du/x9pwPzJSZcItS+R4iQ4rztRWf1z0on+9UHXh6luQ0qUiEMSsJhw68iRWk3P3KF3qYGFpGK0dj6hjQ0bQDZn4HpZWbqkcCvpHMsd3uScvnn+r/c7jqokVGSfyx4LUh5e42RdeeEG9lZCt/AGx/8CBipXgqx6aS54AACAASURBVCa78F44TskAGWg0BuT3QEqYvvb6a2r+9xaS3lZ+E6Ss4PpcO41mo0Z83v7+fiUsiLAk4ZHf/s63a8ZjhcJCBReBeuGVybrLrxcWZOCIG/mZ/r9FzNqjPBfkDfLFwX9U4sLGuCS9QFxLzqL99J+r8pNhM6jc04/2flUdX315FnI/mJ6A8Du1INfPorwWpC9EcFCig7t1bCQvn8bYd7+I/ieC6PvDf4Oef/fPlVfCKU9AUB4KOjRBeSz8q9/H2f/0L3HtucexdOKwqkKhJ6bcue3xq5h485vo/3gT+v7zv1ahDp4nQva8EibxH/8Fzgf+A/qfasKtH7yI5LmuDefTzyLCTy15LGibS2WHg12fQNQMQEIaxAvhwrWfb/A88CpapNIrOH7268qjQY5rSTyAK8Nvw7blXA5s1xtHlzrN9XUj/iDwmdn/+RiQmtDyx8L6t1IvvfwSDhw4oMZf9reigr9P+e6Z+8k1GSADZKB4Bu6e3+X/3/jRG1pwdgVmERbkNyESjW4Ii5Nj727PPim+T6rFhl7/Dg4O4rXXX8er33oVr7zyCn7y1lsUFgpVLKqlc8t/H3pBdvcEkU4v48atQ2htf0x5IrS0P5yNd9deCHpR6MF3606XGw4huRn8iFq7cWuyowbc8r2JQNsh62GxPlxEVdHITaLOwjRWL53GbFsMkz/9DkY+/zjO7/z3ykNBvBjk35WnP4bJv38Ny73dcNZWNvXc8Owu51w5dwIzkXcw/r0vYfhzj2Dos3sx9o3P4M7bb2G+8xCSV3vhLM26gofct+6D7NYTQrLfe89WjVvv3jM4f/WnbmURSdgYwIGuJ7C4NLxOWNB9I+LB+KSJlsQehOIBWCeew+RsD2xHSpy62WHXeaBoj4hqfHbeU/nnNdp4KzYeHR2FaVl497338N57+2AlEpA/JLwqGFs5B48ha2SADJCB2mTA+xte+k8+Dw0Nqd+Bfc3NePfdd2FZlvouldJ/Z7Gfa7OfC+k34WEtmcTU1JT6d+fOFGZmZrKhMIWcs5JtCl3/f1S73/uonfn2VfLhq/la80tDsE4+j1BbEMf7XkLalkSOelGo8zPkFoinzn0d4poeivuV90Ks/QEkUzPqeDV51UJoxH2/mfOe30FmeR6Zyev4XWrtHov/xpmMtsazFmqWlkeUCCWCguTpEC+EK8O//JAgJaLCWnIGBzqfQsQI4sjZv8TSqi5DKWxt7ZrsA9qJDJABMkAGyAAZIANkgAzUMwP51vmF7KewcN+L5A8PMlm0La+M4cylv0EssUdVj5BwAVsSHLoLOgmlkH+zCwM42PUkopZfLRJFZLg0+AuknZRO/lhTb9Q/bIt7D0BZ1N61sM0udNd/v/7zVs9dx8c5DlKpRXT3fkUnbFQJGIMqAaNUKVFClOdq59hIpRdxvPcbOND5EC4N/SOSd+Vf0KESdWyvEozle/NLm9EuZIAMkAEyQAbIABkgA/XDQCHCQb42FBZKtBhxbCn1l8bA9d+gpXMXbk0eV7FW3ptiJSw4DtJ2Gj0XfuAKC1I20I/DR5/B6uqUG4ulF+HVnHeh8ElF8iZIycr1g1I/r/6OwsJ62wgz45MJRM2dyktBcnPErF24eduC7VW28ISFTAZDN1pwoGs3xiePrUvoqEtQehyuPz8/r+eQn8kDGSADZIAMkAEyQAbIQGMwkE8kKGQ/hYUNi9zCQBIRwPNMkDfzt6eOoffKD7CyNr3xrbJbunJxeRQHOh9Vb6GjVkBtT597xU0q2AiL6/ViQmE2b4RJz7aT6Dz9eRUyo8IgjAC6Pvgikqn5rAilvBYyGcwtDODs5dcxt3DFFW60oCA8am+ZRuCKLDXCuOAzknMyQAbIABkgA2SADBTHQCHCQb42FBZKICwI2F4SPM89fWVtEsPjv0U67SXNs12RQSBwcONWG2IJP96LBxAz/dgXD2Lsdpu7YCwOlOocaBQT7qtfHAeDN95ByGhCzPpDhI0AIpYPs7PnlVAg5/KqjyRTcxgefQ+p1DIyGTvHoogKjuZNXftD3iL1yBmf6b44K9H8x2uSOzJABsgAGSADZIAM1A4D+USCQvZTWCjRH9YbkjRm8yrYSNsr7uJuI2jp9AqOnnkR4rHQbARUGUHr1AtYXZu+K1RgY7v6GLDe23NvW4/PWPgziRgwtziAaEKXMm2ON6l8HOcG3tSlIl2BQDwRhAfNmA4x8TwYNCfavgyDKLwv6mO88fnZj2SADJABMkAGyAAZIAM5BgoRDvK1obBQImFhq6DmBAgHt6a6EYrvVHkWomYQEbMJV0d+rYQILgZz4G/VtrV9nK4AYauknyn0XPqfiKhkjSIq+HD42KewuHwjG+ZQ28/aaH3L5yWvZIAMkAEyQAbIABkgA9XDQD6RoJD9FBYqLCzIgNLiQgYZJ43TF/5a51pISK6FAPZ3PIi5xaG7SjF6b/a9bfVAyQmi2L5Y71WgP9+Z7UNru3gr7HSrQfhwefhX90h8Wey12Z78kgEyQAbIABkgA2SADJCBRmOgEOEgXxsKCxUWFta7qkvCx1RyFsbxZxGKSwy9H2HDh2O9X0MqvfThEo0VvtdGG2Db9bw68ackWXSwujaDtu5nVBWIkOlDOB5AZ8/nVNnJjfdHkWmjPfiDSHuQATJABsgAGSADZIAMkIGtMJBPJChkP4WFii/W9QLSS7wni8rBmxEVBqHEBTOAWPse3Jyw7nJ750JyK4OkJo/xcnLYKVwa/BmkrKSUId3XFsT+jocxPX+pAfJu8EegJtmt+PxJTsgJGSADZIAMkAEyQAaKZaAQ4SBfGwoLFf7DeH3pPy/fwlpyDu2nP4eI6Veu7xEjgPixT2EtNZMtK1gsPGxfrROQVxYyg4XFIbx/5GnltSJVIEJxP3ovvwHbSVJYqPA45Xip1vHC+yKbZIAMkAEyQAbIABkoloF8IkEh+yksVMmCZWFpGC3texAy/YgY8sY6gBN9fwXbyZWrLBYgtq+2ScjLryClI1M40fcVhKXvhQEzgJaO3VhcvqlEBV02strun/fDMUUGyAAZIANkgAyQATJABmqNgUKEg3xtKCxUibCQyTjoH3obMUsn7FMLy/YHMHa7QyXts213EZphSEStDdx89yuVIAZHmxEypDKI67Vi7sTobeOepUrznY/7+eNGBsgAGSADZIAMkAEyQAbIwGYM5BMJCtlPYaFqhIUMVpNTaOt+VsXXh80A5F/i5HPZXAs6yR8HyGYDpBa/t50MFpdHcejYJxA1pbSk9lg43vcKHNdbRY6pxWfjPbPfyAAZIANkgAyQATJABshA9TFQiHCQrw2FhSoRFhzbVlUBJqaOoyXxgCo9qdziDT/O9r8BJ5OC57XAwVl9g/P++sTzOnHgODZ6Lr6mQh9ESAoZPrR27MXMXJ/KryFVROTcDIWo9T7n/d/fGKG9aC8yQAbIABkgA2SADJSLgXwiQSH7KSxUibAg0KhSlI6DC9d+BkngGIr7lMDQktiJW3faIYkfywUXz1sh2zrpbB9Kf4+M70fUDCJqBdAc36EEhivD/wTHScPzVLAzdrYN+6lC/cSxRubIABkgA2SADJABMkAG6pSBQoSDfG0oLFQTLPJ22nGwvDoB6+Tz2bfYksix/eR/QzI1f9fg9t58c7FVGwtu6S+vzxzML13H4aOfUCEv0sdRy4ejZ15UOTVyz+Mdzz7O2YS2oC3IABkgA2SADJABMkAGyEChDOQTCQrZT2GhmoSFdYvOm7c7dYUAd8EZNptw5uL3kJF4e0dc6GXBabtbDqpCB1Ul2+lwBhuSrFGue7b/+6oCiCTqDBs+7O98DHdmztwlHrFvK9lHvBZ5IwNkgAyQATJABsgAGah3BgoRDvK1obBQRcKC4woLEncvb7bPD/zI9VqQ8pN+VYpydMKEJHF0lHu8bD2RgRNAtU8AtttXIgqN3TZc4UiHu0SMJpy/+hOVc4EhL2S52lnm/ZFRMkAGyAAZIANkgAzULgP5RIJC9lNYqBphQbu8y6JSv9l2sLo2jfbTL0Dc5KUMoVQMkCoRq6t3tLigvBYoLNTMpOb21/ziNRw88kcImz4lHEVMH46e/TJS6SVXKKrdSapm+qJqxj37msyQATJABsgAGSADZIAMVJaBQoSDfG0oLFTVAsOLp3dFBieDW3e6EDV3Imz6VSLHkBHAB5d+ANtJKXFBx+x77SoLJCeA+7O3Fo2kCsT3lLeCCoGw/CoEYnruAmw7dVd+hfs7P/uD9iIDZIAMkAEyQAbIABkgA2QgHwP5RIJC9lNYqBphwRUH1Fvt3GCQ6gCXBn+mvBYkuZ+UJIyYQVy7EVbhEl4liXzwcH/OpttlC+mr62MxRK3dKlGjiETSn5cGf6FEBREeJMwll+Bx++95u2zF67LvyQAZIANkgAyQATJABshAeRgoRDjI14bCQtUIC/eCRudaSKWT6Or5okr0FzJ8iFhBHDr6DOYXh9xEf66Hg4RRqOeR6hIsUbjdE5Hkv7Bt3YciGMwtXEGzocWhsLlD9WPXBy/ATnneJ7rk6HbfN69/r7HI78gFGSADZIAMkAEyQAbIQH0wkE8kKGQ/hYWqFhYEXMmhkMadmR5EE3sQMQIqJELi8o+dfQnJ1LISF7Sg4B7vPpOuHFEf8NfeJCb95vWfg5S9guO9LyNkBhA1AwjFRRx6GrPzV5QY5PWVt6295yVn7DMyQAbIABkgA2SADJABMlALDBQiHORrQ2GhioUFXR1CD0554z04EtaighFEzAog1ObDhWtvul4KcpyUn5StA9vd1gLY9XiPKp9Cth8yuDL8/1TyzZi5Q+fLiAdxdeQdZDLpdYk4vYmYOTPqkQk+k8c3t2SBDJABMkAGyAAZIAPbyUA+kaCQ/RQWqlhYkHAGVYIyu3Vw+uK3VI6FZiOAqBVAa8ejmLjTrd96e6UnVTlKLk63c7Dq0qHitWBjfPIoYpYk3wyi2fCrfBknzn0Ntr2KDR4Kqt84yW5nv/Ha5I8MkAEyQAbIABkgA2Sg3hkoRDjI14bCQhULC+J9IAtPvUjVnxeWrmN/xxNKXAgZfoTiPhjHP43V5JIOiXCTP25YsFbxM9bzoBUvk5XVSZgnPgvxVBAhKBQPwDr5LFbWJt38CzJxr0/YuP4zJ/V65oPPRr7JABkgA2SADJABMkAGtoOBfCJBIfspLFT5oltEhaxI4L7RvjVpoSXxoHKplwoRYSOAUxe+hmRqAWk3aWO2TZU/33YMpFJfM5ffQk+MnhgkJUF7r/wQYcOHkNmkKkBIFYgb44eVJ0Ou+oOIR9LW23KCLXUf8XxkigyQATJABsgAGSADZIAMaAYKEQ7ytaGwUIML77Rt49LgPyBsNin3+rDhR9TchYGR32arEHDQVGri9EJOvK2+rnibDI2+i4jVhKgVRHNcJ928MPAT2HZyQ8JG9lWl+orXIWtkgAyQATJABsgAGSADZCCfSFDIfgoLNSgsyNvt1bUpdPZ8ASIqRMyA8lrY37EXs/MDG0pQcuIo98ShQxdyXgvaw2R2oR8Hu55G1PJD8mHErB3oOP35bGhL7vhy3x/PzzFABsgAGSADZIAMkAEyQAbIQI6BQoSDfG0oLNSgsKAHhYP5has40PWkdrE3RFzw4/Cx/4LF5RGKCxXr17tzIjhIpVdx9MyXEDJ8CBtBRCwfWtsfwuR0T1ZYkPwLuVCI3CDnhEdbkAEyQAbIABkgA2SADJABMlBOBvKJBIXsp7BQsQVoKQeHnU3UeOvOEcQSuxGOS7WBICLGDpy88B3Y9tq6MpSlvDbPde9BrkMhJMyh7/LrCMcDiJo+SILNiLkLV0d+rcUeNweGPoduc+/z0c60CxkgA2SADJABMkAGyAAZIAOlZ6AQ4SBfGwoLNSgs5KpFZJBOr6Lvyo9VtYGwqcWFWGIXBq6/k60mwcFY+sG4waZZ7wMHI+Pvo6X9QRWaIoka5V/PxdeQydjI9pt7PBNslrlfanBsb+CK9+96XpETckEGyAAZIANkgAyQgVIykE8kKGQ/hYW6+OM9CaP702ox25Lwq7fksfYmjN3ugu2+Ic+53vMteSkHpW179pTSkndwsOtRNMf9bsJGP+LHPonF5TE42eM4KZbS/jwXeSIDZIAMkAEyQAbIABkgA/fHQCHCQb42FBbqQlhwsLg0jHj3J1Vcv5SgbI77YJ54FgtLI67nggM7k2F4RIn7W8qBykS2sjqBxKnPqhKgUv5TQiEOdD6CyelTcGwdusIJ7/4mPNqL9iIDZIAMkAEyQAbIABkgA6VnIJ9IUMh+CgslXmhuF/i2bWP01mGEjSaVLDBi+CACg3XyM8g4qawbPhMGln5girhw9vIPlceI2Dxiao+FodEWlaxRbC5hENvFBq9L25MBMkAGyAAZIANkgAyQATLgMVCIcJCvDYWFOhEWBBLHTuPS0M8QMZuUqCCJAyXvQt/Aj5G2V1iFoAx97ThpXB9rVQk0I0YAIdOPUDyI0xf+GqnUoq4Ckc3BwMnMm8y4JQtkgAyQATJABsgAGSADZGB7GMgnEhSyn8JCGRab2zFAbDulQh6kKsHJc68ilpDEgfrNuVSNuDnRhnQ6zTfnJe7vyenjiLY/iIjpQ7MRQNQKwDz5KaytzShRQXJbOCL60GOBHhslZm875hlec3t+/Gl32p0MkAEyQAbIABkoJQOFCAf52lBYqKM/9r0qAwtLwzjc/SmE4n5ErIAqQ7m/42FML5zb4LUgC14NqJeA0Pt/brcycFfWJK/C59DcpkUcCYE42PVHmF+6CsdNmkkbk6WtsMRjyAkZIANkgAyQATJABshApRjIJxIUsp/CQnZxXS8ga5Fgeua8qlAgi11V9tAIwjzxaYjooBe7Uv5QYv8pKmxpADs2JI+FspfjwLZXcfTsSwhLTgUVchJAxAxg6GY0Kyps6bx1x1+9jCM+B/klA2SADJABMkAGyAAZqE8GChEO8rWhsFA3Czvbrf4g8ItY4GDoZgwRayfC8aBKLBiKB3Dy/DeRTi9Dl0l0kFHiQkZtOXFsPnEoEcZlxbbXcO7qW5AEmSIsKHHBDKL38vcp1NTNeNqcBY4T2oYMkAEyQAbIABkgA2SglhnIJxIUsp/CQl0thLT3geeFkEov4/zAG1pYEM8FQ79VP3Pp+3DsNaTlDbwrQtTywKjUvWu7Ohi51YbWjoeVJ4gkyJRKEMfOvoxkemlDqEml7ovX4Q8bGSADZIAMkAEyQAbIABkgA1tloBDhIF8bCgt1IyxoLwWBSUId0m6ywN85aRzr/XJWVFBhEeZuDI2GkcnYXAhvuf8dSCLGmfkriFm7VElJyWEhYk1rxwNYWBpS9tRCDSe1rU5qPI6skAEyQAbIABkgA2SADJCByjKQTyQoZD+FhS0vLCvb2cUOLhEXvH8LSyMwT/yJWgSLsBCx/Hi/6ylMTp9WwoLn4VDsNeu9/eLSDZgnnkNYciq43h8HjzyOOzMfKDuK8KDDUGqLlXrvNz4feSQDZIAMkAEyQAbIABkgAzkGChEO8rWhsFCnwoI3cBxbh0dMz55H1JJ8AAGdGyAeREt7EPOLQx9RClG39c7VKFslyLgigRYL9CA80fs1RE2psuFD2GhCxGzCtRuhdZU1mAyzURjhc+Z+mGgL2oIMkAEyQAbIABkgA7XFQD6RoJD9FBbqXVjISCWDjEoqeOPWIbR27HVzA8gCOYCuD/4Ca8lp17vB0Vu3VGKjThA6UaMWCSS0IZlawrkrbyCkvBTEW0EEGj/O9H8fksdC7OSFQND7o7Ym1UZlnM9NTskAGSADZIAMkAEy0LgMFCIc5GtDYaHehQXvzbttw3bSuHTtp2huCyhxIdauq0V0970I206tK5Mo+QQaOf+CiAoiyIgNMiofRdjcg6jlg0rWaPnQ3ftVVXJSHyPHy8TUmB4e/FFq3B8l9j37ngyQATJABsgAGSADtcdAPpGgkP0UFupcWJDFbu4NfAbJ1ApOnfsfiJgBtUiWfAHi0n/h6luw06v6WCVG1N4AKdWkJt4HtuvlMTl9Cgc6HkXYlPAH8fLwwzj+nJuscX1OBW3nUt0Dz9O4/LHv2fdkgAyQATJABsgAGSAD5WSgEOEgXxsKCw0gLEieAPUGXlz2nQzWknPo7PkSWiy/cu8PGzvQ2v4ghm+2rBMWdFhEOYGu1nNrezmYnr+Ag12PqXKSEgYRNYOIJvZierZPJ73MsrNeYOAkWK39yvsim2SADJABMkAGyAAZIANkIJNPIyhoP4WF7OKwfgeZF/fvufbLYJpbuIyDR55U+QIkIaGUTmzp2I3x20eyIQBeu7offFkPDR3KoMWXaXSc/gIipoQ/aE+FlvaHMDph6pwKG/JQuCEQ2fPUL0t1z0IDzAfsQ45PMkAGyAAZIANkgAw0NgMFKQd5GlFYaMiFhA3btjE3fxEHu55YV4YyiENHn8HU7AU3X4C7YHZtpBMUbvyuticlN3zB8+hwJATCQSq1gKNnvqzCRSKmP5vs8tLQz2Hba0i7eSukekRtPz/vn/1HBsgAGSADZIAMkAEyQAYajYE8GkFBuyksNOriUC2mHYyMv4+WxAO60oEkJ2wLwDrxLNZW72RzM8hAk5wD9TbgVMJFSdKoqjroyhlpexW9l/8WzXEJEwmi2fAjavnRc+mbcOx0NkGjLkNZTyJL/fVvvfHK5yGjZIAMkAEyQAbIABkgA6VgoCDlIE8jCgsNKSw4sG0HGcdG2l7DleF/QsSSEora5V8W1J09f4nV1VuumLB+Ab3+c+0PbB3u4Sa4dBxcu/EbtLQ/gIihQyCi1g4c+eArWE3OuKU49fN75SVLMbB5jtrniH3IPiQDZIAMkAEyQAbIABmoFQbyaAQF7aaw0JDCQm7Qe3kX+gbeVCER4vov+RZilg89F1+D46RRt4toVVJS20LsMDrRprwUlMhiBFV+hVjiUayujq8TWFwRosG5qZVJk/eZG+u0BW1BBsgAGSADZIAMkAEyIAyU4z8KCw24QFTlJ91QCJUnwMlgNTmF430vI2LkPBekJGXv5R8ilV5RuQe80pX1NSHp6he3p0/h/SMfR9jwQYkrRgDx7j/GzHy/Wykjkw2ZyD1/fXlv5J6LEy5tQQbIABkgA2SADJABMkAG6pUBCgsNKAJUEmYnvYL2088jbPoRsfwIG35EzJ24cv1tZDJpJS7o3AJ6klE5ClSf2FWff8HzutD3nCulKSLL0vJN7O+UspIS/hDUXgvmLozfNtRzNUx1DI6vque4kvMBr8U/psgAGSADZIAMkAEyUJ8MUFjgwqeMCx/Ju2BjfnEIRvef6koRRgAhw4/9HXsxMn5YhUQ4kpshs/5NvYQGyIBb/111DkCvqoXnsSET5eLSKBKnPoOwsUMLKmYAscQeXLvxa9hSUnJDWcnqfC5O+OwXMkAGyAAZIANkgAyQATJABrbKAIUFCgtlFBZ0VQRZfM8u9CNq7UHYDLoCgx8tiT0Yn2zXi+1sP3hv/qvfY8ETPrycEqoShOPg6NkXEWrbqZ5VRBR55stDv0DatlUIxO+clBsGwolqqxMVjyMrZIAMkAEyQAbIABkgA2SgehmgsJBd0FZvJ9XyAJI3+V4ZxYmp4zjQ+bgSFiQ8IJoI4PCRZzA9d85N5uh6KDjV76kgfeKFM4igIM+4lpzDqfOvIirhDxL6YUroRxAnz7+KteRCNgRCt6uNZ6xl9njvnNPIABkgA2SADJABMkAGyEBlGKCwQGGhbB4L6g1+1r4S3pDG0GgEkYQsuAMIm5LUMIj3uz6O2YXL7kLd81iozAAobqLR4oAWTzI4P/ATxBKSTyGgqmBIqc2TfV9HMrXgJmvUHgvrc0oUd/1asBHvkX1MBsgAGSADZIAMkAEyQAbqnQEKC9mFL2EvB+wSJuC90VcVIDIZXBr8P2hpfwARo0nlW4haAVgnnsP80ojKq+B5AnihBuW4r5KdU3lkJHF1ZB9ESJDQBxFLxFuh4/RnsbQydleuCM9TwduSu5L1Bcdy2URC9hHHKRkgA2SADJABMkAGyMBHMUBhgYuRii9GbCeF89f+DmFjp6oSIZ4Lkoeg4/TnkUxOrRMXqmfx7VWA0GKH9qoQAUSEk8HRMGLtuxBx8ylI5Yu27j/G/OJgNlziowYh93GSJgNkgAyQATJABsgAGSADZKCWGaCwQGGh4sKCWpBnUjh29mWEldeCD1EJjTD8aO/5CySTsypnQa705PZOMuJx4Q1y7X2h/1+SMU7N92F/x0OIxCWvQgBRy48DEtqxOKBEBy0+5Np75+GWNiEDZIAMkAEyQAbIABkgA2SgXhigsLBu0VgvnVr9z6Hf9Nv2Ck6d/xYiEkKgwgcCiJpN6jvbXquat/1aCNEhHbnQDhsTU0exv/MxnaTRFGEkiKi1S1W6UMcpj4bq8bqofi74w8I+IgNkgAyQATJABsgAGSADtcgAhQUKC9m38ZUCWHsAOLAzNtaSszCOP49w3IewISER2nPhRO9/h4gLlbqnj7qO9pwQgUCLBLZjY2FxGPHuj2Nfmy6f2XzYj1iiCaO3O9VxkqBRnlNECdvh5PhR9uU+8kEGyAAZIANkgAyQATJABmqbAQoLFBYqvni3bXn7Lwtv8VxwsLQ8hq4zX0TEkIoKkvxQKkbswvmrb1b83u49obkigQgFmQzmFq7AOvmcqv6ghRC53yAGRt6B5I9QooIrJuRyM9T2RHFvu/CZaBcyQAbIABkgA2SADJABMkAGMuXQFfB7xZyVndKYA3NxeQRt3Z9U4QQh04+oCisI4vzAm8g4DiSfgWajvKEF2sNAX0uHQEh/6GumHQfLKxOwTvyZ9q4w/AjFdQWI/sGfw7bTVSKENCZDnDvY72SADJABMkAGyAAZIANkYHsYKEYD2KwthQV6QRS0wJ6Zv4i4Ky6ETc9zIYjL19+G48iiXXs4lHOy8DwMRFTIOK6YobwPHKysTuLo2a/oQFODNgAACgxJREFUEpnZnApB9F75UdXkgyinbXju7ZmkaXfanQyQATJABsgAGSADZKDaGdhMHCjmewoLFBYKEhacjI3ZhUs4fPQZRMwdKtQgan0MscSDuHrjvdw5ZdFfJhvr/A+ed4S3zWB1bRqdH3xB35MZhBI+DD+6e7+KVHqRwkKZ+qNc/czz8seZDJABMkAGyAAZIANkgAyUjoFiBITN2lJY4CKroIW/zrmQwcTUERzofFJVWwgZTaoMZdgIYGg0BNtOVmAR7+Z/cPsxmVpCz8XvQu5BVbAw/IhZQXSf/SrstK5eoTwc2O8F9Tsn9NJN6LQlbUkGyAAZIANkgAyQATKwHQxsJg4U8z2FBS4wC1pg5hbnDu7MnMLBrqfcBIl+ldixpf1h3Bg/VNC5tzq4vLwK3jaZXMDJc99A2BSBQyeXlOoVnT1/jsWVcXUvUiVCJaRk9Yey9s1W+5DH8ceUDJABMkAGyAAZIANkgAxUloFiBITN2lJYoLBQ8ALTK9Eo+RRGJw6jpf0B5bHQHNdeAhErgJsTpptzofSDxRM3HCUWJNF35ccIW0FElLeCDxErCOvEZ5BKz6vqDzJhybE6hKL098MJkTYlA2SADJABMkAGyAAZIANkoNoZ2EwcKOZ7CgsUFgoWFjYOGBs3b3fiQMejynMhYvqUyHCw63ElLuhqDTqhoycIbGy/+QTkOFI6Uudq2CAKiEjgZGDbqzjb/wZiid0IGXJd7a2QOPlnmF8cLtHzbX5/W30OHkcbkgEyQAbIABkgA2SADJABMrDdDBQjIGzWlsIChYUSLrwdDN9sQTSxB2FViUHCIqRiRBNuTx3T3gK2CAT3n9DRExa8trYbymA7KVwc+t+IWjsQivsRdZM1HjzylBIVcu04gW33BMbrk0EyQAbIABkgA2SADJABMrD9DGwmDhTzPYUFCgslExZUSIKTwvBYFC2JvZD8BiIwhIwA9nc8hrGJhHutQoQFGYA2bAlnkFKWmQxsJ42B4V8imnhIeUdELL/yVoh3/1fMzl/U4Q9lrErBSXH7J0X2AfuADJABMkAGyAAZIANkgAzcHwPFCAibtaWwQGGhZMKC9iLQi/7rY62IWDvdsAg/ms0diFq7MDPXpwSC+x/8+rzisWCLsODY6L/+tqr8EDX9aFYVKQKItTdhZv48UmkpP3n/Asb939f9DWKen/YiA2SADJABMkAGyAAZIANkYDsZ2EwcKOZ7CgsUFkomLMhiXw8QB7a9hoGR36AlsdsNiwiobWv7Ixi73X7f1/TyMtiOFhUGb4axv2OvW+YyABEXDh19BrenetxEjVpUyN0TJ6/tnLx4bfJHBsgAGSADZIAMkAEyQAaqg4FiBITN2lJYoLBw34v8rU4Ikv9gZLwVUUvEhR1KWIgYPrR2PIJp5bkgiRdFANBJHe8+ryRm9L6TMpHyWQSG62PN6pySvyFs+hEy/IglmjA+2U0vBfKcZcZjh9vcOKItaAsyQAbIABkgA2SADJCBzcSBYr6nsMCFWFkXYml7FZeHfomIuVuFLUi+BVUxwmzC6C0pRSmVHURY0KKBnui02LDxs/7u5kQc+zseQVgladT5G94/8hTGJtuzlSM4WXKyJANkgAyQATJABsgAGSADZIAM3JuBYgSEzdpSWKCwUFZhQeVEsNcwdDOKqNWEsLFTJXWMWj4c6HwMI+OGur7nkaAHvw5jyE4ErrfC+O0E9nc8roUJI4iwEVAlJkcn9Dk2lKJkv5a5X+89SWX7jPan/ckAGSADZIAMkAEyQAbIQFUysJk4UMz3FBYIexlgv0sYkAoOdhKXh36FWEKEhaBO6mj4lNggiR5tJ6k8F3IJF/U5vAoQE1PH0drxqBIlQqYIFBJSsRdDN8PIOA7SrP5Qhn6keEChhAyQATJABsgAGSADZIAM1BsDxQgIm7WlsEBhocQL0vWignzO5U8Q8WB4rAWt7Q8ocSFiBRExAmjteAjXbrzrCgt64tLeBw7Ek2F27hwOHX0aUVOXr5TcCrH2h7So4FZ+8JI71tug5/Pwh4wMkAEyQAbIABkgA2SADJCBUjKwmThQzPcUFigslFhY8AZ9TmBYn0PBydi4dqMZMWsXRCBoNoKIqnwJPgxc/xXS9kr2fsRbYXruAmJKiND5FCJWANHEbvQP/gMcJ5091rblurlrlnLg8Vxen3JLFsgAGSADZIAMkAEyQAbIQK0zUIyAsFlbCgsUFrKL8/INEG/Br7dOJo2xCRP7Ox/TpShNSegYRCyxBxeu/h0yTkp5LywuX4dx/E+Ud4NUf5AQCilfeWnw/0LOUb775WRJ25IBMkAGyAAZIANkgAyQATJQnwxsJg4U8z2FBQoL27JAF2+EsQkLLYm9SlRoNv2Imn5ErB042/8aFhavIpJ4CBH53tiBkBFExGzC2f7/BSljSe+E+pzk+OPFfiUDZIAMkAEyQAbIABkgA+VloBgBYbO2FBYoLGyTsGArceDWnS4cPvoJhAzxSPAjFPchYu5Ca/vDOlGjfGf6EDV2ou/Kj2Hba255Smlf3gHH89O+ZIAMkAEyQAbIABkgA2SADNQbA5uJA8V8T2GBi9NtWaDbTgYZx0batjEzfx6tHU9gX5sP+9oCCCtxwYd9cR+a4z7sO+zHB/1/41aO0IKEas++25a+q7eJlc/DPxbIABkgA2SADJABMkAGGomBYgSEzdpSWODidFsWp5LQ0XZLRMrnqdmzMI7/KUIq7EESNfoQiuvcC6cvfBvJ1Bx06UldZYJVIDj5N9Lkz2cl72SADJABMkAGyAAZIAOlYmAzcaCY7yksUFjYFmHhXoNiYWkI5onnETE+ppI6irDQc+G7SNurVXOP97pvfsdJngyQATJABsgAGSADZIAMkIFaYaAYAWGzthQWKCxU1aJ9cWkQiVMvIGrtRHfvX2Flbbqq7q9WJgveJ3/YyAAZIANkgAyQATJABsgAGbgXA5uJA8V8T2GBwkJVLdwlPGJldQJjkxbS9ooKf7jXYOB3nCTJABkgA2SADJABMkAGyAAZIAP3z0AxAsJmbYsSFjY7Kb+nBWgBWoAWoAVoAVqAFqAFaAFagBagBWiBxrAAhYXG6Gc+JS1AC9ACtAAtQAvQArQALUAL0AK0AC1QFgtQWCiLWXlSWoAWoAVoAVqAFqAFaAFagBagBWgBWqAxLEBhoTH6mU9JC9ACtAAtQAvQArQALUAL0AK0AC1AC5TFAhQWymJWnpQWoAVoAVqAFqAFaAFagBagBWgBWoAWaAwLUFhojH7mU9ICtAAtQAvQArQALUAL0AK0AC1AC9ACZbEAhYWymJUnpQVoAVqAFqAFaAFagBagBWgBWoAWoAUawwIUFhqjn/mUtAAtQAvQArQALUAL0AK0AC1AC9ACtEBZLEBhoSxm5UlpAVqAFqAFaAFagBagBWgBWoAWoAVogcawwP8HaJJ6Ft/l69k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
        <p:nvSpPr>
          <p:cNvPr id="17" name="Szövegdoboz 16"/>
          <p:cNvSpPr txBox="1"/>
          <p:nvPr/>
        </p:nvSpPr>
        <p:spPr>
          <a:xfrm>
            <a:off x="971599" y="1602009"/>
            <a:ext cx="7416824" cy="2800767"/>
          </a:xfrm>
          <a:prstGeom prst="rect">
            <a:avLst/>
          </a:prstGeom>
          <a:noFill/>
        </p:spPr>
        <p:txBody>
          <a:bodyPr wrap="square" rtlCol="0">
            <a:spAutoFit/>
          </a:bodyPr>
          <a:lstStyle/>
          <a:p>
            <a:r>
              <a:rPr lang="en-US" sz="1600" b="1" dirty="0">
                <a:solidFill>
                  <a:srgbClr val="A9C349"/>
                </a:solidFill>
                <a:latin typeface="Arial" pitchFamily="34" charset="0"/>
                <a:cs typeface="Arial" pitchFamily="34" charset="0"/>
              </a:rPr>
              <a:t>Primary target group</a:t>
            </a:r>
          </a:p>
          <a:p>
            <a:r>
              <a:rPr lang="en-US" sz="1600" dirty="0">
                <a:latin typeface="Arial" pitchFamily="34" charset="0"/>
                <a:cs typeface="Arial" pitchFamily="34" charset="0"/>
              </a:rPr>
              <a:t>policy decision makers of national and regional governments </a:t>
            </a:r>
          </a:p>
          <a:p>
            <a:endParaRPr lang="en-US" sz="1600" dirty="0">
              <a:latin typeface="Arial" pitchFamily="34" charset="0"/>
              <a:cs typeface="Arial" pitchFamily="34" charset="0"/>
            </a:endParaRPr>
          </a:p>
          <a:p>
            <a:r>
              <a:rPr lang="en-US" sz="1600" b="1" dirty="0">
                <a:solidFill>
                  <a:srgbClr val="A9C349"/>
                </a:solidFill>
                <a:latin typeface="Arial" pitchFamily="34" charset="0"/>
                <a:cs typeface="Arial" pitchFamily="34" charset="0"/>
              </a:rPr>
              <a:t>Secondary target group</a:t>
            </a:r>
          </a:p>
          <a:p>
            <a:r>
              <a:rPr lang="en-US" sz="1600" dirty="0">
                <a:latin typeface="Arial" pitchFamily="34" charset="0"/>
                <a:cs typeface="Arial" pitchFamily="34" charset="0"/>
              </a:rPr>
              <a:t>food producers and the retail sector </a:t>
            </a:r>
          </a:p>
          <a:p>
            <a:r>
              <a:rPr lang="en-US" sz="1600" dirty="0">
                <a:latin typeface="Arial" pitchFamily="34" charset="0"/>
                <a:cs typeface="Arial" pitchFamily="34" charset="0"/>
              </a:rPr>
              <a:t>parent and youth </a:t>
            </a:r>
            <a:r>
              <a:rPr lang="en-US" sz="1600" dirty="0" err="1">
                <a:latin typeface="Arial" pitchFamily="34" charset="0"/>
                <a:cs typeface="Arial" pitchFamily="34" charset="0"/>
              </a:rPr>
              <a:t>organisations</a:t>
            </a:r>
            <a:endParaRPr lang="en-US" sz="1600" dirty="0">
              <a:latin typeface="Arial" pitchFamily="34" charset="0"/>
              <a:cs typeface="Arial" pitchFamily="34" charset="0"/>
            </a:endParaRPr>
          </a:p>
          <a:p>
            <a:pPr lvl="1"/>
            <a:endParaRPr lang="en-US" sz="1600" dirty="0">
              <a:latin typeface="Arial" pitchFamily="34" charset="0"/>
              <a:cs typeface="Arial" pitchFamily="34" charset="0"/>
            </a:endParaRPr>
          </a:p>
          <a:p>
            <a:r>
              <a:rPr lang="en-US" sz="1600" b="1" dirty="0">
                <a:solidFill>
                  <a:srgbClr val="A9C349"/>
                </a:solidFill>
                <a:latin typeface="Arial" pitchFamily="34" charset="0"/>
                <a:cs typeface="Arial" pitchFamily="34" charset="0"/>
              </a:rPr>
              <a:t>Tertiary target group </a:t>
            </a:r>
          </a:p>
          <a:p>
            <a:r>
              <a:rPr lang="en-US" sz="1600" dirty="0">
                <a:latin typeface="Arial" pitchFamily="34" charset="0"/>
                <a:cs typeface="Arial" pitchFamily="34" charset="0"/>
              </a:rPr>
              <a:t>civil society, academia and professional </a:t>
            </a:r>
            <a:r>
              <a:rPr lang="en-US" sz="1600" dirty="0" err="1">
                <a:latin typeface="Arial" pitchFamily="34" charset="0"/>
                <a:cs typeface="Arial" pitchFamily="34" charset="0"/>
              </a:rPr>
              <a:t>organisations</a:t>
            </a:r>
            <a:endParaRPr lang="en-US" sz="1600" dirty="0">
              <a:latin typeface="Arial" pitchFamily="34" charset="0"/>
              <a:cs typeface="Arial" pitchFamily="34" charset="0"/>
            </a:endParaRPr>
          </a:p>
          <a:p>
            <a:r>
              <a:rPr lang="en-US" sz="1600" dirty="0">
                <a:latin typeface="Arial" pitchFamily="34" charset="0"/>
                <a:cs typeface="Arial" pitchFamily="34" charset="0"/>
              </a:rPr>
              <a:t>general public and individuals (e.g. parents, grandparents, children, adolescents) </a:t>
            </a:r>
          </a:p>
        </p:txBody>
      </p:sp>
      <p:sp>
        <p:nvSpPr>
          <p:cNvPr id="22" name="Dátum helye 14"/>
          <p:cNvSpPr>
            <a:spLocks noGrp="1"/>
          </p:cNvSpPr>
          <p:nvPr>
            <p:ph type="dt" sz="half" idx="10"/>
          </p:nvPr>
        </p:nvSpPr>
        <p:spPr>
          <a:xfrm>
            <a:off x="457200" y="6356350"/>
            <a:ext cx="2133600" cy="365125"/>
          </a:xfrm>
        </p:spPr>
        <p:txBody>
          <a:bodyPr/>
          <a:lstStyle/>
          <a:p>
            <a:fld id="{DB741657-CF10-4C17-B1AC-3E146F358EB1}" type="datetime1">
              <a:rPr lang="hu-HU" smtClean="0">
                <a:latin typeface="Arial" pitchFamily="34" charset="0"/>
                <a:cs typeface="Arial" pitchFamily="34" charset="0"/>
              </a:rPr>
              <a:pPr/>
              <a:t>2022. 11. 13.</a:t>
            </a:fld>
            <a:endParaRPr lang="hu-HU" dirty="0">
              <a:latin typeface="Arial" pitchFamily="34" charset="0"/>
              <a:cs typeface="Arial" pitchFamily="34" charset="0"/>
            </a:endParaRPr>
          </a:p>
        </p:txBody>
      </p:sp>
      <p:sp>
        <p:nvSpPr>
          <p:cNvPr id="23" name="Dia számának helye 15"/>
          <p:cNvSpPr>
            <a:spLocks noGrp="1"/>
          </p:cNvSpPr>
          <p:nvPr>
            <p:ph type="sldNum" sz="quarter" idx="12"/>
          </p:nvPr>
        </p:nvSpPr>
        <p:spPr>
          <a:xfrm>
            <a:off x="6553200" y="6356350"/>
            <a:ext cx="2133600" cy="365125"/>
          </a:xfrm>
        </p:spPr>
        <p:txBody>
          <a:bodyPr/>
          <a:lstStyle/>
          <a:p>
            <a:fld id="{D7919871-C9BF-4C3C-B3EF-FDF7F179A12B}" type="slidenum">
              <a:rPr lang="hu-HU" smtClean="0">
                <a:latin typeface="Arial" pitchFamily="34" charset="0"/>
                <a:cs typeface="Arial" pitchFamily="34" charset="0"/>
              </a:rPr>
              <a:pPr/>
              <a:t>8</a:t>
            </a:fld>
            <a:endParaRPr lang="hu-HU" dirty="0">
              <a:latin typeface="Arial" pitchFamily="34" charset="0"/>
              <a:cs typeface="Arial" pitchFamily="34" charset="0"/>
            </a:endParaRPr>
          </a:p>
        </p:txBody>
      </p:sp>
      <p:sp>
        <p:nvSpPr>
          <p:cNvPr id="10" name="Zaobljeni pravokotnik 9"/>
          <p:cNvSpPr/>
          <p:nvPr/>
        </p:nvSpPr>
        <p:spPr>
          <a:xfrm>
            <a:off x="5453844" y="4607881"/>
            <a:ext cx="3528391" cy="1274634"/>
          </a:xfrm>
          <a:prstGeom prst="roundRect">
            <a:avLst/>
          </a:prstGeom>
          <a:solidFill>
            <a:srgbClr val="A9C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Children and adolescents are the indirect end users of the policy measure outcomes produced by </a:t>
            </a:r>
          </a:p>
          <a:p>
            <a:pPr algn="ctr"/>
            <a:r>
              <a:rPr lang="en-US" sz="1600" dirty="0">
                <a:solidFill>
                  <a:schemeClr val="bg1"/>
                </a:solidFill>
                <a:latin typeface="Arial" panose="020B0604020202020204" pitchFamily="34" charset="0"/>
                <a:cs typeface="Arial" panose="020B0604020202020204" pitchFamily="34" charset="0"/>
              </a:rPr>
              <a:t>Best-</a:t>
            </a:r>
            <a:r>
              <a:rPr lang="en-US" sz="1600" dirty="0" err="1">
                <a:solidFill>
                  <a:schemeClr val="bg1"/>
                </a:solidFill>
                <a:latin typeface="Arial" panose="020B0604020202020204" pitchFamily="34" charset="0"/>
                <a:cs typeface="Arial" panose="020B0604020202020204" pitchFamily="34" charset="0"/>
              </a:rPr>
              <a:t>ReMaP</a:t>
            </a:r>
            <a:r>
              <a:rPr lang="en-US" sz="1600" dirty="0">
                <a:solidFill>
                  <a:schemeClr val="bg1"/>
                </a:solidFill>
                <a:latin typeface="Arial" panose="020B0604020202020204" pitchFamily="34" charset="0"/>
                <a:cs typeface="Arial" panose="020B0604020202020204" pitchFamily="34" charset="0"/>
              </a:rPr>
              <a:t>.</a:t>
            </a:r>
          </a:p>
        </p:txBody>
      </p:sp>
      <p:pic>
        <p:nvPicPr>
          <p:cNvPr id="2051" name="Picture 3" descr="D:\brm_official_prez_elemek\14_dia.png"/>
          <p:cNvPicPr>
            <a:picLocks noChangeAspect="1" noChangeArrowheads="1"/>
          </p:cNvPicPr>
          <p:nvPr/>
        </p:nvPicPr>
        <p:blipFill>
          <a:blip r:embed="rId2" cstate="print"/>
          <a:srcRect/>
          <a:stretch>
            <a:fillRect/>
          </a:stretch>
        </p:blipFill>
        <p:spPr bwMode="auto">
          <a:xfrm>
            <a:off x="5004048" y="5396011"/>
            <a:ext cx="1063535" cy="1461989"/>
          </a:xfrm>
          <a:prstGeom prst="rect">
            <a:avLst/>
          </a:prstGeom>
          <a:noFill/>
        </p:spPr>
      </p:pic>
      <p:pic>
        <p:nvPicPr>
          <p:cNvPr id="2052" name="Picture 4" descr="D:\brm_official_prez_elemek\15_dia.png"/>
          <p:cNvPicPr>
            <a:picLocks noChangeAspect="1" noChangeArrowheads="1"/>
          </p:cNvPicPr>
          <p:nvPr/>
        </p:nvPicPr>
        <p:blipFill>
          <a:blip r:embed="rId3" cstate="print"/>
          <a:srcRect/>
          <a:stretch>
            <a:fillRect/>
          </a:stretch>
        </p:blipFill>
        <p:spPr bwMode="auto">
          <a:xfrm>
            <a:off x="2987824" y="4653136"/>
            <a:ext cx="1291057" cy="2204864"/>
          </a:xfrm>
          <a:prstGeom prst="rect">
            <a:avLst/>
          </a:prstGeom>
          <a:noFill/>
        </p:spPr>
      </p:pic>
      <p:pic>
        <p:nvPicPr>
          <p:cNvPr id="2053" name="Picture 5" descr="D:\brm_official_prez_elemek\17_dia.png"/>
          <p:cNvPicPr>
            <a:picLocks noChangeAspect="1" noChangeArrowheads="1"/>
          </p:cNvPicPr>
          <p:nvPr/>
        </p:nvPicPr>
        <p:blipFill>
          <a:blip r:embed="rId4" cstate="print"/>
          <a:srcRect/>
          <a:stretch>
            <a:fillRect/>
          </a:stretch>
        </p:blipFill>
        <p:spPr bwMode="auto">
          <a:xfrm>
            <a:off x="1043608" y="4869159"/>
            <a:ext cx="1999749" cy="1988841"/>
          </a:xfrm>
          <a:prstGeom prst="rect">
            <a:avLst/>
          </a:prstGeom>
          <a:noFill/>
        </p:spPr>
      </p:pic>
      <p:pic>
        <p:nvPicPr>
          <p:cNvPr id="2054" name="Picture 6" descr="D:\brm_official_prez_elemek\16_dia.png"/>
          <p:cNvPicPr>
            <a:picLocks noChangeAspect="1" noChangeArrowheads="1"/>
          </p:cNvPicPr>
          <p:nvPr/>
        </p:nvPicPr>
        <p:blipFill>
          <a:blip r:embed="rId5" cstate="print"/>
          <a:srcRect/>
          <a:stretch>
            <a:fillRect/>
          </a:stretch>
        </p:blipFill>
        <p:spPr bwMode="auto">
          <a:xfrm>
            <a:off x="3779912" y="4957330"/>
            <a:ext cx="1512168" cy="1900670"/>
          </a:xfrm>
          <a:prstGeom prst="rect">
            <a:avLst/>
          </a:prstGeom>
          <a:noFill/>
        </p:spPr>
      </p:pic>
      <p:sp>
        <p:nvSpPr>
          <p:cNvPr id="15" name="Title 1">
            <a:extLst>
              <a:ext uri="{FF2B5EF4-FFF2-40B4-BE49-F238E27FC236}">
                <a16:creationId xmlns:a16="http://schemas.microsoft.com/office/drawing/2014/main" id="{1FB4505F-B211-F449-B0FD-03B3D9ADED8A}"/>
              </a:ext>
            </a:extLst>
          </p:cNvPr>
          <p:cNvSpPr txBox="1">
            <a:spLocks/>
          </p:cNvSpPr>
          <p:nvPr/>
        </p:nvSpPr>
        <p:spPr>
          <a:xfrm>
            <a:off x="1407688" y="690127"/>
            <a:ext cx="6544645" cy="794657"/>
          </a:xfrm>
          <a:prstGeom prst="rect">
            <a:avLst/>
          </a:prstGeom>
        </p:spPr>
        <p:txBody>
          <a:bodyPr vert="horz" lIns="91440" tIns="45720" rIns="91440" bIns="45720" rtlCol="0" anchor="ctr">
            <a:noAutofit/>
          </a:bodyPr>
          <a:lstStyle/>
          <a:p>
            <a:pPr marL="457200" marR="0" lvl="0" indent="-457200" algn="ctr" defTabSz="914400" rtl="0" eaLnBrk="1" fontAlgn="auto" latinLnBrk="0" hangingPunct="1">
              <a:lnSpc>
                <a:spcPct val="100000"/>
              </a:lnSpc>
              <a:spcBef>
                <a:spcPct val="0"/>
              </a:spcBef>
              <a:spcAft>
                <a:spcPts val="0"/>
              </a:spcAft>
              <a:buClrTx/>
              <a:buSzTx/>
              <a:tabLst/>
              <a:defRPr/>
            </a:pPr>
            <a:r>
              <a:rPr kumimoji="0" lang="hu-HU" sz="2000" b="1" i="0" u="none" strike="noStrike" kern="1200" cap="none" spc="0" normalizeH="0" baseline="0" noProof="0" dirty="0">
                <a:ln>
                  <a:noFill/>
                </a:ln>
                <a:solidFill>
                  <a:srgbClr val="456177"/>
                </a:solidFill>
                <a:effectLst/>
                <a:uLnTx/>
                <a:uFillTx/>
                <a:latin typeface="arial, sans-serif"/>
                <a:ea typeface="+mj-ea"/>
                <a:cs typeface="+mj-cs"/>
              </a:rPr>
              <a:t>OUR STAKEHOLDERS AND MAIN TARGET GROUPS</a:t>
            </a:r>
            <a:endParaRPr kumimoji="0" lang="sl-SI" sz="2000" b="0" i="0" u="none" strike="noStrike" kern="1200" cap="none" spc="0" normalizeH="0" baseline="0" noProof="0" dirty="0">
              <a:ln>
                <a:noFill/>
              </a:ln>
              <a:solidFill>
                <a:srgbClr val="456177"/>
              </a:solidFill>
              <a:effectLst/>
              <a:uLnTx/>
              <a:uFillTx/>
              <a:latin typeface="+mj-lt"/>
              <a:ea typeface="+mj-ea"/>
              <a:cs typeface="+mj-cs"/>
            </a:endParaRPr>
          </a:p>
        </p:txBody>
      </p:sp>
    </p:spTree>
    <p:extLst>
      <p:ext uri="{BB962C8B-B14F-4D97-AF65-F5344CB8AC3E}">
        <p14:creationId xmlns:p14="http://schemas.microsoft.com/office/powerpoint/2010/main" val="3316476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églalap 11"/>
          <p:cNvSpPr/>
          <p:nvPr/>
        </p:nvSpPr>
        <p:spPr>
          <a:xfrm>
            <a:off x="8006" y="1628800"/>
            <a:ext cx="9135994" cy="38884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26" name="AutoShape 2" descr="data:image/png;base64,iVBORw0KGgoAAAANSUhEUgAABBYAAAE8CAYAAAB0LTJdAAAgAElEQVR4Aey9Z3cdx5U2Oj9iPPe9H+9rv3PvO1/uh7vWWESg7LFlkiAtp7HGYWyPFahgWRKVLYmSrCxROVtWjkRkEkXgACAyCBIkiAyCBAgQkcg5nIDZdz1VvfvUaZ4GTgDAc8B91upV3XW6K+x6qrrq6V17/wPF8VtaWiI5RAaCAcGAYEAwIBgQDAgGBAOCAcGAYEAwIBhIDgzEQQG4PvoPrv9E8IcAJzmAI+0k7SQYEAwIBgQDggHBgGBAMCAYEAwIBgQDwMBa/IRYEK0L0ToRDAgGBAOCAcGAYEAwIBgQDAgGBAOCgSsEA0IsXCENLUyiMImCAcGAYEAwIBgQDAgGBAOCAcGAYEAwsBYYEGJBiAVhEQUDggHBgGBAMCAYEAwIBgQDggHBgGBAMBAzBoRYEPDEDJ61YLokTWFQBQOCAcGAYEAwIBgQDAgGBAOCAcFAcmFAiAUhFoRYEAwIBgQDggHBgGBAMCAYEAwIBgQDggHBQMwYEGJBwBMzeIRFTC4WUdpL2kswIBgQDAgGBAOCAcGAYEAwIBhYCwwIsSDEghALggHBgGBAMCAYEAwIBgQDggHBgGBAMCAYiBkDQiwIeGIGz1owXZKmMKiCAcGAYEAwIBgQDAgGBAOCAcGAYCC5MCDEghALQiwIBgQDggHBgGBAMCAYEAwIBgQDggHBgGAgZgwIsSDgiRk8wiImF4so7SXtJRgQDAgGBAOCAcGAYEAwIBgQDKwFBoRYEGJBiAXBgGBAMCAYEAwIBgQDggHBgGBAMCAYEAzEjAEhFgQ8MYNnLZguSVMYVMGAYEAwIBgQDAgGBAOCAcGAYEAwkFwYEGJBiAUhFgQDggHBgGBAMCAYEAwIBgQDggHBgGBAMBAzBoRYEPDEDB5hEZOLRZT2kvYSDAgGBAOCAcGAYEAwIBgQDAgG1gIDQiwIsSDEgmBAMCAYEAwIBgQDggHBgGBAMCAYEAwIBmLGgBALAp6YwbMWTJekKQyqYEAwIBgQDAgGBAOCAcGAYEAwIBhILgwIsSDEghALggHBgGBAMCAYEAwIBgQDggHBgGBAMCAYiBkDQiwIeGIGj7CIycUiSntJewkGBAOCAcGAYEAwIBgQDAgGBANrgQEhFoRYEGJBMCAYEAwIBgQDggHBgGBAMCAYEAwIBgQDMWNAiAUBT8zgWQumS9IUBlUwIBgQDAgGBAOCAcGAYEAwIBgQDCQXBoRYEGJBiAXBgGBAMCAYEAwIBgQDggHBgGBAMCAYEAzEjAEhFgQ8MYMnkVnEQNh2DWzIuiZyO0jZkotplvaS9hIMCAYEA4IBwYBgQDAgGIgFA0IshF2ACphiAVMiPKMJBU0g8HlgyboOLJHPH6BAQAiGRGgrKYOMM4IBwYBgQDAgGBAMCAYEA4KBjYEBIRaEWNgwX/GDRAI6J5MHoaE/IMSCDN4bY/CWdpR2FAwIBgQDggHBgGBAMCAYSBQMCLEgxMKGIRZCO5WlpbAUoLmFbhodb1Zkg9JWEI2FDdrm8mIJ7QMiD5GHYEAwIBgQDAgGBAOCAcHA+mBAiAUhFjbkIlNvfwjQom+MWi88REU1v6bJ6fOqrrIVYn0GFxnERc6CAcGAYEAwIBgQDAgGBAOCgSsDA0IsCLGwQYkF2FNYpAvDb1N18zbKKUynmoaHyOubpUDgyujcMohLOwsGBAOCAcGAYEAwIBgQDAgGBAPrgQEhFoRY2JDEgj/gpd6RT6i6dTsda9tG2Z50yitKp1Ntz5LPN68MOJoEQyDgJ9hfWI9OJ3nI4C4YEAwIBgQDggHBgGBAMCAYEAxsJAwIsSDEwoZZTPP2B3TQsalyqmn9CVW1bKdjrdspt/AqpbWQW7iJOnr2ansLfhAJfkUyCKkgA/tGGtilLoJnwYBgQDAgGBAMCAYEA4KB9cSAEAtCLGwYYkF3nADNzJ2huo7/osrmDKpqyaDqNhALaZTjSaOcghT6uuzHNDxWa2soaJsLoq2wngOP5CUvOsGAYEAwIBgQDAgGBAOCAcHAxsGAEAtCLGwoYmHBN0S1Z6+jqubtVNWaQVVNGVTTmkHZBemKXMhTBEMq5R1NpamZLtstpd92T7lxOrcM1NKWggHBgGBAMCAYEAwIBgQDggHBwHpgQIgFIRY2DLEQWFqk9t4nqLplB1U2b1PbIKqatyk7CzmFqZTt0UeOJ4WyCtKp7OStNL8wQoGlJbUdYj06nOQhA7tgQDAgGBAMCAYEA4IBwYBgQDCw0TAgxIIQC0lPLIAYQMc8N/AyVbVup8qmDCpv2kaVTVupognbIbYrUiGrIJWyC1LUoc49qXS88S8Ew406jYAQDNIfkr4/bLSXlNRHJl6CAcGAYEAwIBgQDAgGEh8DQizIQirJF1IBCiz5aHD8AFW3ZCgiobJpC1U0gWDYQuWN2s5CtieNsixSAeQCbC2AXMjxbKKmc++R3z+v5MAkBewuaGOQid+JZaCVNhIMCAYEA4IBwYBgQDAgGBAMCAYuJwaEWBBiISmJBZsAWFqi2YU2qmm7jiqVlsI2Km/crgiFiiacY0tEBjmJhez8FMpSxhw30b7iH1DfxaOKSNAuKMWQ4+UclCRveSkKBgQDggHBgGBAMCAYEAwIBpILA0IsCLGQlMQCBhpoFcwudFJt+3VKUwEkQnnjVipX2goIM6jCjViAvYWCTZTlSadszybaX7KVRicaLS0FEAvaFeVSQEgGGdSTa1CX9pL2EgwIBgQDggHBgGBAMCAYWG8MCLEgxELSEguL3nFqvXA/VTRiCwTsKWyzD00q/EjZWwinsZBVsEnZWsgsSKNs2F7I30SFx/7T9hShXVBiQBJiYb0HJclPXoSCAcGAYEAwIBgQDAgGBAOCgeTCgBALQiwkJbHgCyxQ99DrVN6wjaqaYVMB5MI2raVgbYmobMKWiK1ht0LAvgKOXM9VlOXR57DBcKz+L+T1zSmZaBsLQizIoJ5cg7q0l7SXYEAwIBgQDAgGBAOCAcHAemNAiAUhFhKaWGBvDegYbFfBH1ikC8MfUlXzVmVXgW0pmBoL5nk4jQX2DnFJ6EmhUy3PBo05qq0QQi6s98Ak+cnLUDAgGBAMCAYEA4IBwYBgQDCQPBgQYkGIhYQmFvRgEiC/4aVhdLqKatp+RhVNP1beH8oaM2yCwSQU+DxyYmETZeanUK4nnc71ZNPSkl+2Qkj/SIL+kTwvHJkcSFsJBgQDggHBgGBAMCAY2JgYEGJBFk4JvnBibQEdzsy20on231JF41Yqa9Q2FSqbtirvD0wkOMPIiYUUyvbADWUaHSrNoMGRYxaxwGXYmIOADO7SroIBwYBgQDAgGBAMCAYEA4IBwUA8GBBiQYiFBCcW0MH1wn7B20d1535P5fXbqMqyo1DRuIXKGqG5oG0sOEkFXEdDLGTmp1KOIheuon3Fm2l86pwhHyEY4hls5Fl5WQkGBAOCAcGAYEAwIBgQDAgGNiYGhFgQYsFYOCcqyAPK5kF775OEbQ8gC+BaEmQCwkrlVjLUK4RJMERDLGiNhVTKhkHH/DQqrb2VFr1jhhvKRJWRlEteUoIBwYBgQDAgGBAMCAYEA4IBwcDlwYAQC0IsJAyxEAiYnSBAS8pw4hL5Az7qHHxeEQjY/qCIBMO1pEkihDsPEgupysXkJQYbC1Jc43M8qVRZt4uWArC3sERwQxlaTrPMci4DuWBAMCAYEAwIBgQDggHBgGBAMHDlYUCIBSEWEodYCGkL3nYQoMGxfVTdcq3SVKhs3EIVlm2FcCRCuLggseBOICxHNuQWplLT2XfI718IMSIpA+aVN2BKm0ubCwYEA4IBwYBgQDAgGBAMCAYuxYAQCyGL2UsFJKBZX5lAGyCgbCpoYmFqvpmOt11HZQ1sqPFHyhNEOALBLS5eYiHzSBodOPpD6rlYbLu8FK2F9cWF9EORt2BAMCAYEAwIBgQDggHBgGAgcTEgxIIQCwmjsYCBIrDkV4v3wNISzS50UG37tbY9BWyBKGvYQRVN7vYUwpEL8RIL2Z5NlJWfSvuKv0+jEw3kt4xJysCWuAObtI20jWBAMCAYEAwIBgQDggHBgGBg/TAgxIIQCwlFLHDnX/ROUkv3vVTeAJsKbKxxmzLeiOtwBIJbXLzEQlbBJm3MsSCFimr+k2Zme8TOgvSbhOw33H8kXL+XqMhaZC0YEAwIBgQDggHBgGBgaS14BfqHeFKVRpGO6ffP0/nBF5WmQnmTpaHQuIPKGrdSVQtIBnfXkuHIhXiJhVxPGoFcyC1Mo8z8q+hYwz3k9c3JwlLIBcGAYEAwIBgQDAgGBAOCAcGAYEAwsCTEgoDgMg0E8K5gkkjargI8QCxS78iHtivJcERBtHHxEgtwQQnjjlkFaYRtEbg+2fIMLXpnbJsLS4ZdCLNeci5EmWBAMCAYEAwIBgQDggHBgGBAMLDRMRCPcoHbs6KxcJkW68kDVu26MVje4PX4dBVVt/6UKhqvUeRCtCRCuPvjJRayClIpxwNi4SrKKkin7Px0yilMp84LmYocgSFHvz9gkAwycAbbVmQhshAMCAYEA4IBwYBgQDAgGBAMbHQMuJED8cQLsSDEQog2wnKdiDUVcM/UbD2dPPsb5U5SbXeI0q1kOFIBcfESC1pbIYWy81O1xoLSXEihAyXbaHC4nJS2QiBATi2M5eot/8nLRTAgGBAMCAYEA4IBwYBgQDAgGNgoGIiHQHB7VogFIRZWIBZCt0GgMy14B6iuYyeVnt5Glc2WDYUobSmsFbGQ4/kuZXvSKLMgVWkrZOV/l3ILU5XdhQNHM2h8qjXEReZGGRykHvKiEwwIBgQDggHBgGBAMCAYEAwIBiLBgBs5EE+8EAtCLCxLLGDrgAan3j7g9U3Tmd6/UiXcSIJMaNyiPUFE6f1hrYiF7IJ0RSJgO4TWXkilbJAM6kihstrbaGFxQrZCCO6XxX0kA7Lcw2ODhIIFwYBgQDAgGBAMCAYEA8mEgXgIBLdnhViQBVaECyw/+QNe6hx4PqilsEpkgkkyBLdCgAzQ5MDqhKmUmb9JGXWsqruNfLanCGhkmIcMisk0KEpZBa+CAcGAYEAwIBgQDAgGBAOCgegw4EYOxBMvxIIQCxERC4GlJbo4vo+qW39C5Q1bySQDVvM8SCysJqmgjTlmF2xWXiL25qdRS8fbFAh47br7/X61RUJsL0Q3KMkgLvISDAgGBAOCAcGAYEAwIBgQDCQXBuIhENyeFWJBiAV7ce0+IARocqaOjrX+kiqbdqwZqQCCYq2IheyCNNqbr4065nhSaV/xD6l30EPY6sHbPYRUSK4B0R2vUg+RjWBAMCAYEAwIBgQDggHBgGDADQNu5EA88UIsCLGwArEQoNmFc1Rz5hfKA0RZ41ZlU2E1tRTMtNaKWMgqSKEcpbGwibLyocGQQnlHv0fDoycpsOS3vUQIuSADsNsALPGCDcGAYEAwIBgQDAgGBAOCgY2AgXgIBLdnhVgQYmFZYsHrm6KWC/dQBTQVGrdReRMMNm5bM62FtSQWsiwDjspmg2cT5RVuIk/172lm9oIiFrDdYyMMFFIHaUfBgGBAMCAYEAwIBgQDggHBgGDADQNu5EA88UIsyGLSdTEdCCxSR//jikyobNyiyQSQCqvkWtLUVODztSIWsgs2ETxFwA1lbuF3KTM/jbI96YRtEZV1t5PXN29rLbh1QImXwVkwIBgQDAgGBAOCAcGAYEAwIBhIdgzEQyC4PSvEghALBrEQsL7cB5QHiAvDH6+ZZgITCc5w7YiFcMYgUym3CARDKtW1PUNwpam1FuBaE54ilsSgo/QPo3/ISzTZX6JSfsGwYEAwIBgQDAgGBAOCgSU3biCueCEWZOFkLZxAJmCg8avriZkaqmpZW0ONTlIB1+tJLOQWplGOZzPlFqZQlucHdL4nN2QRGQjAxSZkokkGGYTkRSQYEAwIBgQDggHBgGBAMCAYEAwkOwbiYhBcHhZiQYgFYzGtNRam5k5RTdt1VN6wdrYUwpEK600s5BRCWyGNcovSlb2FAyVbqG+o2NbagCFHPpJ98JDyywtQMCAYEAwIBgQDggHBgGBAMCAYAAbW4ifEghALBrGwRAveATrdeYsy0FjZtH1Db4WAZwgYcoTdhez8VMr2bKJDpT+hsYlm+u8ln+GGUgYgeQkJBgQDggHBgGBAMCAYEAwIBgQDGwMDQiwICRBCAqx2x/b5p6i993Eqa9hGlU1b19T7Q0JoLHg2kfIU4UklGHfMKsDWiBQqqb2V5hdG1RYIcT+5MQbP1e4rkp7gQjAgGBAMCAYEA4IBwYBgIFkxIMSCEAurRiwEF8xQ918if2CBOgdf1IRCE7ZArK1byZWJBSz2wxlcXP24UDeUKcpTRFnt7eT3z9ryhozMgcMf0LYozDg5D5WRyEPkIRgQDAgGBAOCAcGAYEAwIBhIPAwIsSDEQsjiNtZOGlwkB40SDo7vV8Yayxu3UXnjVqqAxgLIBUUyrJ+thfU03uhGXGTlp1JeUTo1nX2XAkt+ghFHNuCobS7w4BCUX6xtIc+xLCUULAgGBAOCAcGAYEAwIBgQDAgG1gMDQiwIsbAqxAKDlbUWxmeqqabtl1TZpEmFyqYtVNZwuTUWVl8zwY1IuCTek0Y5+ZtoX9EP6MLAN8EtEQEQCXxg0BOtBcaShPISFAwIBgQDggHBgGBAMCAYEAwkBwaEWBBiYdWIBa21EKCZ+XY63v4rpZ0AbQVoKZQ37tD2FZTmwvppK6y3V4hLCAVr60VWwSbK9aRRNow6FqbT8FgtBZbgjlNvG1kyNBhk8EyOwVPaSdpJMCAYEAwIBgQDggHBgGBAMKAxIMSCEAurRiygU/l9M9TUfQ9VNm4lvQUCpAK0FjKosumaK3YrRHZ+CmXmpynDjlkFV1Fh9e9ocrpXkQus5cFbI2RwkheUYEAwIBgQDAgGBAOCAcGAYEAwkEwYEGJBiIVVIRZ8/gD5AgvU3v8QVTRuJbiVhF2FqmbLG4SyqwBXk7CzcDk0FlKJXUG6aRWsaTy8RMD9JFxR5qersKT2evJ6Z4mNNkJ7IZkGDymrvOwEA4IBwYBgQDAgGBAMCAYEA4IBYGAtfv8QT6ICzOQEZiDgowtDH1Fls9ZQWMlIo94iAdJBH+XKqCOedRIPW1WaylaD2lIBOw36PpWGtdUCZAXu0flCO8IiL5pxnkE5Hq0tkO1JsQgGuIJMIVwzoZCVj/NN1nWq/k/9D1JCH/reNMr2bFL/6/gU0s/ieSYwTA8U5nkwP+R1suVZ8vpmrC0RAQoI0SXkimBAMCAYEAwIBgQDggHBgGBAMJBkGIiHA3B7VoiFJANBLGQOL4D9lsvE0enjVN26ncoboJWwjaqatlEpjDXyAt8MG7ElAjYXtupDGXi8Rm2Z0EQDNB0yqLJ5G5U3ZKg0K5s0wVDRvJXKm7dSRfM2qm79MdWd+y862/coXRh6hy6O59DI1GEamymnybmTNL3QRLOLbTTn7aCxqUYaGa+nkYlaGhqtpN6BfDrfm0Ntne9RXevzVFl3BxVU/TvlFn6PsgvTKKfwKsr1WNsXPExCXGWRDlcRvDx89Q2uYTsBJAPIgzTKgQ0FRU7gHpAZmyjHw8+ZpALIiFRFeHT25OqBU9xNygvkChg7Yhlv5JnkJJyl3aTdBAOCAcGAYEAwcOVgwI0ciCdeiIUNvzhgLwb4wh6giZmTdLztp5aRxh9RhdoGocNwxALIh3JsiYB2AzQVlP0FbJ0IaizAReSpc3+k5u6/0JmeZ6nr4t/o4vh+mpw9SXOLHeT1j5A/4HVZiIZuKdA2DIwy254YuKMH7w8EvLSwOEwTU+00MFxJnT2ZVN/2OtU07qbS2tvoSMXPNfkA8kCRCSAdNJkQ3GqBaxxaAyKrQG99YM2IYIhn0yiv6N+o72Kx7X5SBmBuFwkFC4IBwYBgQDAgGBAMCAYEA4KBZMBAPASC27NCLGxoYkEvwkEowNjgom+ITnfeQmUN2xRZUNm8naBdUNa4XWkchCMWqqB10LidyhqgsbBF3VfZkkHH26+jjv7naGSykGYXusnrGyN/YI6w2L+0MwXJgEv/MwcfP7HHBdNIInuwCH3WT7gnSEQgHXhuWFJlwJaF+cVRGp/ppP5hD9U2/ZUOlW2xCIYUyvGk094jqUoTASRDVsF3lRZDcHtFqMZCjkU4gJg4XP5jGp9qC1NPsy5yHtpeIg+Rh2BAMCAYEAwIBgQDggHBgGAgETDgRg7EEy/EwoYmFpaUlgLAu+iboLaeRxx2EfT2B21DIfxWCJAKx9t+TvWdt9OZ3mdoaGI/zcyfo8DSolpY8zaLpUs0C4KDRujiPxgfW6eKjKTQ5QoooiJguYf0+/00Nd1GHT3ZVNOwm4pr/kAHS64hpaWQD3IB2gpstyGUWMguuMreQgENh5LjO2l+fljIhQ3ef2LDaLwYl+dF7oIBwYBgQDAgGBAMCAYEA2uHgXgIBLdnhVi4AhZGPv88dfQ/b7uPrGzeos+V/QRsb4ARRr3VobxBu56satlBzd1309DkIZqeP6s0EmD00V6wXwa5ac2F1elgqMvcwgiNT52hjt4cKqndSTmFVxNcTWL7A7Y9qG0QlgHJnII0ysxn0kFvpyg/uYsWvVM2uRDUslidMspgKnIUDAgGBAOCAcGAYEAwIBgQDAgGVhsDbuRAPPFCLFyGBfJqA0Onx1/y/cprAeJAAsAt4sWx/VTdcq2yi4DtDjDUCO8LZY1B7wzYElHT9h/UcH4X9Y9+RguLPWprAW+j0GGsnZrLFtvz4bZC2JoSqv1iSz9YJ7+q69RMN7V1vU/Fx2+igyVbLNsL8DiRSlnskSJfe5LAdU5hKjV3vEvQiGBSgcO1aePY5CdlEbkJBgQDggHBgGBAMCAYEAwIBgQDjIF4CAS3Z4VY2CjEgtqKoDsLL26xcB6dLqeatl9aRAK2O2iPDdr9I863UuP5m6l3JJOm59vI5+Mv8Np+ARMLDMLQBf1ynXOFxb7loYLTjTzU6UZeDvcymmlocgD3BmjRO01jk83U3vU5FR37rfIeAW0FbfgR9hlANsCLRArtK/4BdfXu09tClH2HFeq9UfAm9bA1VSLHrjsWJQ2RjWBAMCAYEAwIBgQDggHBwHphwI0ciCdeiIUNtkDS2xX04nZmvp1Onv0PZaARHh0qm7ZQeeMOKmvYQjVtv6Cmrj/RxEwtBZaCBhex2A5+yQ/XuSNbOAcX7bjffAbaAeHSRZx5n3ntjNfP+w1NAfc03fIKH69ImYCfYI+By3NxpJpKT+ykA0czLAOP2CqBbRFplKPcW26miyM1pMpzSR3C57Na5ZV0RL6CAcGAYEAwIBgQDAgGBAOCAcFANBiIh0Bwe1aIBddFbrKBM3Tx7fVNUnP3LqpsztBH0zaqatlOdef+SD3Dn9LUXLNaCAOA2C6htRw4DQ7hYYHlwHEccvzyIWtPaKDrZwNLPlr0TtD84hDNzl2gyZlzND59RnlaGJ9qpYnpMzQ1c45m5i7Q7PwgoS5+/8IlhERo2suXY/mOZmlnsByg/cHnFj58AR+NTTRTc8d75Kn6d7U9IscDOwxwQbmJ8iv/k+bmB1YgZeIpozy7fBuKfEQ+ggHBgGBAMCAYEAwIBgQDgoFIMOBGDsQTL8TCBiEWTALAH5in1p67qLJ5B1W1ZihC4fiZX9DwZCb5A7P2l3i4djQJhWAabh1yJVIBC3SfIgFgMHJuYYhGJ0/R+d5Mqj/zHJWdvJ2+Lt1BakGO7QQFentB5hGcw2gitAB0HIwnZlmeGLI8myjHs5n2H/0RFR77HZ1oepRazr1LF/oP0fhkEy0sThDy8wcWVf6saRBJpwreg7pZxIexrQT/s1xYkwN5dfbupf1Hf0h5xZspu2Cz2h7hqf41eb3TlxAgwTzc5CrxIiPBgGBAMCAYEAwIBgQDggHBgGBgfTAQD4Hg9qwQCxuEWOBFMdTxe0c+VqRCdet2ajx/O/WPZtGib8ha8K5EDjCYg/eFbmvQRiGXljQpsegdp5GJBurs2UcN7W+rRf/R4zvpUOl2tdhmuwRw0cjnHGoygd06glxIpSy4fVQHe2BgLw36f9yjvTUg1J4bcj2b6XD5T6jkxC10oulxaj73LnX3H6LR8dO0sDgastAP1oW3fATrqQayEFLB8Z+NlYDSTFjwjtG5C1lUcvx6yi1KV54k6lqfIZ8P5A3kGNDaILI9IqQN5IXBfUxCwYJgQDAgGBAMCAYEA4IBwcD6Y8CNHIgnXogFe7G4/g26mp3Ip2wCLNHYVJXWUGjfQcOTh8jvn6XAUtCuwXLbB7AlgsuE+5S9BT/H6RDxc3O91NG7l4pqrqe8on+jfYWbKadwM2V7rqLsgnRldyBHuWlMpxxoImDLgNJQYJJAayaoOHhcUKQDNBXwPO7RWwyQltZisK6tNNT9ypjiJsosSCFoPGTlQ8MhlXIKrqKsgnQC2ZBb+H3ad/TfqLD6j9Te/RnNznaR0tJQWgjBeqFOajuIRQawDC4N+ZkgVvAsNBi6+7+mgyVXK22Mrv595PP7VF5Iw4/zDYIzqUew7UUWIgvBgGBAMCAYEAwIBgQDgoFkxEA8BILbs0IsbJgFn5/GZ2qp/vzvqPvie7TovWh/Nddg50Uxh5cOAvYCmwkGtWheoInpdurq/4bqWp8lT9WvLJLA0hwogCHDNMrKZ40CS+NAaRYEPSnA2CG8KOQUptH+4mvo67Jr6UjFv5On6jdUeOz3VFxzvTqKjiH8LxVXUPUbOlL5S/q69MfqGUVeqHRBJLAGBOdrloeNK+qyaXICBEcqfVP+czreuJvOdmfS8PhJS6MBMtEHvENEKi88A5npw08Li2PU2vk3yq+4jvouepQbShAW2qjjpfJOxkFIyiztKBgQDAgGBAOCAcGAYEAwIBhIbgy4kQPxxAuxsEGIhQXfKA1OfEkLi4MUCGgvD1rtn4kEDpfvBFgkY5Gb8AAAACAASURBVMG8sDBO57q/ooLq39OhkgzKKfieJgY8mzSxoLQQNlF2frreugDSIH8TZWLBnw9vCal0uOzHVFm3i5rPvUnn+w7S8NhxmpzpounZXpqZ66e5+SGaXxhVC/KFxXFyHvgPdhpm5/ppZraPpma6aGS8nnoGC6jjwhfU0LaHyk/dQgdKfkTZnhTKzNeuIEF0aDIB5MN3VRlzlP2Gq7RmQz40JlLpQPGP6HD5L6i25VEaGT9FfktueqBkgmF5eQW1PLR8Ifu5uYvU2vmhMkrJ5IMMvsvLUeQj8hEMCAYEA4IBwYBgQDAgGBAMrA8G4iEQ3J4VYmGDEAuwoQDDieiM/JXc2TFN+wKX/Bfw0ex8P/UNFtPxxodpXzGIBGxNsLQOPNhikErZ+WmUjQW8pamw/+g1lF/1ayqpvY1OtT5N5/tyaWyijmB/QGkBwKsEa0BYstbkRWin4S//znLhOvz9eJ4X8z5FUoyOn6T2ri+ptulxKq29jQqqfk37iq+xbDYY2zHUlopUyvakU24htl6kU7ZnExVU/4Lqz7xBF0draWFxRG0hYaIlXLkUaWBrOmi7C3wfNB/m5gdVW3A5+T8JQ9te5CHyEAwIBgQDggHBgGBAMCAYEAysHwbcyIF44oVY2CDEgltHVB4NQhb2l2oujE2eobrWpym/8leUU/g9ghcG3tqgtA+U3QMYJ4S2QhodKt1BJ5of0wYSJ5oVIeG1DRauX4dwrfNSgFCe2fkBGptooQsDh+lUy9P0TcXPCLYftB0I2GQAaaJDTS6ASElT3h4Kqn5Hje2v09zCgCJrmNxgDxE676As+X+3Mkn85cdFJG3A7chhJM/IPcnRttJO0k7xYGClMYH/R8jn8eQnz4bidSPI1G/ZwtoIdVkLfCayXNzK5ha/FvKRNEPHBJFH/PKIh0Bwe1aIhQ1OLOiv6vjqr1X7+cW26J2i4fE6qml4SHk0YG8LOcoAYprSSMhUREIK7S/eqr7+17e+QGMTp23NiMTu1OaiHx4g4MXCT1Mz56i9+1MqPXELfV3+c8or+p7SwIAWhiZTtKHInCJtsyEzfxPVND1MIxP1tOCdUFoScDvJrieVfKGVYbmlXE4rJLHlFf8AtVHqNzExQefPnw8eXefp/BocXd1dNDg4qI7h4WFCvpOTkzQ/P28vTNBfnRMXvua+vFHkLvWIvA8yBiAzPucwGeWIsuPw+XzU09OzJv3NtQ+fP0+dnZ2qv/f19dHFixftfolz9MvZ2VnyevUWQ6d8Tbmb58775FpjFTLCOOfaHuHG2vPnqbu7W42NkGMiynl0dJS6urpWrJe65/x5Gh8ft+w5Rd7vNzKGBgYHg+9cvH/D4WAV4iD/3r4+u4/jHYx+jvZAX5+bm6OFhYWwGFsOdxi7NnL7SN02Zj91IwfiiRdiYYMTC2oBrEgFvRjGl/wLA99Q+anbKa9ws7WYxld8y/ghbCcUXKW8PJSdvI3OXdhLo+MN5PVNG4vpxO9geAEEtQtAMvCBsgfI71+kqZkL1HfxKNWfeYUKqn5hyQByYC0GbbcB20Hyir5PpSd2UkdfFi16J5THDDXBAcmgvD4EiQwZgBMfH8u1UVFREd208ybaefNOO8T5ah8333Iz3X3P3XTffffRQw89RE88+QQ99fTTtOfFF+nTzz6l0tIyNdFaXFyMepKzXP3kv+TGJ7cfT3I55PhkDrE4e+DBB1e9ry3Xd2+++WaVH/rjrl276L7779PHfffRXx76i+qXL770Ir319lv00UcfEcaHru5uArFnLiY2UjusJoaccsF1cXFx1G18259uo1N1p5TcV7N8q5EW6vTa66+rOvG7IxzmgDEVv3MnFRUXhR3XV6M8yZjGq6+9qmRz62232tiw5bUK719uF6R55113qvcu+vr9D9yvjsf/+jg9/fTT9NLLL9Err75C73/wPh09epT6Bwbs+Z6TzHdiOxnlLmXeGPOBWNsxHgLB7VkhFjY4saAW0QE/eX0zNDxWQ4XVv1HEQdaRNMopTKWcQhgy1MYOcX6gdAedbH6SpibPqpee3/oavxRIzK8E4TsTkwhBcgEvgBBtAmt7COLgtQGGGweGK6my7jaC3QhsjYBNidzCqygT59BoKEhVBiK/Lt9B3f0HCFofWhPEMvQYsuXkyh6swrdL4ssEE4fio8V0y623rCmpwJNO5IOJDk96EI9zvkaIiVZObi4NDQ2pr6bAsrmgSVZZS7nj7w/AAoinlpaWDfG1TBMLD9gLC+4naxneeNONqg/ecOMNKl/0ST7M/oi+yH0V5w89/JBaIOOLJ8YNWWREjuejJUejamPIHUdWVlZC4nx4ZERhBngxF8ZO3JoYKiwqSsi6XK5x+Y033rDfu2hryBHycspwta6d717kiTGA88Q15/XAgw/Q/gMHCOOT892r5pay/UmwnKRrSTdyIJ54IRaSFAyRDv4+3yL1DhZS+ak7jC/yMFaoF8pQ/99XnEoVdbuos3c/zc732dsm1ERJLZZ5oY6Jg8uX+QRaVOsJnrOc1rVdzgCBLAmVI1xD+tR2ibPdey2ZBW1LaIOV2oVlblEqFR77A5298CnNL0KlUZMYwS0SzrTlOlTWiSkPYAdf03hywROLtQp5oon0w+XJcQjvuece+tt7f6Pa2lq1iNE4T0w5JkNbJ3sZsZhtbWujN998U31ZT0Y8oMxcboSXg1hA38MiwuyLZn83FxhmPPfZXXffTZ9/8YVSrTbrkuz4WsvyR6uxwG2w+9Hdjnf25R//0OaHDh2yF6FOjLhdQ/NlLWWcbGm/9tprqh+irflwk1008ejX/B51Pmf2ec7TjHM+B+2GvZmZ1N/fL+/gDb52Srb+E2t54yEQ3J4VYmHDdo4ATc6cp7LaPxLsBChvDsooI9T7YbQQNgXS1Bd6bAkAKHlRrLcQ+JU3Bz1RMomFyNwwxgryeJ5D+aFBMLPQTV7fnDsJ4tLmwa0TPFkJ0Mz8Bao6fRdlKa0FuNHUrirhVhPkzN4jKXSg5PvUN1SSJLYnuG4SumFtvYgF56QFkx6eQPPkBl9VeDLE9yP84ssvL/ly4lYfid94WMe4nJ2do77wATP33HtP0i5SeDEOokQRCw+sr8YC+hf3N5xDgwEh+h7icc390LyPn+N70AaNTU1J2w5rPU5wOyMfaIVBfpEekDHuBdY7OjttMmqtyxxJ+tiP/+xzzyqcoHyMH2fdTOzgvLCoULBizMVeeVVvhYAMWZvAKcNYrpFeuOfMeMYX7kPerMWEe/AfjwU4x4F4aDB4xa6CYNjAcCTjRaLd40YOxBMvxEISggKLZyyC1UJaLab1Vx8mBqZmzlNd26t0sGSL5WoxVXlDwGIY6vz7i39IJxqfoOHxk+QPLFoDg/MLfwJNxq1tDJiYaPKA67tE84tj1HOxmOrbX6XS2p20v/gHaotHd/+hqIkFtw4fWPLR6EQTNZx5mQ6X/UyTMrBJobQ+tOZHTuFmqji1iwaGKsjn9xrl1ESMnlSxjJ1hAsk6CfuDW7vFGh/t1zRzUhJuAhNtHE9m8Jw5+THj8R/2f0MNm+up+oetkSOYYrlspBAGBKuqqtS+f+CBj2QmFsz20RoLLjYWdloL0Z1BDYNo+1a4+7mPcT/mhQOHeIb/w7ndD7k8jgXygYMHlfE3s15yHjoeRUssmG3wt/feSyhiAcYA0f/MMuLc7WD8iMZCKCZeNTQWIDvul0zquckzknjuy2Y/5ucijeP7OcRWjY8/+VgZdjVJM+nroe0q8khsecRDILg9K8RCEi6k/jsA67NQ5dcL1OCgFqDzfXm0/+gOyitMocwjmyhHGWOEdgLO06mm4S80MzeoCAXYFlCLEeUxIXHBDzsPmjTBIj1APhjN8i/Q+d4sOliaQbme71NOwSalPQDDk3AhWVr7R3vBtVoDG7ZJLC6OU0vHu5RX+D3KVlof6ZRXlEp781MoJ/8qyi36Ph1vfJDmF8ZoSdluYLlabWVqhiQh9lZLlomcTqTEAk9IOOQJhzPE//zFA//xhImf44kTrvlw3od4PMdfUvg+TGhHRkZWHeuJ3D5XatlAIr3wwgv2FzXGCLBwJRALjH9M6G+8UdtFcPa1WK4hP36O88A19znuawjR/xCiz3I/5ns5vP3Pt1NJaanqk9DCAF6D72h+H1zZYSzEAsv7lltvpYnJyYQZ80pKSmysMAYQuh2oBzAkxEJoHwhHLDj7o5tMV4pHfzX7LvdlpG/2ZW4bficjXcS5pY/7oK0CPEofD23PK/U9nWz1diMH4okXYiEJF3c8gClSwPqKjy/q1afvo7352hAjjA3meODtIYXyin5AlXX30MXRCmVDQNtJwFf/oPunRO8Mus4BtcVhYKScjh6/kbI9qUGjigXpqr7KZaTarrCZ5r2jqzD5YO0CDJpM5gSUHYZTLS/QobIfU9aRFOWeE4SG9q6RSofLfk5dffuVNw09seRBl9PT8k90uV+J5YuUWHBONjBZccbxNf7DBAUHJjgcb4Z8D6dz001B9V+e3GAiw/9zHKxYT03BkChji7Em4UbBL9yhwcYG8MI4wjmwAEzAu8hGqOtyGgvcP5QMbg41eGr2o1jOuS8h5P7F6YTka9hiYNmHux/kx9GSEtvYqvTN0LEoWmIBMmY5/+n2P9Hx48cTAu9oV4y/wArKFw4/jCMO+R4hFkIx4UYscLtzyHKMONy5k/Au5T7Oz5nXzrT5mtuKnwkX4p6XX3nZdoW6EcZhqUMoNjeyPOIhENyeFWIh6YgFGBi0CIGlJfL55qm14290sGSr0k7IUl/sseDGtodNVHjsP+ji6DHywV1kwEd+a/Hh9+vtBMEOk9iLEqWxEPDT6TMvKq8Ne49oOxFKa6BAEyhagyCopTE4WrWqiy1tg4EJAYQ+mpjqoFMtTyhtkBxsj8hPoVzPvypPG7mFm6n05O00PXPecn0ZIL/Cm8NDRdJhcGMPupEQC3BTtefFPfTCnj3KPSRCPoe7SOfB/+NrpjmhwUSFrzGZwYFrJhDM/1hbAc+Y/8MN2xdffLmqWA+OCxu7rZOhnli8wL2hEyu45gnwlUAscF/AFqDmlha6cOHCqh+dnZ1Ue7KWqqqrKT+/gF5//XW64847bDmjDFwOyP+GG25Q14hDW5h9FGME0mOtBQ6TAXNrXcZoiQUT65DxV199lRDjXV9fnxqLUT4uo4kPjjdDxooQC6HvlnDEAuSGdx3LFC4hn3v+uUver873rXnN797nntPP7d69W7UV0gaWkL7ZPjjn9zCPr87/cY0y4YD2FNL49NNPE4LsWuu+K+mH4jbZ5eFGDsQTL8RCEi7qMNEM+LGobaeq+l1KKwFfyjMLUihXuY9MoSMVP6Gmc2/T4iK+ZIKICHYGJhfQIdguQyJ3DtR3Zq5feWnIzE+hbBif9KRZBihTtZaAByEIBq2xAfsH7V1frpqdBS2zIPmiZAr7FhZR0DdYTIXHrieQCcqWBcpZoF15fl22nXr682nRO+0oTzC9RJb/lVa2SIiFzKyskIktMOomJ7f/EI/FxvTMjLIyffLkKaqoqKQPPvyAHnv8cbpr1122dgNPYjDRwcGTIXwZxSQH16dOnXItg1vZJD44LiaqLICT8+fP25NfnmTzBBjhlbAVAvXE8cjuR2hsbGzVsc791BkCF+c6OuiTTz+hR3bvtt3goR144cGEwi23BDWK8N+HH30YUk5OO1Gxtl7lioVYYNwjfPzxx5Wb1fUqr1s+73/woVpcMg44ZKyGCxk3QiyEjr3hiAV+z0FmOFpbW0P6k1u7RBOPd/D4+Lh6B9c3NFB+fj69+dZb9Njjjy3rOhRty+XCOcoKLz3Sx0PbNZq2kHvXX3bxEAhuzwqxkMDEQugAZWkYBPSeze7+g/RN+c8tQ4KbKJu9FRSk0fHGh2ly+ty6eynQi+xwHcN90XXJQALSRC3SOFyiBd8MlZ28jXKx9UEZTYRGBhbtvHhHyMSCDqGt0dj+yqq/hMzymvXF+cLiGJ3t/ooOlvxIlQdlUN4jClIV4VDb/Bh5vZMWGQE5RSGXBMapKZONcB4RsZCZuSoTiNA+rvsO4iYnJ6mjo4M+/OgjNWHhCQwmrjhHyOe4xsQGez2np0FehfbBcHk475HrUJklmjyYWOC2di5YrhRiAfWHy8G1IBZWanP0o+HhYcrKzgpZcHBfRJvgnNsGZYU2UUtLyyV9cqW8Nvr/yxELLE9oioTDO/4Hodp9QXuzYlmt5ziHvGZmZwkaaNzuvAjGNZfbxIOJC8QLsRA65oYjFiBHPiC/9epLaN+xsXGqPXmSHnr4Yfudy+3KbekM33zrzRDCaz0xyf1AwlBciTyWl4cbORBPvBALjkl4IoEwqGXAi+yAWrzWNj9HmflXUXbhJrW3H4tqLLi/Lr+WOnvzKOD3qomMufBNjHppUmT5smCxzYefFhYnqOLUzdr4JOoJQkHZjmAiAaSCeWCLhNZaONXy9Los3rE1RZfZr7aaTM10U/mp2yiv8GrKLoT3iFTKzE9XZMOhkgwaGa9Xti7QPuqwn+d6Lz8QLC8/eTZe+awnseAsK09EOIQXgIKCArrzrjttIgGTGUxMMZHlSRdCTLarj1Xbixikwek485Hr5OonQiwEjeFBa+ByEAtmn6mrq6Ndd+9yVaXmPop+ev8D94uXCMc8y41YwDgGmSE8cPCAGuOcize+/uDDj/Q8ZxltMbPNVvu8ra1NlY+1VVBuLjtrkqEeGKfZXg7KznUUYiF0DF6JWIDc1pNY4Pfn0NAQPfzIwzaBxO3HOHSG0FoA1njrk7yDQ9t5tfuhpBeffOMhENyeFWLB8cJLLJDywgDhEk1Nd1L5ydsptxDuI2GsUBsLzCmElsJumpg6axAK2jXj5apP6BYLvWBGnCY7cB2+M+jFNuxIoM4+amh/QxMHls0I1kxQmgshhIImFzSpoM9rm56x8nHPz60ckcfrtFXd7IVcgBa9U3SuJ1vZvsD2jDxsUfGkUY5nE31ddi2dvfA5+f1e2+YFiAkts0jIl/Cyi7zM8vxysrqcxIJZLp7YIA4qoA/+Rbvhw8SGJ678lQwhjjfefFOPAZdpsm2WX85Xr58JsZAYxAL3SSwaKioqbO0E5+KCF5Doq/iqfaa93fWddyX2k+WIBcgOC/TTp+vVmIfzcPL98x1/VkZr10t+zgXi4cOH7XIxocDlhCq9Ordco3I8Ql6YCrEQOj4mErHAmOI2h+elp55+yiaO0IZmm5rnr772qiL0eazgtCQMbW+RR2LIw40ciCdeiAWXBW4igF4tri07CAMj1bS/5PuUlZ9O+4vwtT5VfQ3fd3QrdfR8pQw68pd+04bCetZDkwb6K3wwX17UB0MerIP3BDtYQG310ITKxEyHduvoSdN2CwrSKMuypQD3kqGaCpbWgv1/KjWcec3YdhDMI1y+scZxnYPPa2KA22529gIV1vyO9h5Bm2lyAVsk8grTqbblWfL6ZgwNjbUpY7Bskn4ksricxIJb30A89n5iAgMCAV/JQC5ggqOuLfd7sJgOmw1u6URSf7kn8fqJEAuJQSw4+8ZHH3+s+qC5sHCeo69C64i/YDrTuBKv3YgFyI4Xbf39/fTMs8/Y1+HkWn3s2LoSNua4+sKeF0IWl1xubOHILyhQ/91886ULUNwHIkKIhdBxNlGIBW5jhOY5yP0/36ENubqRXcAoDLpiy9SV2K+lzqGYTgZ5xEMguD0rxEICEwsY1Hy+BTp3YS99XZpBWZZLxZyCdKVeX3J8Jw2N1agv30EA+y8jW8rkATqX/gI/OVdPF4Y/obGZUlpY7KelpeW/yCuNhQC++E9QQdWvtK2C/BRtW8Ha8gFtBTeNhZzC7yryJasghTp7s9Z8K4QmFvACCtZLb2Hhl1KAZueHqPHsq3Tg6A8ppyCNoGGS40mlvKJ0qm64j7B1wk4ngfEYxFjyDZ7RlP1yEgvLlXNqetrWWgCZoCaohktKTGow4SnweGRSs8H6kRALiUkszM3NKWOSzkUv90X0URALb7zxhvRJo0+6EQsYv3jRNnjxIpWUloYs3k05474PP/yQfD7fust2YGBAEbpoXz5QHpzDa8mZM+12uXmrBJcd9+BeIRZC5xGJRCyYhAITDIuLi/T6G2/Y7crtaYZoV7yb4WoW73J+drn3uvwXigORx/rKw40ciCdeiAXjZZdogPb5vdR09lXK9qQruwH7ClPUOfbsV9ffQ/PeCXvw4rJrV5QAZnChy/+tZ4iFMr7QdF58nqqbM6gKR+sOOj/0FC343NlcuMFEOUGm5BVZbjPz0wgaCmw7IROLc2Ws0rStwBoLm5UdhlxPGg0O19iM89rV3SRTIHd9zeQC8tVbHALUM3hYebPILUyhvUdQ3jTlFjS/6uc0Od1tteXlbbe1k9P6Dpbx1ONyEws8qTG/cHLc4cPfqIkLJjOYoHLIk1pcv/baa5eMC/HIQ569/NgVYiExiQX0y+zs7GUXG9Asgj0G6UfBfuRGLJiLtMHBizQ7O2sTDeZ/fP74X/+qDN2ut2zh3hcLSHPcZQ2yffv3U1dXV8h2NdzHZRZiIYgDs90SiVgwy2Wenz17VrWj2Z7crmb41ttvEewjmc/Kefh2F7lcXrnEQyC4PSvEwqoRC8EFpl5IarDovfc45z304UEU/OKNdAI0Nz9CdW17KK9wM+UWplt2FdLoUOk2aul8l3y+OWPQCuadSJ3UH1ig422/pMrmrVTZvIOqWrZRZXMGnTz7G+ofyyKvb0IbL7TbQNfd652ispO3W54VwpAHYWwrmNsioM2Q69ms0ueFfmLIJUCjE6epuAZuKWHUEZonIEnSqKD6tzQ8dkJpPvAiEmVmTQZdD7Od+VzLTN1ruBRNjPqGx3qil+1yEwvh5MOY6OruvoRYMCc0OIevb06Dn+PreMLl0lruv5XyxLPxPL9S+uH+D5efM855HS4dZ1wsz0SSBhMLvJDhEO2N82i8QqxGGZ1lXq3r0dFReuBBbUvEiWu+TgTjjWZ94eYVbiaZ6HNbdCwsLNj90nw+2vPl2g//mYcz7eWejede57MrXa9ELECGFy9eVPL629/esxfljHeE0ASA1412y35FNHVbqXzh/me5QnMMxnS5vVl7DNcoD9TgL1y4YJeZ72P84hr1W0uNBZYFh+HqE0kc1znedCLJK1GIhZXKCu0jbstwIdr22eeeC+uhaaW05f/knDMmc7u5kQPxxAuxYC9qVwvQeLHzghBp6gUgFtkrDc5+yxvCgnecqusfUAYaQSrsP/pdtQ1iX3Ea9Q56LDeSTFTo/BIR2HOLXVTetI0qcDRupfJGfV7elEGVTVuprecp8vlBkAQXx6jHxMw5yiv6ofqibxIGkZ1r+xMVdXcaWhu8CF+tNo49HX/AT3PzA1Rcs5Ny4N3Ck64MO4JcOFiWQf1DFUrDQdvJ0NoLPr+JqWBdAktaBRS4CnqmCGIuETGRDGVKRGIBckM7z8/Pq8krJrPhJjWIu/vuu9fsa8lKYxiX09nOeC6SZ/m5aO7lZ6INlyvTcvmzJsly9yz3XyTl5OdZzRvEAre5uXDlRcu9990blXwjKcPluCcZiQWo7GNfPfoe2obbBNe8iER8/8DAqhALbu3CmHH+z/EcOv/na8Y1Y47j1yJ0IxZYXgihsYC8QdywTCFH1hRgeX/66Wfrin14BEEZcHC5+PrlV7SL6/UkFrjdnO3kbG9c87HSvc7/1+M6WYgFzA/MMRg4dB6PPvYojU9MrCsu16ONJI/Y5/6JKrt4CAS3Z4VYWDViAQt9XtTx4s9Pi74xmlqoI0UsWCRDOIDBAwLisR+/pvER9UU7tyhV7ceHocaC6l/T8NhJe2KCvNRLws4zUQDPdV+iqflTVNGoSYQKRSpsp8qmLVTZlEEVjduVJkN737Pk801r2SlL9gFq7/5MGTrMUrYVotNYgO0CEBB9Q0Wa4DFsH4ST+3rG8Utdhf55OtX6FO0r/p728KEMcqbT4bLtNDBcodxRomy4V5Ux4LfxxThb9I/S9Pwp8vmntUYMCC2+f9VwnSi4Wr9yJCqxABzgqyfc1/GE1jmhwTX+x97vEPysAh6Wwxb+m5yaIuw97uzsVF8RT9efpuPHj1Ntba06Tp48SWfOnCEsxGZnTY2r9cUtyhquLlhQwY3h+a4ugsoryn2i9oRdflxzHTo6OtSXSZYzJvfh0lR9NwrZm2mY511d3SELV17A8v7tu++52343hMuT03KG4e69nHHJSCxMTk4SPBSg73G7cL9EP+W4E7W1y7ZRpHJHG5rtyOf8PP8/OTmlyIzO8+d1fzx92sb0iRMn1IId/RGaAdhywM9z6EyX41cjdCMWeMGGkIkFlA92C5xjHl/D6wbKv5bl5Tojj8ysLFUWzt/00HP06FElx/UkFlA2rjtCPkc8kw6IA05hEBMaHg0NDQoLx0/o8Rl4wFiHEONcc3OzGgfRBlNTmF+Evn85HzMv5z3RXic6scCyhIxAJHEfd4bAxX333ycGHB2YiRYPcn9on1srebiRA/HEC7GwCuDXCz0NArXgV2kGaG6xn3qG36FF34gemJdZ9GErxOzcIJXX/Zn2YZGpvmRDVT6F8it/QRNTZ9Tikb0N8Fd+nV9wMb9W4IskXdOuAMo3NXeKyhu3UkXTdq210LSFypt2UDnIhuZrVAhthgvD71FgadF+eXmqf6fqnZmvSYLINBU0AYFtEN9UXEez8/x1CLJJFPnocvDLeGFxihrPvaXJI08a5RamKaOcB0u2UE//YYss0OXXsg1iDO2Btl/w9VHf6Pvk880qTQeFB9kSYWMpEtw670lUYgG4gQGphx/WPrXdJjf4er1W+zsZuwp/gYAiOpqam+m9v79Hjz32mFoAYJF716677C+LmGjhwAQcX3axSIDrrvc/eJ+amppVW5npOttjta+defX29lJubi49/czTtPvR3WpSiPLzwgGL6VtaNwAAIABJREFUHF7w6DrcqbYe/OWhh+iJJ5+gt956i06eOqW0SVgusZQZ5cLCGmTMsZoa+6iuPkYHDh5UE1kuk7mIRRxUs48dq6GamksPWM5HegODg3H1i1jqFO0zyUgsQIvozrvusokF50ID2EEbFRUXr6r8eaFjahiAeGxuaVFGDbElCi5q0R/R73i8QFm4TMAN+iNw/MknnxD6Mqfr7CfRtuVy97sRCyw7EGa8FQJjHjQB+D/ui1wH1OfYOniHgDwwrj751JNKlqYcIVssJmFbAfW+HMSCs71wfe7cOcrOzqHnnn9OjW0PPPiAGivgPQjld44jfA2yBu8RYOOxxx+jN958gyqrqmhiItSulzPP5dp8pf8SlVjgOnLYdqbNJhIZk2YIuUK+INlXqrP8vz6LZ5Gzu5zjIRDcnhViYRWIBYCWF9WwqeD3+2hkqpIaun5HU7OnrcHFfXGLAWthcZKON+221eNzPVpbofj4DTQ3r40dIl02BJioHQULW102ECsdpDQVFLkAzQVoKoBo2EYVzdBeyKCyxgyqbf8NTc+dVc8teCeVxwTt9QEuJaMnF+rb9pDfv2hpLLjLfb1lqF9MwAe2OAQ1XM50fkIHSn5IOZ7NiljIK0ylQ6UZNDRyXG17wXNsg0PLN7ROF8e/ptaeW2l6ro2wPSLYBtwWEkbT1olKLKAOC4sLaqGAyQtPDM1JDc4x8Y2mvtHeC/ye6+igDz78UE1SecFilsMsGy8EzP8Rh+dwHzQsCouK1ESMFzXRlima+9GfZmZmCCrNbOUbZeEyYVGDsjplzPVAPN+LkK+xgPvqq6/Ul75Y6wG1b6Rppov0+aso58XlxfUNN96g7jfl6zyH2zvgGuXS41BijgnJSCwMDQ0TFmLcNghZ/ub5yZOnVqVf6vdB8B2Aa2yV+fCjjxShx9gMVwYuI/4zy8aYQzwWk3CPia/bseJ4pf64ErGA8jCxgLRgZd+sD9cRIeLfeRd2p3xrjm2QkCxDhDz24RzEJGswrTexwPJGe/X29dKRI0cIhi1ZPgi5vbn8/B/LFaEzjq85xD1wsQoChW2GrNZ4kqjEAsuW69ndfYHuve8+G4+m/HDOcu7r61uV/s75S5iY76xkbxc3ciCeeCEW7IVwZKANt2hjUgEA8/lnqXvoXTp17rc0NJlvEQFm2lgkaiICaWHBuLCobSrAoB++WsMdIYz6lRy/nqZmuoL3L6PxkDjgDqri+f0zVN26QxMKTdsIthVANFQ24QDBAM0F2F7IoI6Bl9UgPD7ZTHAVCUIBoT4Pvx1C/ae2PmgCAmREXtFmmpw+r7UU8OU+4WUGomFeecHA1hfY1MjypKitMAdKt1LfRahWwoaCnkgqrDnqhOe7h96kU+f+k4YmTU0Hxh1PQjnkeAnD9ZtEJRYwsYHKL9SuMXnBYS4weYKTk5O7ahMankyxnKAa+/HHHysr9zyp5nzNySdPrhDH8VxmXPP/5rPQxNi7d29Y1VvOfzVCbGN46eWX1GId5eAycpmc5eN4LqvzmuMR4j98ufzgww/CqsI65emsD+8n5zw4ZLKDy4b4myxXoxxnlsM8x714HrheKX9nedb7OtmIBcgTJBuIBW7/nTuDe65VO1mL37Pnzq1av+R2GRoaog8/+lB9Xea8uL0Rokxu+EC8+R/fzyG0HdAfp6fDq8JzGRBGi6uViAWU2yQWJiYnbXLNxDbX79HHHqORkdFVl69ZR5x/9NFHqo+bRB/kBTnm5+fb+a8VscBy5tAs39DwMH32+WeKqGUZme2LOC4rn/N9CHGvGY9rZxzfv+vuu5Uspqam7LYPVyazfCudJwuxAFIFxnJZFuFC0ViQueVKeE+U/+MhENyeFWIhSmJBg0Ev0LTBPHQg/ZV40TtMbT2PUlWLXij7A0H1/iCI9MIbRvwQF/B76VTLHsopSLEJBRAMpSegqTClvj572U9zAtkLCNbHHECsr/CWPQC8aNp6HrCIha2KUIBtBRAK2qAjwgwqb9pOJ9q20rx/nAaHSzSZ4EmhrPw0y8VkOGIhVWk2ZB4BAZFOmfkplFeURud78zSpoNo1qBUQvrxm2S/fuSIN8NWpJ5fyiv9NebRQJJPa1vETGptqN+rEpJTpljJASwE/tVy4h6patyuSweubVMYr0Qas5RDE6+WrayK3A5ct0YgF1YYWmdTU1GQvyjG55YmjufCEjQCuSzwhTxTxFQwqwFXVVWoBg4kU58eLECymbr31Vnviev3119tf80BA4D58Wcdz9jOORQ9PYu+9915qa2uz/dNzOTiMpk7mF1ecV1VVKS2L62/Q5ePy8ISby4CQz2+44QZ7wo37uO7OCSXXC8+hbfDll9vCLLtZJmddWGNByfjGoKxMEgf5c9lwn5mvs0y4xr24Zy2t0DvrEet1MhAL3JYc8p5rbhNnyJiBMbdo5MLp8zO45jj0R2yRgRvLcG3OmDDbn8uFOPyP/ghcOfGM/8znsYhqaW0Nq71glonLGUkYCbHANhaQHvrMu+++q+rK9eC+i/qgv7W0tkQl30jKyfegntMzM0ouyAtjAkLulyCWgF2+f62IBU6fcYBraGrUnjypvqKjXCgTazGhHVlejBNc4x4zHufc5owHEwcYz/l5xg9CGCkcGbG2+jrm0mYZudzLhYlOLHDZYX9n167w/Q4ygfygvQbSj5+RUOaciYoBN3IgnnghFhyD4cqNrxdqyo2k9SzUz8dnq6ix61aqas6gus4/0MJin0Nbgb8W8+TATz6/l1o73qK8wqvVl2oYHoR3AGx/mJrtVpMINTjbhvvQOTmd5Oiog2OHqKI5g6oUgWB5iFBeIbRRR+UponEblTVtp9GpAuruP2RpK6RSTsGmFTQWsE3C0lbIT6Wq+gfJ75+zJ18rt2WiyNAim/wL1N71GeUUatIky5NG2BZxpPI6Gp/EpAnYQ/szBoKkAeo6MdtIJ9p/RdUt26m150GamYNdDo0Z4Cictk3yyGj92irRiAVuI7QhT754Ygj3ZljU8yQQ6q+YhEc7qeM8woVQec3OydETUSsvnlzyhJRDnpwiRBwO3MsTcJxzHM7Ng+MRYmJWWFgYMjGLtk58P0IsxI7kH1GLAaTP8jLzN8vO8XwvXyNU992iy85ltuMddcI2D9hMQBn4CCdjjgOxYOdlfPnm9ub/uKy45jKaZeH7OMT9vMef5cJ5JlKY6MSCKTtuzy+++CLYZo725/YBAWA+G43M+TkmpNAfc6z+aOIA504sOLVa+H/GhYkZTovj+BrjC/qjx+iPXCYOuWyR1itaYgH5wKCgsx+grBz35ZdfxizjSMpdXV2txg/IDnlCPjhw/uabb4aMVWtFLLC8UV6cY+vFvn371J5+lMskBbgdGYPcngjN/zieMREu5Gf4XvP5vz7xV8IWES4Tl5HDSGSLe/jdxnkgdB4tLWtHHkVazsbGRhsH4WQF2Tyy+xFlCDjSNOW+9ZvfiaxDZR0PgeD2rBALURMLeqHG4ASpMDTxDR0/A6OE2+n4mWtpbqEjZBHnXNBhwMUCsasvl6C+j4VkbiEWyJvpcPlPaH5h+JIXZOiCMhQYXJbECHnRq8u44O2juo4bqKwe2x+w9YENOYJksOwtKA2Ga6hj4CU6339IEQqZ+WlKi0PbWginsaDjsvIhtxQ6UPoDmp3rU1tLQl9owW0EiSGfS9vO3OYQwP71ns8pp3Az5XlSKEd5i0ijopo/0Nz8RbUlQuPJZ2+P0ISDnmgMju+l6hYt57pz/0FjMzUGEWFqOVxajkSVz3qXK9GIBcYzLLhjIsMTaZ6A4ZrjDx/GVpjVa1t8DQOpgLyc+WICxRNM/IdJLb6U8WSLJ4W45vs4HYSI4xDnXA/1RfBGrd2Qt2/fJWNhLPUrLy9X6XOZkB+XySyfs+y4H/XisuF/U4MB8VwH1B3nLAuOx9aI7u5ue+K9XPlrT9aG5MX58oKBy8dlR4h8EA+58f9miHvwPHAd7QJwubKuxX+JTiygztwfEcJwI29Ngsyd7YS2wQFbHrHKnvND3uiPuXl5qp05L8Yb8uf8cI52Z/wgZA0FxgzjQt1rbavB84jne7hOyAv/7du/P8SWAZeNw0gxES2xgHRhOPChhx9WdUL5uG4oIw60A+QTaRkivQ91Q7qwYQE5IF/Om/scvMWgfVkOa0UsmGVGXpmZWfY4xjJBGc32Y/lwaNYB5ec2R53wHLc14nHOz+HaHN9xL/7Dc3v2vBgzvrlOyUIsHP7mG1smLBszhJyeePJJ5YWD6ybh6s1JRJarK0s3ciCeeCEW4piEzy8OUOfAi1TdmkFVzTvUgu7C8AeOF1voQhsvAxzDY7X0dflPSBlptDQVCqp+qbw/KM8PFvnAi0b9lZq/WK8usNauo6K8fuob/UxtfYBtBdhT0AYdLbeTilTQhh0bu+6n/qEiRRRkeUAYYCvE8sYbcz1p5Kn+T5qcbteL7hCPCCx7DhNTbppY0JMXtIXXt0iNZ1+j3MKrlTFHbIuAJktN018IniRwDz+jscKT3QAF/It0pvdxqm7ZRpXNGXSi/RfUM/IRLfrGQ8iutWvzxJRxNPVNFGKBFyIYL2Bs8NXXXrUXDpi84MCEhkOo3rMlajwTTZ3D3Ys8P/7kE4LhP55EIj98BUWe5uSVz+FN4ZVXX1F7ffcf2E/5BflUUlpKBw4cUG7aMHnE10++3xmaEzRMWKGRgS+l8dQH7vbuuecepdnB8kK+OHiBwOVAvR5+5GF67+9/p08+/ZRy83Lp0KFDVFlVSQcPHqR9+/fRF19+SS/seUHtq+d0zHIjjvNRcrrpJnrxpRdtw27hZM1x+CqLr12PPPIIPbJ7Nz2swkeUdX9T5jhHHrwYQIh7wx27d+9W6eGLK+eTqGGiEwsmDtE/3//gA7v/LYeFAwcPxIVhtNfM7Kzqj+GwhjjkDxzwwhBxd9x5J73y6qv0+RefK/yiP5aWlqqv3FnZWWpMAfFlpsnYcsYhXewd5/5oyiJaPEVLLCAvaB39/f2/22XlfsYhyg3vLNGWZbn7eQwGqQG1f+TB8oGscY5xd9DhcWWtiQUQHd8ccV/gchl5rEZbYkx5+5136PMvvlDtjzG5orJSbZECPnENGw3ACzxCsLaLiQPzHO8F+3rnTkU6LSfLlf5LBmIBeHjppZeC9Q6joYR+8trrr9leglaqt/yf/HPGZG7DeAgEt2eFWIiJWIDHgz5q6PojVTVtp6qW7XSsZRud6vgteX2jhL3szpeufY29erO9dLAUXgBSKadIuxnMLdxMg8OY+GG/PG+XQDrc6eJfKKwv+IPlDQR8dKbvr9r1pLKxYBEMTduorBHeIbYo7xCNnffQ8PgpY3sDjDdqjYRwLidzClLpQMlPaGJaG8UKykobbVTbVVZhgbUecuOy+/1abvBqUV1/F+UUpFFuUTplF6ZSVn46nT7zJPn9XqXxws9w+RhjswsdVHv291TVskVrLzRto/beh8nnX1jVSRfnu9HCy00scDuyXOF//Omnn1aTWP5ChokjJrY8uUWIhS+ecT7P6UQbghBAfvhCj/zMCTwmlByHeHwtLPAUqMkUFgBmGfgcIf6DAUqkDRd4eJbT5UkqXyNEHihDY2NT1NhFfviiDNeWnCbngXRxznlAfiBEsH8W7u0wgeRFhVNuiEc9RsfGKCc3V7UBp2uGSJvTRzxU5lkWzjT5GmkjfxxQeefz9vaz9mSW5c4h0sY+eL43XIi01uJrLpd7tcJEJxa4nmhHj8cTgiu0h9kmaBdcYzFeX18fNX7NvHCOPgOcMq4YW0wkcDzuuf3229VWIuCf+6MTe8AaMDE7N0elZaW2Oj2XGyGfm3mp/tjUpLCMNJ3pcrmXC2MhFpAevEOgLCgX6om6m+UE+bpcvpH+Z9YJ59AWc7YtlwN5os8hbX5urYmF+oZ61V4oE+pvtj3LAyE0DPa8uIfarXEN7Y0ycjmd8sD/OLDForm5heCeEnI2bSwwFjhv/I+8QFBhTHSmGel1ohMLkNngxYu2vE05m+eQR3ZOdsxyiFRech+vjSSMBwtu5EA88UIsLEMshG5h0HvUsUjG1ofas9cpI40gFaB6XtP2c5qaqw15uWDhF1zc6sHc652kytN3qy/QygOEB4vjLdTd/7X1rCYT9NaHjdNhFnzD1ApDjo3wDrFNay0gVB4itDHH5q4HaME7qraGgEjIyre0FTywtQCbC7jW3iJyC79PNY1/oZm5AUW+YEHu9rKMp9NdtmcD8DCyQFWnd1G2J13hBUTUgZJrlB0KlMttgoDtOb0jnylcwubHsdbtyvZH/fn/oomZY9qoowP3Gw1v8bTb5SQWzDYFoVBRWaG+iPHEhSezfM2TurffeVstIKKtN/cZM8R5Z2enMnJo5scTa55QIgQ5gC9gw8N6+xanE0k5YFH8wMGDWpvA0LzgupkhtBzgvgvpR5PHidrakAWTabGf08fCoKenJ2TsjqT8uAdlgVcATN45PYSm3DgeVvZZTpGmz/fBnSDSYdlzmhyCWOB7kzmMhFjY/ejuuBYwTvlEgicTd9ASw1f/O++8025zt3ZB+7z88su2az5n3pFcI28YAb3jjjtCMACM4TDzBsH3xZdfhHhUiCQP3APCD/3R1ChC+TkPhWnL7gdsRvT199t90ZRPJPlFSyxwmug/Zn0Z/xxCewDeESJpU07TGYZ79u9/D2pKmDLBeHK0BJ6bQudqa0UsoGwghJgshSxUu1hjAxMtiIOGxen6eptQDFcvZ7md1yAk4Qr4zruCWGdZO0MQTjBkGks+yDeRiAXUwVkPaPBBU43lzfXHtdkOuG60iDenPOU6tJ+IPC6/POIhENyeFWLB8UJgoOuFVoD8tqE8LPRm6NzA01TV8jO1OK6Cq0QsjBu3UufgG8ZedhAK2A9p7WkPaK8RSLul423KLfyetqlQmK7cCjadxf7LRcswnyYjuBwbJQTJsugbVfLDlojSBniJ2ErlzVupslnbX+gaekMN5gVVv1XbIDLzNxG2OmQVpKntEXvzN1HmkRQ6Ur6VegYLyOudDVHvh+vOjSMv2IZYUu5GD1f8lPKK4IIynXIKvksHy7bS5OQ5S5slqBli1t0fWKC2C3coTZBjLbBrAXsW2+lY689paCLTeGniBcqDm5nWxpGlKZdIziMiFrKyXL9oR5KHeY85gcGkEW7pPv/8c0UoYCsAJos8YeRJNU9kED7x5BNhXRuaeURyzuWYmJhUPtkxQeJJFIcgMvj8xhtvpJqampgmrqgnyoQQ1rOfsjQyzDx54oY8Uc8PPvzQziuS+uCeTz/7zJYdl5tDpIkJOiaMuJfrH0nauNe8f3x8nJ5//nlbNshDtdnO4MIMbVlZWRnTGCXEQtDQJ7aqjMXxZTRc+3JbIgQmzWvzfmAFC3doIQCfaGMm93Ct2t3y5oFzLLbYaj6naaYXyTkIxieeeMLWVkA+wC73C+6TKMsxoz9GkrbzHp/fr8r7zLPPEPo38uL0cc7EHPKHm0v+As792Zme23WsxAJkCHsVqixh1NDRx+pO18XUx7isznZC3+Y25rGD84ccTHec/OxaEQsoY319Q3BMs7al8fsB5UKZQA719/fbcoi2fZAP1wUhNDawzY3r7QyRJ2QDmzgsx2jDRCIWzPpzPUpKS9TWvHB153EAcsA5ND74OQl5filhImLBjRyIJ16IBRdiAQBgjQUMrLMLndTcfT9VNm2n8ga9EC5rxOI4g2rP/oHmFmGcC5NlLM70Ag3P41kd+qh3sEi5RFSuBIs3q60Q5XW30MLiJPmsxZ0ezPV2iEQEYWxlMmQS8NLAeB41dv2Jqlp2UHUrtkJkKO2PiZkKNRi3df6dsmG4UJEKWksBZExh9W+p8dybNDt3UQ/a8JaBiSC2O6iJ/sYZuPRiXy9eRsZP09dlP6YcJZPNiowqPPYbmp0fWPblNTnXSMfbfkllDZY3jgZsQdHbUDoGnqN5r36ecc64DYYbR57R4DYSYuGxxx9T+50//vhj+viTjwnhRziP4sD9n3zyiVowv7Bnj9pHj0kLJmi8v5VDTFj4P4RsKFBb5NZf8qOpI9+rx5vQdoY/diyIQiZQhjcIxN9z773U1Nx8Cf7Cpcd5LRf29PbSX594QuXJk1SexLMMMLmHvYTl0jH/w6IH6rmY6LH8WIa4xlc4XhSY5eZzDs00nee4hyftmHyz3JC+cw8yyvHmW2/ZE3ZnWstdC7EQVMuHxsJqEgtu7Yx2xYH99dBKgfV955dbxir3FdXuVl/FIjcvD+6Pg/3LLS/zHvMc98OmAdLiPOx+YW0JQDz2xOMrKT+L52LJi5+HBs+TTz1pjzlcT4TID+Ett9xCHR0dUeeDPGIlFvAsxh2WRbjwq7177TJFKwOuvxli+wXXm8cSDj/99FNb5uYza0UswOUlNJ+43kz6cAhs7Lr7bsLWKbM8OI9VFvxcQUGBTbBw/s7wnXffvSRfZzncrhOFWODxHPXGgW0uIIS5D/L7iOsOmXP/wHk85IqbbCQ+OIaKLFZXFvEQCG7PCrFgvPQvBSwGFh+NTObTybO/obLGHVSl1Pe3UlXTj6iiCZ4gtlL/WKYyUqhtK+gvcZpM4K0QPpqZvUD5Vb8mbH/I9sALRBodPf5fNLegfR+zhoQug/nleHVBdGkd1yd9Xihj0Yq6LnqHaWyyjDoHnqO6jt/S8bM/I59PGyacmGqnfcVXU15xOh2p+BnVtT5PA8OVNDs/qLw+oA7+S6w/o63Wpy7rIUPemsA46urbR/uKfmh5D0mn/cWbqf7My+4v8YCf/IFFOtv/vNp2UgntmsYfK4OOlY3acGZdxy00PXfaJtC4XkGiYePIk+sWSRgJsYBJhTmZwDVPMBAfycETE04Hi1KkwZNWnDvvMb+cYf9rvF9DnfLAnmy4SOQyOevJdSwuPmovqJEGT8L43JnuStd4fnh4hB577DElA843pP6WEUSe+K2UJlSizXRYnqgbZPzGm2+qcpvpoRzR1AH38/M4x1dclh2HZh3wJXGlcof7X4gFi3DbeZPS5Glta1NfZPsHBnTY3x97ODBAvX19yvApFmRQ58YYkJ2drVSfH//r43T33drgKLcl+iHal9sYIf7j/olzuCDE9oJo8ORse/RHkGPc75BuuLxAPjAO48mP8Y80sO1g96PaYKFzTOK+9Nzzz6l8zeecdQh3HS2xYKYP9Xyo+XNbOEOMX+b94fKPNA6LytffeN0ek8y80NYDA4Nh+/NaEQt1p0/Trbe5k0woE7yGmFiItK4r3QfNDfQDUwZ8zvh88qmnYsZ7IhALTrlB8+CTTz/R9ixMY5WWtgzXGyFkj/6CLX4ryVL+vzLnlonY7m7kQDzxQiy4EAtYXHl9U9Q78gUda71WuZKE6j5sApQ34Su7JhUaOm+lQGDB3sYA4PiNNLFAxDaH2pan1Bd4kAp5RWm0v/iH1D9Ubux3N7/qb6xOpxeqWnNDa3Xo+iHejwWw30tenzb6Ay8SsC0wMlFPc/P9FPBb7qPYCOPCDPku9tB8RystdLeT92IPBWYnNamwgbZCaG8PjAl4jJinEy2PUI5Hb5+BRkde0ffo4ijcSYbHC+QLQ47HzvzMsmVhufds3koVjdC82UrH26+joQkPYeuEbqfwabnlsRHjIyUWeFLFIU/4+TqSkBcmuJcn65igmBMWMx3cj6+TBw4cVF9SMIFerUk02vLo0RK16Eb+OLCg4HJxmeApAirTq5UvT+aQHmxK4MsQ52nWHecwJAk/4pHkzQYPudxmWpAj6hEvfrnsnA6+bqP9kFe4OiBfaGfw/ZGGQiwENRZYrgj53GzbaM+daQDzSIP7pgpv0gsHnOM/7hfYLoA4jmdNoqefedrWhuE2dmKF45cLQeBxfbhcKC/nj/+w8EEazj7hvF4uH7f/4EkE2z64jqa7QeQNMpQNU0aTX7TEglk+yBFaYiwXZwj5wLuK+Uys5/D24NQQQH6QB7ytuKW7VsQCtGY4f643Yw/X2K5wIUZ7Mc66hMNrZmamq9xRDrybkE40WOB8E4FYQFlAJl0cGqKqqiq1pcSUL48VHIf+z+M95P/NN9/EVHeWgYQy/1xvDMRDILg9K8RCyKIsqCkwt9BDZ3ofVUbvFJmgvBdAjRyLsx1U3rCFjrX8jManLU8OIemgc+hFIQbY8315lFsEFXZ4gEihnMI0au58hwIBr/ViCua73qCKLT+rvGqx7yg7EwCQB3/9w/ncJPm6m2m+1kMzhV/R9Def0MKxr8k/0EFLIAQMUgAvNGgf/Lc/aJvC33uWht9/jjpv/g9q23EV1X/3O9R09b/QmWs30dk//IzOP3ArjX35GvnaamjJD7ka5UI5jPS5XHbd7TIbz1zSnus/4DkX+vMLI3T0xPXK/gQwhONw+bU0OQ0Z6rKrbSFW2fnl3j/2VdBYpuXus1xpLehtEVXNP6XOgReUDQzOk5+1ZaTSTCz5hJZt9donWmKBJxk80QsX8j08McE95jn+54VDuOc5DpNZU/04fDvFJgt8acH+dc7LGaKM0JLAnu/VzBftyOlNTU2r/eSctykjjvvoo49sWwt4jp914qGiojJsXZAm6gK/9M5nndfONFe6xtj1+OOP25NNTPSfeeYZeu+9v1PevjxlfR8GCldKx/m/EAtBGwuMA+5TfB1v6MQaLxgYL0jfeQ+XgeNx/c4779iaRM52jOYa23TML/OcF9cTeT7w4IOEL8nRpBvNvbApsWfPHlVv5M/15BBlYVsL0aQbD7GAfEB43HbbbTahY7YNyvn666/bX+3j6dO1tbV2X8b4rNpgp9ZMgatRtzqvBbGArV3QsjJlj3McKBcOaMmEIwTcyhltfFdXV9gxFXlDPugzsea/HLGA9gWJtVqEkbPe0M5pbmmhrw8fprfffluRSagLy5btjXDfUzhw2PiA4VDWIHSmL9exzUlEbmsvNzdyIJ74K5xY4IWVf4MUAAAgAElEQVQSh5jg+mhqvolOnv0VVTRlUHlDhrIBUNEIQ40Zao86tkPga29j1/3k80+7vlwwwE7NnKf8qp9RrieVsmDdv/Bqqjr9ZzX4QpuBF3IJ3YEsQ2tMlgTLynILaM0CEALzs+QdHaK5puM09tEzdOFPP6amzf9MJ7/9j1T7nW/Rif/5j8Hj2/q65d/+hUbeepjm25vINz5CS4vztOSdJ9/YMM1WHKbum7fRyX/+Fp349j/Sie98i45/+x/p+P+0DsT98z/Z/9X+8z9R41XfoaEXd9F8ez35p8Yt4kKXNfjSs8pukhom+ZAAxEJQznpwwQRpZLyRDpZsVcYc4S0C3jLqWp4kH2t2MKlgLNa83nGq69ip8AwjjtC8gV0LaN6AKIMxTWC9uftOWly8qLRIOG9o32iccluv/UDHeV+uMFpiAZMNntjxRM8M8T9/6TMnJJi44Jrv5YUMT17Chbj3kd2PUElJqZrEMJ45jFVmwNapU6fo9j/fHjJxNcuAvDOzgoY/45mwL1fOktIyJRczbz6HjJ597lllcHGlOsOnPcoMGduLAmuCimt8VcZkncviTC/a+uF+HNCo6OjspMmpKZu44LQQOvPh/JcLhVi4lFhgTKxFyH0SaXO/RByfI955jb6Tlb06buaAk9OnTyvtHR4zkB/y5TEDmj1f7f0qJjwthzXnf8eOHVN5cjmc4dPPPKO0MxjjzufDXcdLLMDgK+RtaoxwuSAjbDlajUXeW2+/bS+kzbb/4x//SNXH4GEp/PtwLYgFfEl/8skn1VY1eOOBJgkOlIvxWlGh7VS5lSvaeGebQiML8g13MD5j3QoQjlhgvKNtUU8YKn7ppZfopZdfjut45ZVX6YUXXiB4N0HawBHKz9sRzfpxvFkWljcbMwXeYiGMo20PuT98fxO5xC6XeAgEt2evUGLh0kUSBlBfYIH6R7H14RcWmaCNNFY0blFaCtBcqG7OUMbw4MlgbHrlQfx02x5lbC+7QGssHCzNoOGxer11Qn1lvrQsidVJUD7+4s9ltYxLKk0Afb54rp7633uBOm/+JTVe/S9U+7++RSe+8496wY/FfwihYJEMiLePb9Gp//0/qHXHv1LXHb+nrvtuodZr/l+q/V//pMgEEArqwP3f+RbVqrQtsuHb36Jai6RAPsdx77e/Raf+5f+k9n+/mgZeeowW2mr1V33ry779wrTrkPheEEBCYVtN07l31JYIrbWQSgeO/oiGRo9pAsDGlG4rPIPtJf2jX2kjjiDIlNaCtS2iKYO0/QVNmp0892sansy3yAQ9WGnyy8KBy0QqsTAb+yCLesRCLGDSwRMrc1JinmMCY09IjPt5Qsyh+Qyfc9q8QMY1JpVZWVnU37+8Ec+V2ob7AqzdL1cGTOza29vtxfJK6cb6PzQiUDeuuzPEpHpgwDI8avXncHl1dp6/RAuE5Y8Q9SktKwtZHEAWLI9waUYaFwt5sFzaQiyEX8w4sbGa17xgQ5p2vzCMmCIOOMICF1+vW1paQoiq5doz3H9O3IE0sPM1CAXkCcOgONajP0JrgT0CQCaQB8rAskZ/hCvYcHVyi4uXWED/gptYLoPZRtwm8Fjjln8k8Vgown0n54G2YIIYC1CMU27prAWxgLxgcwMaKnAHXN/QoNT1oX6/N3Mvvfu3v6n9/U4cuZUxmnhOEyHLwwwZDwh5K0Y06ePecMQC4x/pOo0mmvlHe470uP9y2Z1p8D2IxxY8/p/LhGuUCfgHKR9tfeX++OZpIr/VkZ8bORBP/BVKLAQbBC4KsXDy+ifpTO/9ei86LOfjay6+5FqG7mBNH8SCsrPQmEFneu5fcSAZG6+37CpcTfuK/pWyPKnU1glVNUxe9TYIU3U9cTuKRShYk/j/5i/7+Pp2sZv67/0lnfq//w+qtUgCpU2Ahb66DmoamMSATShAA8HSPkCc0kb4NrQSLO0G639+Fv+r8++AcICmQlCDAaSC0ozAs4pcQHo6/ZPf+Rb13PlT8l3spqWAT5EM/622TFhYYIIhwRfOwCvIhcJjv9KEVaH2LnKo5BqaX5xQJAJPAkw8eb2jVNEM7ZvtVNkIw6M4B7mwVbn+rG6B9sIWqmq8VhENfcN/V/kgDRAT2jBm4pMvZp1jPY+UWFCTHWuCgkmGOeHgSQiHvEjBhFRNSIyJOU9grr/+etc0eEKPEJNbPMNp4qtLXV18LtbwNezFl14KWTBw2TnE/lmv17sqC29n2zgxC+vinK8zRN0rK6tWLAcMb6mvmtaeeZYz0mPZIQ4u+sIRAc4yOcsc7hrPxPJcuLTMOCEW1p9YADaAFfRrJvS4j+MafRlfUPv6++02B45WAwPQpNnz4p6QPuAsD76Soj8CJ2uBOTPdv7//vioL6m2WA+eIKyuHvajgvGql83iJBdS3ubnFbh+UAwf6NY+RX371ZVRlcpb58DffqPS5vhwCE598+umyMl8rYoHL6MSY85rvW82Q83COx9xHWD4gdGPJNxyxgLTxXuT3Jq7RvuHKEE0c+jEOlBkH0uRr4BnX/J+d5049Bl1/w/V2/riv3NASCfceiUUW8kzkY4nIKj5ZxUMguD17BRML/PXdT1Nzp6nh/B2E7Q5YeFU0g0DQ+8/Vdgj1hVcvxsoat9Ox1p/S5CxcO7lvZZhfHCVP9W8opxAeIFIJauslJ3bSom/O2v6gJ6AwXpjYHcMkFSzNBZ+XFhqqqOexO6n+//u/tDaCRSroRb9JKmjtAVtjwSQcoMXAz3FoEQJq24R1DvKg9v/5H9T+i3Tqe+YBmq44RIHpUfJ2NtD/z957uMd1XHfD/4RkO2+SN18styTfm+TNk+SzWWRbscUiWXZc47jEli3JsmTJqpRESSRVKJEqpERJpBpVKbEAYBUJAiBBVJLovbMAIAGiEL3v0ud7fjP3d3f24t7FLnYXWMi7z3OemTt37syZM2dmZ86cOWc494B0ffiqtD2xSlp+/R2p+NoXggUaLNcKK//983Lx6ftlvL5U/LjiYZ7wJ3xfYALRfHO5v1oO5qxUgiu45QRUN20RnxJYkbcRai8cWBR09acp4Rh4GgIFaC6Az3EtQvO+pc2geH+F1Lc9JiNj52ztBXqqSGx+jW6SRdvCFSyYCxkuqsw0M85FC9J48oI0Zx6qVprpiDvzqnKsjQ8WNzjh37tvr7oiMJv+wQYFJy9u9RAXGA4DH7F8M860WIQo12vjAToDx3DcmqEcqMwSf5NmiKMcABatuLucm5srMNbGNsymffhmNt+xTq8wKViYe8ECxhV5BnwC3lv96KPyxptvSFZWlvJCwf5y9rnzmfnCDSFYwGk56zVDxIGXczyGW/Zs8uUXFKg6WTfqB2AThrTXtm61x0045XuNb5aLsLPTcivtIbAAjXCv3WvuxZUxGJkNBx9nHmgGwOMF8ED70E7iBr6AO07nN+ZzvAULZl0mr5lxM0+s4iifdHCG7Iez586FpI0XLl6CBdCb8z7+HxGPBTjxN5/ZFvQ943hvxmE7p6oq4OLVq13J9OjXZEkaxo+GXsKBaNL/jAUL8N4wJZ19e+Vk3XeV7YT8Gr3hyoMgQWkrLJf8Gq25kG/ZWMirXC415x8Vn3/Uc/L0X5mS5tY9kpa1WFvxz1osB7KXSfflwKkiXFNisOgwsFhP2AFk/UH7JselZ9ODUvbPf6O0C5RgAJoDvOpATQM8M10JExz2FZRQgQII66qELQTQWghFX/yMlPzDX8jFR38hY7VF4hsetA0zqj9QCgWUtsGUsu8w1X9ZRrJTpfmX1+lrFCiTWg+WJgM0JCr+9fMy/PELAa8Tqn2J3g9+0Rou2LxMSXn9C8oY6B64MD2qDTkOj16wDTk6eQl8Wd7yW1twlgchWtUy62oEBGnQZoBwgdo5K6So6QcyMFrsyevOOj4Nz+EIFrCQLi+vUAafqqqrlG91+JGv9gD9rkb5mq+uqZHs7GzZf+CAhv0HlBor7o7SV7a5yGHcXORwgYMQ6Vh8AXZ8NLtTuvr6elUO63IL4WUB4y4ei1dnmdDAcMOB7Yal9nB47fjx42oxyM0BaIRyUQ4B70jDu/94t2zavEng1i2c8ucqT1KwMLeCBfAD1J/BZxhTRcXF6s4+tGBol8PJs+AFt7TZ8AjcaQIHtzHAtPqGhjnj0bq6OoUP5xvixg13uOORtIiFYAFlffDhh0F4cX4gfjDIxzojCSEYgEYI5wqWh/Cpp59SngNClTeXggXgESu+M9vEMs3w8uXLrjxJvkCIucosJ9y4l2CB/M6+MJ+jiVNgwZC8gzLRz+Yz60Y6AHMChE/hti2ZL34b4yRto6NtNAIEr2//rAQL5onrxOQlOdP5qhTW3mid4urNlBIoKGN22qAdTnK1kEF7hIBtBdxBD2ZmrbnAaxXjkwOWtoI+ScZpclHN4zLlS/CJiBt126OCsdH2Tcpgxh6pv+HfAkIEChNiGCpbCV/6jJx/4FcynLtPfH2hTy2C+wF/sJY3Cr9fJlsq5cJzq6X+piVS8uXPWtcj9NUIakqc+e13ZbQSnj3wnXW6wVNZJbAwaOBxcuLEIZ7P2maCNqg4PHJBDufcYGktLFbaMUVVa/RVD3WFwZxw0A6/tPXssG2E5FgaC+rKj83zjnFQuUJON/xI2ns+NgyVOmnifDbrXXjxcAQLcLvFBVcs+xuqlN3dPVJf3yAHDx1S94hxBYELKC54EDLNGeI7+HoHfoSZcExJSQ1aTLF8hhB4xOsahBtuWJzixJaLO+JhhuEs7OA27JHVj6hy8C3LI82cz2b5991/n7y9/W0lBGpoaBAYLgvV53wXLs3d2u2VttAEC6SFV3u80nGvHZ4O2D9myL4CL+IKwpNPPSVPP/20POUBMM6JTSBCbHwffPBBpZWDcgAmP1D9GSeiTMeGA6fWuMuOq0LONsW6n1k+wtTUNFcakB7Qspk0DI960TNW6a1trQKhG8cH8eCmDOlj4+OOdZH33B8rwUJRUZEtjCV/ADfGN23eHBIn0hx0MuMQ/LJtbCvLhAHbmVTe51qw4NbPZnvMuJnXTGccIdp3ua9P4AWipKRE9u7bp7zbgCakh1cY66sQznrYD870SJ+dvOz83qwHccwhW7dtVe5VeQXJpGUy7j3ek7RJXNp4CQeiSf8UCxbMawqBjQ+ECyMTrVJ57m77pDZYmKA3VvAAoe+gW9oLSoNhpZS2/Ewmp1w8QahFvN6YVjdtkj1KPR1eIJbI3mP/IcOjbUF/XIk90DS9aEsBdhTO/f5HUvZP/1sLFXBFIYbCBGdZxV/+rPQe3CV/mo0aI4UDSggAbxU+merpkL6970jFIn1NQtlvuOZqKQF88Wqp/OqXpfe95+XKlOn+0zJQaZWTWP2FDSMWQj5pv5St3ZhmLVU8l5q5VDp7AgbpAoYXtdBleLxFCut/oIRl4PG8ahgmdQgTjGcYdsypWi4na2+S2tZVMj7ZbS/UzLITiz7RTeLzKVggHbnIw2Idm+Ndu3cr92rYUGBBFGpRBLsCp4uKVD+xHIYsnyHTsVHDwgoLKLNsxLHpwia7oKBQCgoLlX0DFcdzQYFOV3E8xwYOHfpEbWSc+BBHhBcvXrR5ke0xQyyO0b6MzEzVNraLC0Y8q83DLQFDdEgDMA/qAc1hxwICis2bNwvcWELIYNaFOGnpjDvzzeZ5oQkWzDaadDHT3eLhCBZwHQEG4mB9fmBgUIWIuwEM7CEPPATApVx7e7vSGjpw8KBtER59DT5w8gd5ANeMYCjw0iUt5GZ7EDLu1pZo0jgewX9OAF7gR45HeCeI1zhkHenp6XLvvfeqcUG6MCR+7REYcIyVYAF9AsGr6jtLKMTxixD9ivkz0r54cdMmew5geSgLQq1w7NnMt2CBgg/OgSafmnHSBW5+m5qalLehjz76SNatWyePPPKImvfRbvQx6EANFfa5WxhLwQJ4DPMvQtTvVt9s0lAWbCWwTIQAk6f5bs2aNcqGCOYQaiuRbskwurVWkn7zT79oBAhe335qBQuByVNvkrEJ8vnHpXfwhBQ1/lDyYKBRXXkwBAfGhoqbLRhxRFzdQ69eIb0Dh60/Katc60oD6+sfapK9WTCoB22Fr0lq5rXSdO6DBeFWUgsS0C5rUz0xJgMnj0vDyn9TBhZxyq9sH+B6QbwEC/D48OXPSs+BnZ4q/eFMRugPW3vBWvT7hgfkwoYHpPKrX5AieK34IrxJXKWg5O//QjqefUB8vZ0JbHfB6hsl7PCpaxG4EpFffq8SYKWC5zKXSE7JXTI5NWwtek0+hbDNJ00XHpecyhukoIZjwEOwAI0Gh72RyrO/k4Hhatv4qDbqOP+TYzg8EW6e+RYscC7RPMz+80tzc4ta8HERxAWfc2GFxdGGjRvDNuyGelY9tGra4o0LK7fymWYuxJgWqxBlo40ITVzY/oqKirA2DGgfjc8BN5aFclk2y8SzmQfp9GHOvHiPxe4zzz4rR46kC66RmItOs9/C5bmZ8sVLsFBcUqLcd6ItuDMMV57rn4kFrNflrF+vrL1jQz9TG/E+lGCB/bb60dUClexQ5aEPzPfOZ2y44A503/798uijj6o+d/IDNlGok+MMArtTp08r7QVuMJzlmnXONo4yQ9kOAP8BJ27yyLNIjweQ/1G2c5xwTACf8jDHI+gSK8ECaAX7KMSDfch5A2Fu7szeu8y+Ag+6eaVB2dDaGBwamlGgNNeCBTc+pHABp+sQukEIg3mksrJSso5lyfvvfyAvbnpRtcnkG44zpJGufA96Mu4VxlKwYONiGU4kTl51R5oObycQ0kFwDsHx2nVrFU1g+LOw8KSyuWPSlnGGJt8k45+udeCfS396CQeiSf+UChbMDRiYHa4kJ+Rc5ytysg5CBVxvWCmF2FipU1uvjRXTtXG70uZfy+TUoFqwmBsqLbTA6fi4lDdskt3pUEtfIqkZiySz8FcyOtalDOCpDXsCqNN7DxjLOCM24qND0vHcw1L6z3+tjCHCLoH2tGBdJYiTYEF5fbA0FhSejgWiN+7GpMZvGILmfp8owcnkhIzWlUrL7T9SLjHhLQLXLxCWfPEz0vzzFTJ+piYgXDHLSIi+szaaV7R2DPjwwqVs2Zv1DUnJ0Hy3/9i3pKOnwFpYBzammnZ+GRo/IwW1EKjpcUAh2vQQea5XBh4LalbqsVK1UooafiIXe3crmmqtBYP2CUGj6PCZb8FCKB7v6elVqt1c4IdaSGVlHQvaXHmVi00SF4xYSJplmgtLvrMXe3HayJj1I856GWfbw/HZzgUgXLS9+uqrqm38HiHLZmjWzTRne5lOfLDhfHzNGnnl1VeUhXCckrNeL5pHmh4vwUJOTo6iATdiZvujiZs0++Mf/xj2vetQggXSe83aNTMKFiKh74ULFwX2TXgyiv4lj6BOk09g4DRt715rDRAfjQVsCG+/XXuPcesD4gN8iafJk27fzDaNtMD3FLSwLtSNdD5HsoGPlWAB/Qz7NWb7SB+EsJOxffv2GU+azfEKtX+22wxRx8c7d9p9H4rH5lKwYOLOOMLGpibljvjFF19UV4YgkMNG2tlvJu3M9rK/kZ9CLH5rfuOMx1KwwLJZ7+EjR0TZNPKwZeRl42haek21VNdUK7eduO5x/vx5pdmC/4lQV/5I31B9n3wX3forSb+5pV80AgSvbz+lggUaRdTh6Ph5qWu9V6l051TCON0NyvsD3OtBc2H6hkqnwYid1lRYKQXVy+RsJywfTwX9saiNlXJZ6ZeR0Q45nHeTpGbAE8RS5Q2i/ux2tciEkcYFMSn5/TLR2Sat9/xECRRwoo+rA8qVpGUEUdlBiJNgARoR8ADRs3+n/Mmn3UJGNNHgKoQtDLAETHhmmgr98qeJUbm0+SEp+5e/DRKcQIBSv/JfZKy5xrK5EBC2RIRHXDfYlk0PyxaG3z8h2UW/kpSMa5VAa8/RxVJQfo/4lTtNLVhwCrXq2x6WvCrLpaqLpo4eE8uloPoGgS0GLYRYIflVKywbDSuluXOzTEz2aCFMXNs7txNtoggW3OYLbDpazpxR9gcoDODiywyxQMSpG4zNuZVDXsa7kZERpeKLb1gGF5h8dgvN/G7vY5nGuky8sk+cCEtwgjYCQLuPd34cZG3fSUMsYLmIBf6Iu9XNdIbIi3woD5tPbEDa2ttkwnIHSHrPNoyXYOHEiRy7z9letCkaIC1IN5wGnj0bnqX4UIIFlAeAtf+ZNBZA51B87+wH2Ct488031ZhB27GRIv4ISQ+0DQDPEENDQzPetXfWE84zxiPGLutnnQyBC97R7Syf+X4uQ9SN+hAez84OazyCBrEQLPBEHuXhOgRoQgBO0LSAgOaxxx5Tc5wb7Z08gvkSG3AnDdE+jG1eh0FZzm/N8udSsEBcoElRW1cn7733nnKzC5wpECBdzPmOfYd3il6Whg77E3nxPYDfMa+TPuZzLAULrJdhTQ0OfeZ2PZCsL0nvTzMPeAkHokn/1AgWTA0CbqLg9eHyYLaUNt9iaSl4CxGmCxewmQJoo40n678r/cOnPSY1vXGtbHxJXYFIzdRGGw/l3iTj473qG/wJhfojmlvGJS7Whpub7itXZKy2RBp+8HWtnUDhAa8+MGR6HEIlxDA1FmbzJ8L2MFRlcIMdPEkO5x2Wmm//i33VQ13xuOYqqVryFRk4vj9g0NEsg+UynA2OUXzj1BIAXw0ON8rerOuUUEtpy2QtkY6uAoemDLUXrsil/iOSV3OjsiMS0nij0mpwjhvtTQJCt5rzd8vQmGmd3J3OAf6e6X1w/wS+m7v0RBEsONvO+QPh/gP7gxbRXAxygcdFY3HJzB49aOmb37AMhOEsJM38sY476zefce/bSaOZnrGBxOnVq6+9Zm/e0G4AymbIhSxpYr5jHrOtJl6kG6zKb39nu5w7fz5iPJ3tiLdgwa1NZvsijZt0u+fee2OmsQA8whUsOGk40zMMnsLau5MW7FuGbBtOwrG55bicqfxw32M8QguG9bnS3rIn4PouDppEIXGx5gmcJofbxlgIFsy6YEzX2W/q+RY9pnFdycxv9pkZh6cN0J59bNIXhjzNMkLF51KwABe5+/fvl6fXr1daNybOiKPvAGgThC1sG9PNuY79zJB5IVxAnOnOOsznWAoWUKcJtbV1YfdBqP5Jvpu79VSS1olN62gECF7ffgoECzi9Dd6sYOPl94/Lhd4dUlB7g2VLQdtKmC5AcG6aAtoKyKtOa6uWSUnzT2TKP+I6qeGPaXikXQ4cv1a7/7NsK5y7gIUvrkjwhDmBGIyCDm6O/T4Zqy+Rqn//W1uoUAw7BHEQHoQqk4KFnoO7XGkd+0nKL5OXO6Xpx0sF7i0pWEBY8a//j4xV5MkVGJF0GIWEBoS5IIk9XpHwiub/ouonFf9p+x6wtXCzTE2NKTw1roFxAi2e0w0/s8aG+xhwGyu5ljtK2CfJrYTGz0o5WbdMegazlQtMjMVguqDOQL3zS6fwaJqoggXSjvRd98Q6dZLExZ+5iIR1eywYw7FgDqNrXFyaC0QsIlG22zsz31zGzbbCAB9oQXqQPuGE+AY+yKFWj9NhlMv2sj3ORTSfmY90wTPj/NYMobJ+9OhRGZ+Y8JzTZmpDvAQLOGUGrmybifds4yjLpBHuMAP/cPollMYC8Xn0scfC0lgIpz7mIf0RwlAj+hNAfrvllkCbOCbQRrg7jLW9hQse45HtZ1/x6gbT5zvE5pb0nCmMtWABau2htDxef/11e65gXwNHU+sBz5988ond5yY90eefHKZ9rZn/R+ItWEAboLIPrxi43sDxRg0FhEzj3Ib2gKdxPYRtM98hjbyFEIByQFd46Nn43EZlY4TfeoXxFSzMzn3oTPyYfD8zTydp9OmkkZdwIJr0BS9YoFABE60+yfXLyHirNLQ/IQU1WqiQDwFBpeU20lPtO3hzpT1CIA3f3SAdlz/w/NOEAb3q5q36jnvGEtmTuViOnbpZJidp5IcbK4bzzaCBzZ7+k/XLUM4hqV7y95YdBW1PQdlV+NQLFnRfTHZdkLZVN0vRNVfbACFH2T//tfTt+0CuqGsZljtKe/OcGP2pN/M+6ezOl73Hltl8uC97mXRdLrU2XsG4TvkmpK79EYGgwE2A4J22UnKrrhdtc2GF1gRSwoXvy/murTIx1WcJErTAL6BdwfoZzvcY8K4/UQULao6zBIGIFxcXq8WfuRjEQtFc8GGTBFd5oRYFly51BblsQxlYgHKh6SzTLH+u42wrcNq9Z3fIdoVqs5739MaipaVFnfht3LhRnfixvQzd2oh3Ji6Me+UFPbEJHRoatnE2+zMUrngXL8HCiZzAVQi2F2E0ABqY9Im9xkLsBQsm/aG5AHsZqg2GxxCzb3nyizz79u2fZiiV/GWWG24c4xEq/CjbrJNxk7ZIC8V7/GYuQmgNhNvGWAoWQGsYT4W3EC+aQQgTzvWZ555/3uZd0hn0xfWmujp9Wh5O38ZbsNDT2yvb33knSJgCPDHPIHTSgc8QFLBdzGvyD9/BtSK0uqAZB3eToC/nq5l4KSlY8F5bhDs+kvmSNJwrHohGgOD17YIXLJjExyZmZOyslDb/QvKrv6NsKeTWLBel6q3uiQcLD7w3T8iHDdQKKaheISfrblQuJgObpGCmHxvvksyTP5M0dQViqaRmfUNqW97S2grUCFCntomyqfJrQ4ZQx/f7ZKqpREr/4X8ZJ/bYXF+lPSd8mgUL7BufNuzom5qSrhfuVfYkTqHdsC/x+auk7J/+SkaKsvSGeZr2QjAvmPw4t3GfTE6NSkbhL2Rv1tclJWOR7Mn4qlQ2bpJg+x5+5U0CuF0eypuFYGG5Muao3bF+W/JqbpATVSuVoCGncplUn7tTJqa6xHfF56JJBP5PlDHg3W+JKlhw8pNpdJELQnOjgQXjI6tXq/vFoRbDMDaI71AGAItPsxykvfTSS8oDArwgzCekHz0qR9LT5dAnn0j1LO/bOpl7WGgAACAASURBVE8pSVekw3hXVlaW7SkAbedCGpsTk0ZckCOkIIZ5zRB34fkdvFOgPvYHQ+LgFcZLsACNBeAO/Mz2ID5bIM0QomzYWDiT4BoLpDv7Axs3tgMnvKAFnxkijWMFBgT5LUOWGU5ofoPxyE2fyUdm/OWXt6hxgLHwyZHDOj6HY/Pw4SOqThWi3vR0dcUonLYiTywECybNEH/llVfssWrSCnGMwfwCGjQOzP0sAyHnQfQrv2f/wu6Caa8G+fmtW5vjKVhAvZs2bw7iR2qvcK4B/uRZtgFp4F2kQwOHbcS3EJxs2bJF2cmAHQnzig/byXmT33mFScFCgL/ceCOZlqRPIvGAl3AgmvQFL1jgZn/KNyqdl1OksO77SiAALQVtfBGnqtpWQmhBglPooC3mo4yGtsdCuou8cOmYpGR8XdKOLZE9GUtl7/Gvy+DwefuPh1oVicNMAWOGw6ePS+VXv6QFCZ833ElCsIDT+0+zYEEJVqyNLoQMWCyMjUjnS2uUxwh6wYCAAZoLA0dTtOYCNsdBVyPme6LUbcAC4EJnlqRkWV5JMpfK4bwbZWJywDpJ0ht7v8IdxuyG5XTjjyLUWIBgQQvdMJ5gAJUGTqHlgysSZc03S/dAtnLvqq4CKXsSiS9Q4PhMRMEC+pYAPLnwg5qq1wIP6fA9D1djbJtbiAUz/LNjwckNsrm4RjlpaWkhy3ArN15pXOhGWz7LYWiWh7Tu7m6B54kPPvxANm3eJPfff7+9MAdNuMEMRX8zHxf6Bw4esPuPdbrhwHcI4yVYgMYCNxtsB56jAbMcbHTuu//+hL8KARo7+wD38nGNg+3hmGA/Mh0h1NFhXd7ss9nGR8fG5M4//EGNR7MOM56SmjoN39nWNx/fxUKwYOKNvispLQ1Js63btsrkpDa+bX7L+O49e6Z9zzGelrbXpreTT/i9GcZLsDA8PCyvv/GGPfeYPMm5G3zCdMTRBrjJfPzxx5WA+K2335K0vWmSm5urhEFOV7loB9robCefTT50iycFC/O9HkzWb47FZDw0P0QjQPD6dsELFsA0ECo0d6yVvOqblOeH/Oplkl/zXX2NoUYLDHIrnYKD0M/YLOVULZfC2pXS3pMScsGQXXSLpGYtkT1Hl8qejEVS2fiCdVpL1fnQHTv3jK830b6hXqm+7h/tk3ltX4BXAfSJ/adesMBNryVYQF/4J8bk8o5NUvJlbXMBVyLgBrNq8VdkrIbG8BJLuOCDZxJYvvdPSWbBf8uejMWSBp7MWCTNrR8Yi4SAEAJtPdv5shLAhSt0g6AttxpeVbQmkL5upAUKEOapcqqWy8m670l777sCvDR/M0y0sTAdn0QULHCOcC746D6Mmx1zQYmTKiwqcRLH771CLEqRF9+zDJaJcqB26/XtfKRzkctTtHjigLqw2QMdGxoaBJs6GBAEfXDaRzq7LbLNNHUKfcstahOKjQdwZjtmwj9egoXm5maBez24UNy3f79S69+3b59EDyhrnyrz4KFDYamhgwbzbWPB2Q9HjhxxNYjHDSfHCvp206ZNQafazrLCfcZhSSh7Aajz7e3bE2o8hts25ou1YAHl4soXNtDmmGMc/YWNdW/vZVe6wRMHTu1BW/YpvmW8uwfejwL/FTPNO/ESLGRmZqp5mvzHOZu4Mp3tfnzN40oLAUJSeDHBNR/aBDHb44w7/2f4HjRm2V5hUrAQ4BPSLRkmaZKoPOAlHIgmfcEJFrSGQuD0c3CkWqrO3qGuPcB1ZH51ZEYaPTdUcEOJu+P1P5ShMbi4ser0Y4AE6u/tL1eeIGCJPyVjsRzIvl5Gxy4F/QnNJ0MFFq4BnJE22dkqDTf9q2Ws0BImzLF2gpvQgsYbe+fMeKPLhIfNsG9KLr3ypBR96bNam8O6FgFXlBPntRcEm7YUSvBqhbEAmZu+131LzZiWtp3K3Sn4EQKvQznfl8kp91Pr3sECKaiFRg88PViuWGu0JxTPsUEBwgxhQe0Kabq4VmAokuOWOJpjKDju0h9zTM9EFiyQn8h7ECxwUWmG5qIvHMHCY48/FlQOF6xcqL64aZM9p7Fu4hKLMNIykT/UN6HeEV/mYcj0mULkx8YCKsNwebnt9W3y8CMP24IZ0J70M/uBcWxCM7MyFT3DrTtegoWZ2jrX7+dLsODVTmw4n3v+uWmbKW442ad4Rp9nZGTYfOnsW+ezV51I53hk+c4Q45HlMQxVXqK9i4dgAXTYuXNn0NgzxyHGHdwxutGioqJCfQc6m9/gefNLL7l+41YO06IVLLj1KTTP1q5bG6RVRlwRAlfyIQwtwjaCKQBxK5P4hhPiewgonLzofD5rae5EWh/ojHawLYybYW1t0nhjOH2VzDP/68iF0gfRCBC8vl0wggV7Q2Jt3nz+SbnUv09ON/xU8qpgpFHbQ9BeHCI1SDdde0Gfvt4gxU0/l6kp54kfNnJY2PrkdNXjkpq52BYunK7GtQn9PhEY60/WibE5yfvHR6X1oVuUUOH0Fz8jxV+4as6vPLgJFZBGwcLceYVwmYBgRwGniSODcumVx5S2gjbqCPyukuafr5Cpy52WnQr2td7c4zrFfPQ7+xcb+P6hZjmc+11JybhW9hxdIvuPXycdPdPvl4KHxyZapaTpV5IPQRoMlSqNhNleH3IZRzXfkbKWm2VwtFLT1IU+Wujg0g9zLFBgvyW6YMHua7/fPmXj4o6LMDwjjpPPma5CoN1bt22zT+fwLReoLHfVQ6vs/jPrJ81iEbLcUGU585gL51Dfeb1zlueVz0w3v0EcJ4AQMhzNyLAX96Qh6ecM33jjDXtjaJbtFU8KFm61NzTx8ArhRXek47RaaQbdFjBqyv7keOM9dow3bl6dfGI+e9XHPFu3brXby7oYYmzCuB7zepUVi3SvOsx0xhmGU288BAuoF4ZYca0L/UJ6MQTdqOlBXBECYHiS+RhyDszJyYn4Pz1awYIbDeEFB+0irzFEGnAl3js+2qG0E5xlsM3O9EieG5ua7HpYH0LSCmFSYyFx1jKR9G0y759nv3kJB6JJXziCBWNDMjnVJ+cubZPCGm2gUatlUx1b20aI9rQVxhshXGju2GhpKARvGH1wMTl6QdLzfyKpmdfKnowlsv/YtXLu4mG54ve+xze3g1dfeWCdSsjg90v/wfel5CuflaIvfEZfg1CeEBJDuJAIggX9B6z7G8Kj9tW3asOWlseI4i9/VjpfWqvtLJAvbZX/+Zuc/P4rSjNgyjcmuSV/tAReWmuhsnFLkKYNeQIuVKvOPSD5yjuEZZhRaf7Mxi5JsGChoGaFFNaukIKa5XKy/gbp7EsTn3/MxiMgUAgeW8RtvsJEFyyQLuBTp40Fc4GJBSfuiEMFlt94hadOn1YnYTBUx0U5QywcET/f2jonmxkTx3AWw5HmoTCC3zE06w0nzu8Y4hssqqF+DHrddtv0zQ0X42vXrYuIlknBwvwJFsAvx7OPqw0rNnPmGEN/Ig2n4ezbZ5991r5+ZPJGODzFPKeLiuzyWC5Djstz58/POK5ZXrRhqHaEeudVbzwEC8Cjr79fnnjiCZt23Hxz44urS7BTALyQH4DrAc88+6was+xb0hiGR8/Pgs6xECyYdMUVBGqngQ+IH+PE+6WXX1LXcUy6m+WY6ZHGUc5MfAk8MFdFWjbyJzUW5m/tOJv+Sn7z6eivaAQIXt8uGMGCZmK/DI81SM25e7XBONso40p14qqNyOEOePAGZzZCBnWXvGaFDIyU2hshW2Ubf0hXrsiFrhzZm/UNSc1cJCmZi+XAiRtlZKwjogVjvAen1ljAxk3DWHGWlP/f/63cShZDvd8CLw2CuU5PBMGCMswIgYEFk5fapeFHX1fGLEGv4i9cLSX/+Fcycgzu7hJpUxzo59aLh2RP5rWSAt7MuFayTv5CrqhrPFr4AL7TG3u/tHa/btlGwLiJXqDA8QbBAq5DFNTCJsNKOVX/PWm68KSMT3UbCw8s7jBBJw4dF4pgAafkXFBygcnNB5/XrVs3baHpNucMDA66ulo0F7C7dwfcO8ZqseqGS6g0t3qdaeazV9wpXAhVp/MdyjQB71kPworKStt9p9kfZhwbHOLgLN/tOSlYmD/BAvoUwjmol2O8YUwgNMceBAt8Rt+mp6fbPGHyh1vfuqUNDg0FCStM3mEcxgbdvo1HGvkdZZPXWY/5jmkzhbEULJj4YExtf2d7UD+BXuwzhAWFhUFj72JHR9Dcx37Edxs2bpCxMQjDI9tExEKwwDrRvsbGJrtNwAsCE87NxBdCEFwlMunBMmIVvv7667bQhnxo0hdxaI3Mpr6kYCEyHpsNjZPfJGns5AEv4UA06QtGsOD3T8jAcLmUNf9cjlcsU9cfsIHBSSuEAHnVyyzDjbERLGCDdbrhe9YJqzszltY8rQQK8AQBjYXS2sfjOqk7GSK8Z71h+5N/SnxDfdL0y5uErhQpNCj+kjZSyOf5DBNCsMCrLLY2gl+mutukavGXlUAGLihBo6pFfycT7c1Kc8H+M58HzQXUDZeS3JzjeXJqRA6d+KakZCyV1IxFSnuhb0DbhjD5Btd2BkfLJA9GTiGoU5oLK/VztAK6KniPgCvK5VJQs0wJLXKqVkjV2dtkaLRJ/FcS06DjQhEspKamTVtcYpHJhSbC17a+JpOTk2Et9J548gm7PCwQWQ4XkNB+wOmezesumwyTt6KJnzp1Sp1g7UlJEXguqKyslM7OTrnc16dOg7HRAx4mLqiPzzjhw8lkf/+AuqbQ1Nysytm5a6c888wz8uabb4ZFE682sB7ne6bDkB/p5hZiUwBaOr/3ek4KFuZPsMA+aW5pkT8Y3hq4WUX/cqPHNGgSYcMaifCI9TB88qmnPHkI9cDYoHM88ttYhziphl0HGPnMyc1VwjMINi9fvqzGI2xRRNLWWAoWnG0tLi5xpRvmM9Dt1ddeDZo7YIwV6exDjlc8Hz58OOwxauIRC8EC5xKUCxe4Jo4QZNG1JLVl3nv/PYWr+R37BGlmuolruHF4D/IyjkmaIYRgNdwyzXxJwYL7PsOkUTKepFGseSAaAYLXt/MuWKDtBKpF44qBk3A+34i0dm2XwrrvSq7a+ARrJOA0FFoKOozevoI6ca1aLo0XHtcTtbKnQIbW+E1ODcuhE8uV9f2UDBhuXCIDQ/XWHxbzJkhonbz37dkmJX/3F7Y9BWyQobUwn4IEZ92JIViY3m/4Ux7I2CPl//w3ls2Fq9T1iAvr77X+zLFJns67Tl6Oz7OzXv0M7yTwDgEDjrADUlKz1uJns31+mfQNyemGmyytBQjtgscXNRAiDXOrtWtK/Z3WhFBaRVUrpLT553LxcoohuNNaQAH6ONtk4hzfeCILFrg4vHjxotx3332uC2gu8rCQ3pOyJ6wFP8p9/4P35be//a1nmVjAYsMf6KP49ANwwXUCtAOLabYH8VUPPSRr1qxRp8duVzzwLeD48eNKvRmW4O/8w512WdxcPPDgA8qKPNqC/LNpk/M78/nIkfQg3NkGhsCjv78/7HopWOD3DFEO4vfep+eh2bQjkb5JNOONpA37FpoIGAcA0N65GSV/oU+ef+EFW+2e5YQbor73P/ggiPedfY7xgCtMbmUSX7d3s0lzjkfUDXhw1YOydu1a2bBhQ1hXrlh3PAULIyOj6goYxwbphhA4w6NLd7f28gCBCMYO8nKDzu+gedJ72d2LBNvhFcZCsICy2Y9wUUu80A7E0RbGEc7GFoQX/s504HHmzBlXDynEgfgUl5S48qSzTOdzUrAQn/9TJ52Tz0k6mzzgJRyIJn1eBQucNK84Ti4hZNBu6nwCewp17fdKvuU2MtLNzezzr5S2no/tCVKra4Mh9cL1YvdxSclcqjxBQKhw7NQvJVgoMrvFqtnhsYj7LUOEvu52Kfs72FW4OqEECQtFsKD6fXJCzt73S01Dyy5F2d9/TqbaDEvT86Cx4MUnXX2lkpZ1rezJhNbCUkk7vkQmJwOGSE1+bWh/2LoGAQFA7K5DuI0/dc2oEi5hb1DuLn2+CWuc6TFDISNDr/bFKz3RBAuYJwNz5RWlgbBm7Rp7YYmFnQlc4GFhXFZWZs9hXvRi2fBr7mX4DOWj3Je3vGyftPM0zKvcSNKJA8KSEm9/9NwAwDo6v2E9eGYaFuLAl4txxkkbnLxBOINv+Q3LiSakK7fSsjLP/mFfRUI/2G7gd2yD85l1R4P/fH+bqIIF0kVdidi4UW6++Wa1EUXIfnCGGEv5+flh8ZjJu6wrNy9X7rhTC8VMPmY9SMNmLFyNJJYbTmiOiaLiIntDSTyAg8mHEC6EUy7zxFOwgDp2fPRREH7Am4B5sbKqSuELTSjS0wyRFwY0ia9JD6aFCmMlWGAdEPqa+Jlx4Hr77bdLUVFRWLzGMsMNyZspqSm28MWsH3HwAvkhKVhIblzD5a1kvvnnlWgECF7fzqtgQTNVYAOOjYTeTOjTy76hQilrvsV2Jem2SYlXWkHNjdI7WGjhE9z5Pv+U5JfdI6k4DVbChSVSe+Z1608o0J6EGDS+KbkyOS7tj95uuU1MChZm1S+W1sdUV6vUrfgXpbVQYhlzbPzPReIf7gs25hjhncxZ4RSqDr9fRsYuydGCn2ojjsod6lK5ZHiHoLYQ6r7Ym6K0gbR9ElxhiI3Wguv4VLZRcO1C11PXer8MjcKNVGDsqMVMqPbF8V0iCBacC1ku7rAZPXr06DSjjc6FHhabMPZFQ2Xh8FdPT4/gJN9ZlvkMFe+6empmBfornPJD5WF7BwYG1VUFs063eEFBwMsJaYPyWU55ebmiEeiABS9PlvmMNKh0M38o3MJ9Z5Z14kROSDripNcULJjfutUHA3LAHbTgAh5xtgdxt+8WWlqiCxZAz5qaGiWAA+2pueDGo3gP7w3wKoHvZupjs6+QF99hPKK/2fdmfyOuxqOLC8VI6nLWa34LQcr6Z9bLLbcExhH5zgwLCgoj4r94ChaAPwzNQoAAvIkn6YgwNTVVjb8Pd3xo09bsQ+QpKi6OqM9MOsZasABPD8DJxJFxpEPTrLCwcNb4mrg746AnXBavfnS1K62IB8OSUtglC14zh/Oc1FiInGbh0DWZJ0nXUDzgJRyIJn2eBQv6bji1AXzWxgL2FNq731VXH5QLPHXVIb6nqM4NUFHDz2RkXBuhIX6qc/x+GR3vkkM537evQew99i3p7DlpG8czN0ihOjTu76zN8GhdiVR89Ytahd+yD+DUFEiU50S9CqEMOuLP0u+TwexDUvJ3n9MeNb5wtRR/8Wrp2/uO/jNNII0FaAIUlK8S2ABJUYKFr0lN8zZb68bkv4HhKqVBgKtG+rpCjK4UudppQB3LpEC5t1wmJ6pulOLG78vlYaj1crOKcH5sMCSCYAF9wwU+Q2xEq61NDRbNAC7mzBALTWw69u3fP+OGBmWzfNQJg3DcxJhlIs7TWXg76OntndXi0eQ5t3heXp5qF9WSnTjgGZtybEBNGjnL6ujomOaK0ywLgoYtW7YEtd1ZRqTPpCPCF198UW0EvDYDT69fr+rmNzPVdamryxYqqI3ELcFXVtBnkVytmKm++Xq/EAQL6LO0vfvs/jD5yoyDh8FnMABIbZJw+5v0h40RlIlyWLY5PhEHP3R3a4O4KD/SOlgXQue3BYUFajxyTjHHJdIAEH6wfrOsUPF4CxZwxeHp9U8r/Ex6AX94vln3xDp1dePZDRuCaMs2PfzII3abnDQJ1S6+i7Vg4dChQ3b/kw8Yon34L/jkk0+m9R/xmW3Itr/3XuhrcsQF9IM9jtnUlxQsJDfAs+Gb5DfR8U00AgSvb+dZsACCBO5WQ1thbOKiNF18TgrrbrLsKcB+wtwKFSBkKG26VSanzMUrNzxX5FLvKdl//Hp9fz1zqRzJ/4EMj7ZrLwL2xii6zo7ZYPH7pHPjA1pbAdcgklchZvWnZ294YShxoFeafn2TbWsBniKaf/Ud8Y+PzrLs+PAKNBKazu9Q13VgY2FP5hIpLMdJKYzGBfgZvDY+2SlFjf9tGW+EIcf4aSzgWhOMOuZW6rENt645MPJYe4O097wjU75hV02hmI2JGU5TEkWwYLYXG64Ua5OBxbG5WOaijiE2IQ8/8rDyBoGFIReHZnlmnO8R4mQKd45ZlhmqE0DDABqMeZnlRBs/d+6crFq1StUdqn3vvveuTE5NqXYRd9bNZ6iH04Uc6IEFL8tkHO057XFHneVFGqJ+aBfQroNJPzP+wYcf2vjjG+LtVR9oDbzNMtgeplG926uMhZC+EAQLoCPGyZNPPal4ytkv7A/2D8ZrOKfJbjwAYZHXeEQ9OJFH+a+8+oo93mfbz2b9iIOPIcRT9Vjjnm0y26jGY5gGYolbPAULqAOCHC9tBLanqqpKGSOk0IZtQwgDj7PxBsH2xVqwgGtqpLkz5Hz27IZn7XnE7EviNJsQRnBhwNJZZ6jn49nZs/pfSAoW4rMOnE2/J7/58+kLL+FANOkJIFgISMmHRqukpPlmya/VatJ5lTcErNS7nnzGb/NT3nKv+K9MBLnC81un0U2tO21vEDgJzi66Xfz+KWsyxYYteNM2n4PU39cp5f/4VwHBAtT3E1hrIVE1FmytFcvQ20jufoHxSxrALP7y52S8IndWf6jx4w+f9A3U2nZAUjOXSHr+j2ViIthoHBYhU75+qThzl+RX36CuQcCTg1OLJ2bPEFpUXa9sOSiDq+oZaTcqrYma83fI+JS+/x4/2nj/ccynYMG5IITl9Z27dqkFPjYQoRZ05rtDn3xin5KGQ0Oq5aN+uJU0y2KcC28sxLEpx4l/NItv4oU6L13qktWrVwu0IbBQ9tqsAZez5865LqBN2iEOTxDEmeVxEU7hDGwtNDc3x2zcot633n5L0Y91kn4Mcfce96FJc9JhphA4u5WJNgJ2Ge5AZyorUd8vBMEC+QyGE9mnoUL02WOPP6Z4jN866e+VjnzQIjLLJ++iz01+fumll9R4jJSvnLjgGRoyMHLI8slj5D88Ayc8nzl71h6PbmW5pcVTsEBalpYG7JwQbzPEVTGTrmY8O/tEVHNCrAULmKOIu4kn43hHQSnb70b3SNPgmhNCUvIa6/MKgUf60aOzol1SsOC9Jom035L5k7QMlweiESB4fTsPggWtoYDTVD0BYlMzIpf6j0pR408Ep5cx28CEVdZyybU2U6wb4ZmOzR5/ln4prn1CsEnT6uVLpPE83PwkgDBBbXr9SnPiT7Ct4PfJxfV3BdlWwOn6QhAs9B7cZf85gU9i+WcZ7oCbls8SKqh0n0+afvFtKbrmaimGFsg1V0vLz78pV6aCDREG+GJu+SMgCJmUfceuV7ZAlIeIzKUyOHLG4FeNl98/LrWta63rEPCwMtfjcKUUVEOTYYXkVi6X8pZbpX+4SPxXcDI9t38S4QgW3n33XeXGEBv/YOhSm2RslGcG/S0WoS1nzij/39XV1ZKZmak2E88//7y9MfZayLmlP/X0U0Fq8ZGOHbQHqsLOsrFo5AITITY4G5/bKK1trdPGJ+tkaI4lMw3xtrZ2eebZZ+yF87QF9K0B42B79+4NuUEz60Ecqs6h2oF3MATZ2Ng440bfxNtZD55xio3NPcpUdLot2Go78Vj10CplbX6m8px14DuUy3IYsk+wAcAVEPM7Zx3OZzNvIsQTXbAA+pGGCLdt26b6hH3APjFDasy89957ytAivw+H3sjb1dXlOh7NOhjfsHGjYD5xlu2s0/mM/EgDtLe3Kzsn5jg046wLaRyPzvpmeo6nYIFtgX2ZP9z1h2njhfi7hWgT7Fb09fVNo+FMbTLfx1KwgD6B5gA1VzgHsE/IewihYQJNE/aliRPp4gyR10xDHDz30Ucf2fO9SSvWjzRVtzHPAScIwlBGpJAULEROs0hpnMyfpLGTB7yEA9Gkz6lggcbiTGv0ECqc6XhR8mq/o7QTcqtumGPBAk5KlyvVb2WwDhubquXSPXDE2HyBGbkx9EtGIQzifU0JF7BZ6x9qmPPNj5M59LOFo/VHMdV5Tmqu+7/6VJ1XIBaIYKEnhGCBJzJuf4judInVZAL6asEN6hkpL5Div/ucnFaChauk5ItXy3jZCfmT0myx8qo/WPJOrPCIrJyS6rVaEJYBt5NLpKVtZxA/k3eaL74khfC+UrVC8mvm+voRNCRu1Nefqm6UnKoVUtTwY7nQ8474/FrlHgIG9nk8+zkcwcJdd9+tTtgfWf2IMmqF8JHVq0WHiIcHuMuLO8o4Ob/nnnuC7jObC0ZzYWfGkQcbfKZh8YlFoXOMREqvhoYG2/ghy3aGqBuADW9qWprgXjPqMfuIcYYmHlBXPpJ+RC2GUQ7uPnOxjLqQhhBp2Jxh04Q6zLLMuFk243CPiY0CcWUb8IxyVR233ir33X+ffPzxx3YbSD+WY4ask3nwfO78eSVkIc4Mb731VtU/wB9pCHH9At+wHLPsUHFT+MJ2MGR9cAuYkZGhTpEvdnQooU15eYXA2CVcVoYqPxHeJbpggTRC36H/BwcHlbtFxaO/1VduEAegb9Av5DOEJSUlqt9N3mGZXiHqwok1TqRZLspmuaYGA+LYXKalpQUZbiWvMXSrCzjhtBkGJ4E36iN/mfXiHeqB7YhIjMOadcZbsMC6Qhk9ZNs4f7K9W7fREHfwXMYywwljLVhAv+3erTVXzH5HGzCnkB/wDh6D2i9c8BzroXgPGmi4dgENG5QFQPnkMdCI/U/64ZlxhK+++ppn3aFolxQsRLauC0XL5LskLcPlgWgECF7fzqFgQW+ueProv+KTodEmqT5/u3XfWmsOaBXpOT4thWChWl+7wEktbDoMj1W7To4TkwOSknGtcjWZmrFEDmQvn5dT1ZmZxi8DR1Ol9O//l974LmDBwsxtneNJxBLc+Ib6pelnyy1bC1fLqWuukgvPrtLeIWyJvSlgmFs89SLSLx3dx2TP0cWSYhlxzCu9SwkWnIvMjsu7lMYAh7NrTAAAIABJREFUxkA+DCvOodYCvFFAcwj1wgaDbUCyaoW0dGyQ8cku0YLJ+AtpwhEsYMFlLqaiiaMsLM5YJp+R5ly0OevhZgMLP2yOcW+Y4yXUApJ5vELwBujAxTbqJS7ElYtN4gSXc9iYYAOLu+Ejo6NKNRtlYcEKOwFIb2trkxM5J+Sxxx6zaYg2c9HqrAvPUFuurauzN+Nsmxf+TB8fH5fNL222hS9sg0lrM37Pvfcoo5doA7xkQJAB3OnSb3xiQrnbxIYSmh3A6e233w6ijYk/+5JXPLa9Hti0AEeOQYbE2xni/dZtW+16zDoQN5+xEWC9SEccsGtXQAvMWX6iPCe6YAF8Z/YV4nn5eYq+3KByo0fac2OGEMIhczOO783ynP1g8vnx48dt4QJsK6hxaJ0Wsy7yAfp77bp1cjQjQ43Hvr5+VS94GfVhXIC3MR6hoXAiJ0cJQyEIM/mH44XeFVA+2gntmNpaePLR/2mh2sA8ZhhvwQLp2nnpkj32gftMALqZ2kssx8Q9nHisBAsmXdF3EPo428DxjXQIZ9E/6EMY74UGE+ZdlsOQbQB/wfMH8imBwmNaoIB+V/zl+J9DudQC4Xt4pCBOwAX2fZz1sL5QYVKwMLfrw1B9kXz359MXXsKBaNLnULCARRQ6S1+F6BnIlJKmX2q3dlXLpMDeTMz1SWlAY0FvpFD/cpn0uanC+eVSzwlJyVgiKVlL1d31wor7rT/X+G94whvsOFHX1vQvPn67MtZYfM1VAtsFRdBWWMA2FvBnBTAXW6AJ08OjTzQThmMR6PfJpa3P2EYcYRiz8UfXia+/2+6DK/b1iXniD+V28qKkZX1T8e2ejCWyP/ubMuUbU3yr3btqmvQNF9g2TeLqbtJFYKEEGZaAL7julZJTsVyqztwh/SNl9kI2nn0djmDBXEhx8c202YRuZXCBH6o8bmYoVDA3PhwXCCOlF77BxuPDHTvszSwWjSYuJs54h2fgg4UnhAzPPf+8vPDii7Lt9W2yafMmFX/iiScEm3canUN5bCdCPLMshtA4wF1ftoNhuG2CgODhhx+26yHebA9Dtg3v0YZHH3tMNj73nLy46UV5ecsWefPNN+Wll1+SF154QZ599lm1yEd7WR7bz3LYNuRBHXDXdsE6STTb4JzPvNqFTSL7mzizbtaJZ1MYhHz45je//Y0y8OdVdqKkJ7pgwaQT+hCAjduLmzYFjQ30B/rC7B/0BQCuDs1yQsXJJ6zngw8+UK4FWT75AM+IO+tD+l133yXr1q2TF158QQEEVJs3b1Y4r3viCbn3Xm2sFXyCTSJ5DN+yXIaoAzZCoAETLt+6tS/eggXUyf6Bu0y2xRmSXqTjmrVr1UbbDedI0qIVLJj9znYgPHzksOof4Gv2N/E309DWBx98UJ5/4QWBgc3DR47IkfR0HR45Inv37VXCymeeeUbuf+B+uzyWxT6HsInxjz7+WPbt26fysi7mJy3BP7O5SpIULESzNk1+G8n4TOYN8Es0AgSvb+dQsKAXt5NTQ9LatU3ylCABmgnfVRoLUH2OpyX6UKev3MjocLkUNfzAUBXXHUBNi4rGF60rEEuUV4jGc+/PqwX7oAFibCD8E2NSde2X1aZXCRY+f5UUK+HCwjXeyE0TVL3f/+AD2b//gN4cG+0OooetNRAYRFG/pztJq86JxlItrPnC1YrWpf/nL2W0gafG4PnA1Ymo646gPeRXLEYmJgcl8+TPtNtJaC1kLJH+oXrH4tYvIxPNkl+1bF7GIbQVMEbhhhJaS2o+qF6prmQU1q6UE5XL5WTdjdLVf1hgDyKetIxEsOBcqEb6jEWZc0ONBRrAuWBzKxt5sDnAvVrQhAtSJ3280p353J537dotd9yhrxNwgWniwgWliS83t9RCYJsYIi/zIw9ogAUp0swrEbgigpM0Z9vQHoIbzs402LCgijfqMHE242gX8GAaQ6Qzbn5v5le4//Y3dj7kZ1m4LnK5r29a/4TbL8iHPqbBOdRl9gHjJm6oHwIc0BY0hoZIuPU56TdXzwtJsACacHMNIRx41aQ/42oM3BIYz+gPXDUKpy9YPumPb9LS9trXe9DvrAehyY+Im3ML3oMfCRA2IY2AcQdcmc5vFR9Z6u5oY441Hs32O/Ekvl7hXAgWUDfotScl2PglxwpphxBtRPuxAccVLfYNQ692eKVHK1gg7mb5oDH4DPZv0GfA17zmhTaYbUMcfYj+NudU5FN9Dm0XS2hgfot3zmcIWrOzsxVd6uvrFa+beUxa4vuampqI/6OTgoUYrlMjWCuaPJaM//n1gZdwIJr0OAsW9Mk5NznDY2ekrm21FNZoy/NwOad82asTTJ0WSgAQt3dVWkuC6t815+6eNinyZDez8BfKIwTc92GDdrE7x8irhSez/TOKelBjs6s2vH4ZPX1kQQgSnIYk3bxCmPQsLy9Xd0jxR/baa1sN2sd/QjDxYF/5pyal8T//XRvEVBohV8nl7c9Y/UCcLAHDPE320E7IL7vfcjsJOwtLpa0j3aAdhX7d6jqCsrHgolUQt/EXVJdDY0m5vcS1DHiKWSGFtTfJmc5NMjnlplFEekcXZh3Lsk9onAu1WD9zkWeWi4UZnrlwM5+d8dS0VGVTgfwYjxDXAKCGjZNK4gT8gAvxR8h3xJFtwDPz8juEBJbBZ4RIW/XQQ1JaWhrk3cJtDIbTZnwHLxGwdG/Wh0U36iN+bANxMHFiu8z2MM38juWxDLglbGtvM8Zb5PwJ/NEPb739ts0bxAObB8RNHPDMdL7DphEq8OHQa77yaMGCdjlq0t6Mow8vX76cUO1A/2RmZapNnImrWxz9Ae0BqKDPhs7gA2zyMB7N8tn/DPmO/c9nM8Q785lxlMF3DCEcKysrs4Ups8Gd33gJb816OzsvzYo+5hyBeGVlpe3ZgOUzRHsZRzthk4U4RhNCsIBySU+GrAthZlbWrOqCcAEaVOwXlo1nZ518NvMynxmiDOZhSFyff+F5aWpqUkIF0BNXwB544AHVNpZBHPjNkSOwURbZPAfBAsrBnEwcWD7SULZ5/SbS8pP5I+uPJL3+POgVjQDB69s4CRa060UIFLRQwS/9Q8VyuvGHkl99vb7+YJ1Qzs1mJYTNhpqVGp8anI4i30pp6XjWdVKc8o3K/uPLlTcICBb2HlsmlwfqXPPO/aDUm0Ndr18uPPiThPb+4BQo8NlNsEBa4o4hVL7x54M/GdxX5iLCPDEx4/jW+czyYhL6/TKw9zV1zQSuJ3HVpOkH/5/iCW3EkZOT2T9Mm4sQJ7tTUlK3XnANIiVzsezJXCK1zTSwFMBryj8hBbXLlQbRvI/LIGGDY/xWLZeylh/K2IRp/RxCTLSF7fGLz45HRmdsosFjPLHjoinWIRdLXDyBpwGsh+/d0t986y25cDHYJWes+dwsD/Hzra0C44DED3gBd3MDi3d8RtxsA+LMj3c4GTXz8Blp8MmOTaY5RjnWzbSZ4vjG/A6eG7CpI51vvvlmu69N/Mw+QZwA3MgXZtuwaWdbmAffbN/+TtBm3sRlJty93mMBbuJKPEyc0T7mAV2JHzY8KDcWeHjhF006rq243SMHTQFoF3iwN8EECxgfuBIB7SH0A/F1hhwzSM/NzQvi70jpBoOhj69Zo+pjuUF8ahmTBL/yPXgC/IAQADyIL9LN7804bEOgb2LFN8ezs71pdIueA7GBNeegSOnD/AODg0rTB+3h3IS2cxyDNqADnk37F/x+NiE83ZCuDMkLrA/ef2ZTNr7BPLb+mWdsvCFkglaCs0+Zzv5HCDD7n/gAT8RZDrQUMjIzlUcK1Mm+gEYHxiDy8xuWwRBzFDxZRNK+l19+2aYZ8UMIrQzyaV1doqy3I1tTREKHZN4kbeeSB7yEA9Gkx0GwEFjYw9jaxFS/XOj9QE7V/1Byq2D1XW/eqR2QCBsYeIHQ7vW0d4i27u2uE+LIWLvsPYa76kslJXORHMn7vgwNm5ubeR4Qlnq+f3RAqr72FeUNghv2hRJ6CRawoElPT1eqe/jzwkI5JydHLXTcFjv8E8QAdXsfs4Hr98tUX7eU/eNfaXpfc7WUfOkz4utKHL5A++vPvKsECxCI7cm4Vk5VrRY/r3WokwU9bkuafqaNNip7B44NfajN/hy/w5gtbvyVdA+ki98/YV9HCjbwyLkovHFJPrE1Fm6bfgLExWGsQi7MUB43f1BP5QIN6TCUBpeIb771pjoVhaEt4sqQ/Ox8Znq0IcvFaRnG3XPPPWcvLIEj24EwFG3QLmcepHFMw1VmXl5ekFs+1E2ItB3EG99xTsDCGHfE4SoTuJq09sTduGfMPNiIYOFL/JmOxTzsMpw8eTJI24K4mzgxLZIQG7yXXn7ZpjOuO5D+xMEtBJ65eXk270RSZ7zykhbsX7QNJ+Nu+DMt0TQW2AbQqKWlRdk0IK6hQlxraW2LTpMFG2FcTcB4tOcPazyCN73qN/mF41GFFp/jO/DL0+ufVuMx0k3iTPzCOdYLP6R3dHa6rsNmKtvtPdwDs81miDgFDBACun07mzQIYTmvMHS2NWsWGgsmr035fHLs+HFlLJFtYL+xLtSNNgKYhpDtRkj8mBfCqrS9e5UmnFkf6MDn7BMnXMtk/fjPghHMSGiHOc3ElTibYY1hMDSSspN5w1sDJen050enaAQIXt/GRbBgnxT6xqW+7VElUNAChOVSUL1ScqqWS07VjdoTwxxvSJyCDLjVy6lcqa3QK1xWSkdfmuuEeHmg2jaCl5q1VDILfymj412ueed+gHIT5ZfJutNS8n/+WhtrxCn6AgIvwQLoCQNw+OPCnyjcITlPrfinxw3E3PSBX/xTE9LwwyXKUKai9ReulpGjH8w7X/h95Ikr0taZro2OKsHCEskrvUfg6jWYRn6pa3tIGS91jpNEeoZmEW0ynKz9jrR0bhafXxujRHtwbYlXl4LbF96fBlSauUjnosZclMU6zg0A6sLiDsa23njzTWVDBKqfsNwObR3e/SWfq7ZawsTZtHM236BujC+o1BeXlChciTfHJkIuVhHHe7aR6c5NOYwiwhOD04I564tFW0k3hmjDuXPn5NXXXrMXyWZbiDsX3MAZ75mOEGlsC95t2fKKNDe3CLxHkL6sDyHjfBdJCLrze+B+8tQp+1oY6gYewMnEj/Qmrjt27FB4sZxI6o9nXtIm1FUI9g2EbIl2FQK0IU33Hzhg8wn7gyHagBNhPCPEWAfPR0tb8ENRcbHSxsEJL8Yb5zDURdohBDDNxAffgF/wPfA6e+6c7dXFxI/tNNPCjfNbbExJEzMkvwKXS11diqb8Jtw6mA/f8VteTWD5aDfGC555pQQaEvw22vD8+Vb76phZF9qFZ9Q7G40Ftof44RnC3qNHjwpcDauyLY8hoCvbyHaz3/Gs8LI8OiAOA5/oF1zRYT1eayn8F8HeBspjWQgB4DuEGzZsiIieWN8BDwD5l8+oB+XW1AQ8kZAGyTC8dU2STkk6ufGAl3AgmvQ4CBbwB+uT/uFiKT9zszYEV6VdOMKmAjQWbFdyc+zSzm1zlF+zXAkWAu9WSs/gMdcJsbM7T9KyrtN31bOWSHbR72RyatA1r1sHxjctsInsO/CBFH/5s58qwQL+6LZu3Sq33367stRu+mTv6uqW/fv3yxNPPqGsucPfPVQF+ecYV7oruxY+aX34d/Z1iNPXXCUdG+gthJNZoH/iio9xr9Fsf09fqdK02ZOxVFIzF8nx07+R8Ynp95TPdm6wtIoSV1tBG3m9QV1dgoAS2k/1rY/LyHiz+CwtjNkKFkAzLNRgIFRBd3cgzrQYhVjIdnV3qzurcF9o8oVzQWf2pZkPcbwjON/F4pllmziYcYw1bGo+/PBD5doRp5zQPIBK+4OrVqkFIa4wIY60p59+WjZt3qwMpcEwI4wSmu01y44F/uaGnOWxTXzGJqawsFA++vgj2bptmzy7YYNqA3BetWqVrUoN6+k4UYfHiKfXr5ctW7bIzl07lQbERcfVFLMdjDvrZf0zhW5twDc4SW5obFRaJBAabH9nu7z++uuy5ZUt8tZbb8nb29+WtLQ0deqMObOvv39u5kVjHpqpbeZ7bFh6entdx9ylS13S3d2tAPnM7+Y7bvYv+gTj2p5DjPkCfGa/Q1t6emxXprNtA+vG94j3YzwWFckHH36ovJiATzEe4RkFXgKwQbv//vuVUArjEV4B4CXinXffsfjk3DTasg6EjM8WX3wHTQtX+mBO7OoSuImMdR+jXPCP6gOrTzAHA5BO+kXTLn4L3NEGtoVtZX14no1ACbT3mitRXmlpmezZs0dee+01dVUC/Qu45557VL8/8OADsmbNGqWJAje87HNTiMP+ZeikC9Mh8A7iZ9LU4HfSI5yQ5WGcs4845kEv0A4CNNYfTpnJPFx/JsMkL7jzQDQCBK9v4yBY8Mul/n1S1PBDya2GVoK+XqCvQMBAIwyxwQK8w0jbPGku4PQzp/IG6yqE3kxdHnY34NPacVhSMr+uTn5TsxZLbund4vMlkjEsvXnteGWjci+p7vwvIG0FnPaH0lhobGpS1obNe5CQrkOlGRJySs9f3vJy0L3m+E4ooLlfOra9EOQdounmH8kV35T4ffO4APbzhNMvQ6OtsidjkbKxkJZ1raQX/JeMjk5XNb3Qs31BXIXQwgVoGlkCkJqVUtL4P3J56KReIM5yY0Nemc/FC+tmSJxChZHkDVWO17twykceLPwGB4cEghJsmrBgh4tFLAwRh6o73kEDI5wyTXwizc9vnd85n5kPId7BOB7mGAhMgDNw7+zslLa2NrsdODHH+/HxCdd2mIt/Z/nmcyRxZ5le7cCmJrkAd19ERULvSPN69YezHOZj6Hwfq2eUj3GG8QbA2As1HmNV70zlhGp3qHczlcv30ZQRzbes3xm6lemW5vwu1LPze+czhFtYG6G/AZi/MA8jDleQ4AfMEc45JVSdM71z4jBT/kjfxxLXSOtO5p/7+TRJ87mhuZdwIJr0qAQLpsoxJpXxyW5pvvi8nKyFhgLcRy4AQ3AKz2VK0MFNSt9whSWxDz5lbj6/W/ZmfV0bwMtYKgUV98mVK9rzxfwPAuskwe+TtodutU/PF9I1CFOw0Htw17RTEzca7/hoR5BK5d133y0VlZVqsQ+ejPefHXHq/2SHFH/5c0owgnbUf/8/xNfPU5D54hHyr18mp/qVpg2MN8IrxKGc7yj7IPTYotrhvyKX+lOUxoIWACaw1gIFCkHhSimsu1Eu9O6UyamBIP7Rc5U/jCsSWlDEfg0Yg5ybST5Qb7K+JC2SPJDkgSQPJHkgyQNJHkjyQJIH4sMD0QgQvL6NSrCARbdPeX7AiWi1VJy5U/mdhxYANun62kPib060jYXlUlBzoxTUrJDBEfd7XPVn3pOUjGuV4UZY2D9V+VjQ5mX+Gd+vTslbfvYfUvTFqxeUbQUKQEJpLDjpC8k77/PBovUjq1cHCRWc+ePybKnej5RmS8k//KXgGgQ8Q9Re/68ydaElyEtBXOoP82Te55+UtKylStsGvLv/+Lekfwj4cbLSQoiugU+UxoLWNkr8sRu4woQ5R7usza+5UerbHpOJqW7Rxhx1G/X1CApb2G4z1EIFLYxivvkSCpl4xSbuLmjTbQ7wQai6SJNQeZLvgmmZpFkwPZL8kRj04Lg3w2TfxK5vkuM+drQMny/1fxw0z8L/Zj7wTNaZ7J9E4QEv4UA06TEQLExKz+BxOV3/X4YgQXt/yK36jtZaqNa2FSBoSDTAlQwIFnIr9dWMwtobZXDU3Zptbctbsuco7qgvEVjXL6lZb2wcE2OgwJBg9XX/YHkoWFiGG02NhZ4wNBZwl3Tv3n2yc+dOdTfU9AvuvomKXx9NnKuR0n/6Gy1Y+PxVUrX4KzLeXJVA/OGXgyeutwULaVlfl8sDDYZgQdOmZzBTCQVPVC5LuLE649xhaUnlWVebipr+S/qHSpS6JwUMDL0ndb80nX9PSmrXSXHNOimpfVJK6p6UUhuektI6wNNSVg9YL2X1z1jwrJTXb7Bgo5TXb5QKG56T8vrnpcKAysYXRcMmqWwkbJaqppemQXXTy6Jhi1Q3BaC2eatyHQr3oTq+TerOvC51ZwlvSN1ZwJsK6s++JQ3n3rZguzScA7wjDecB70rD+fcUNJ5/TzS8L43n35fG1g+k6fz70nQe4YfSdH6HDc3nP5Jp0LZLmhXsluY2DS3te+TshRQ5Z8HZC6ly9kKanL2wV4XnLqTJuQt75dyFfXLuIuCAAw7K+YuEQ3K+4xMLDguuqQXgiDJWCoOlGo5KWycgQ0F7V6a0d2XJha5jckGFiB+fBhe7sqWjO0fBxe4c0ZArHT15cqknX0FnT7509hQo6OotFAWXT0qXDaek6zLgtAVF0nW5SLoVFEt3H6DEglLp7gOUGVAuPX3l0t1XEQQ9/VXS218tvf01Voh4tVwerJsGfYP1EgwN0jcIaDSgSfoGm6RvANCoYbBJ+gebXaBF+gcBxruhFiWohLBywIYzMjA0E5yVgSEXGD4nAw4YHD4vbjAw5J4eyNuqtLOGRlolGNpkaCQ0DI+0yfBIewBG22V4GlyQ4VE3uCgjoxcsQPyijIw5oUNGxjxgtEOGR/muU0bGNIyOdUowXJLRMS/oktExFxjvUoanYXyaMDbeLU4YHe+W0bEeGR3jux4ZGw8FvTI23itjE70yPiNcVnZ+YOsnAPiOz30yPuENExP9Mj4ZDBOT/eIOAzIxGQ4MKm03aLxpwLMJQzI5ZQLemc+MD8vkVHgwNTUi08A3KnBvHgn4fGNCmPKNCYDPOsTVBw/wj4tvGkyIzz8d/P5JcQdcCyMwz5Rydw2X1zZcmRK/K/jEfyU80JrCplAsVDx+6z7vdUSi1ZkUdC2cvpor3tE8EY0AwevbqAQLE5O9cqZjixTWfU+dcsLDgtqoWy4l86qut64YLJe8mhWJCUqVWl+FwOnnydqbZHi0edqGC0xZ0/KGpGQsUm770rIWS3ndC6755oOB9SnrFfFPjEvZP/7lgnQ1GalgwUlnmwZzailfD05fX5eU/dPfajsLn79Kyv/v38hIVVHC8AdodbTgp7ZgAdchevqrp+F3eSRHGVzFJj5hx6zXXFINrQXtOhZXsWAk9lTDT6Wj90O1wCJ/OPmGz9Bo8Pn9kld6t+w+ulhSMr4mezIWy56jiyz4mhUibbHKg3yAQB7mdYb6G3znnnem92Z5gby7jy6SYAjGK4Bf4Jvg+pnO8nUbd6fjGe+YjtBsv05XdacvEuQPgiC8AjgFl8eyiYNZPutGGtORf0kIvFiezh+gS6B+pLnj4JZOHMx3cNeK/wAA+MPiEcUnbAdD4upWjlmmW5zt/prsTgcsNoB9znrMEGWZz151u6drfiE+GANLtHvlDMb5fK3W3oPr5YxrJTXz6wbg+RuSFgTflLRMwHVBsPfYdTId/kP2HiN8S/Ye07Dv2PWy79i3bdh//HoJhmWy/7gF2Xi3TA5kA1bIgeyVOjyxXA4oWCEHTqyUAyduUOHBEyvlYPYNcvBEAA6duEFdGcO1sdBwkxzK+a4B35NDOd+Tw7n/aQHi5jPTvy+Hc38gh3N/aIWI/0CO5Dnhh3IkD/BjC34kR/IISPuJpCv4sRX+l6TnA35ihYj/1Iaj+T+VjIL/doGfSUaBCT+XjIKfS0bhLySjEKGGzMJfSObJXwZB1slfSjD8j2Sd/JVknfy1FSLOZ6QxnfFfy7FTv5Fjp34lx04hfrMBv1HGho+f/q0Ewy1y/PR0yC66VabDbZJdRPidZBfdruBE0e8kGG6XE0W3y4liwO8tuENOFN8hOdPgTskpucMCxP9ggY7nlvxBckvussCMM80KS/8ouSXBkFd6r/LcBO9NAbhX8sruk7yyeyVfwX2SX0ZAGuL3S37ZAxYgfr/klz8gBUFwv/X8oBSUr9JQ8aAUVKySgoqHbCiseEjc4WEprAA8YsPJykfkZOVq0SHjeH50GpyqekxOVT1qAeKPW4A4AWlr5VTVGuM94hpOV62R01Vrg6F6rZyuXjcdqp6Q0zY8KaervKG4Zr0EwzNSUvOslNYCNhiwUUprn7OhrPZ5Ka19XsrqXjDgRSmr01Bev0kAFfWbbais3yyVjS9JZeOWIKhqfEWqGl8NhqbXpFrBVqluImyTmubXHfCG1LYA3jTgLalteVvqz1hw9m2pP7td6s++Iw1n35HGc+9a8J40niO8L43ngkEdKrR+KE0KdkhT6w5pbt0hLa0fT4e2ndLSvmsanG1PkemQKmfb0wJgHTacv7hPArBfzl88YIE+XGi9eEgUdByS1o5PjIMFHjLggEFDe+cRae9M13ApXdovHZX2SxkOyJT2S1lBcLHruGjIFhw0EDq6TkgQdOdIZ0+uBXnS2RMAt0OIzp5CueQCXb0nBXCp95QN3ZdP64OIviLrIEIfSPT0lQiMsgdDmfT0TYfe/gqZDlXSO1DtJRuIKj0qwULX5WNSUH635JXcIblld0he2e+loPwOKSi7XYflf5B8PJdb6SqO58SB/LI7pKDiTskv+70Ult8h+eV/VKca3GyYYU3zNmNjtkQq6hNHsEA8JzvOqs0trhRAJZ9XDBZKGMlVCLaZ2gkwRgTLyDBcxE1k3A3+UIgxNSkV//4lTe9rrpaSr3xOBk/nTdu4E+e5CwOS6uOnf23zL2wt4GQUeCj7A0p10C+9/YWSV3anFCbwmPWaP/LKMH7vkLzyu9Sck1v6eykou1NOV98rPQMlVltBjwBNpveDT/JK/yg7j+gN2i61wcYGEcANVyxCc7McXB6FAWaoN9fTvwnazFube42rG77crBr1YUM8DZYYadYmWm3uw6dDitqIYjNKwIbUfTMboCvxYzunt8GkiRkPr39YvtH+WfQpeMINAu1A+ayLobPO6W0L/h75w6E3aBpOWc76SWNnunsf7T66RAJAYVo4+Dk2gQFPAAAgAElEQVTLj+2z5i+39jvTKJxZIrvTAaYgzC0N7ynUCYQBoRKFSwwpZOIzQlMIZaa7xF370NkXXrwEmpIPnN9EQG9bYOaYE1zHCOjrrIs4sM5Q+DKPM3Qr15knls9OPkHZSDPTZ9MOs5wZ2jRt/nXSNdDewJwH4eLXFAT63sQZ37iVwz4y34G/zfEQOj59nvLOr3FAXYsl5egiSQFOrnUBB45DCFFZJuLO8cp3kYbGOLbHC/uaIehm9jf7zkwjDZmGMNBHwf+n+C/F3Mkxz7GF9EAfBtrL+o3yzLKD4uxv4oFviK9ZDuduztssm3nN71kG8/DZzIs00gBlgw9N4b2zHrMsM44yWa6ZjjjL1Tyu6rB4Ylf61wQwnWZsh6M/FM10XbuPLnX0r1Gvy/xn1jEtrtpNHgQ9zPqJA+pFHXxm2wJ9H8Q70/oX37NcA1e7TLNc1sP8gdC9fxbL3uPXRSVA8Po4KsHC1NS4XLiUqSzMq8HvOKUiwXDawnhihlbnZyyRtEx3FXGoUNe0vC6pOMHJXCKJprHADdJk+bEFKVCg4GM2ggW4eYPLt+eef17WrlunXN4dPHhQ+vuDDfiRRrEP9Ua1+lv/pF18XnOVFH/hahnIy04YwQKEB9mnb7YEC9rlJAULNj38V5REV//hOSexxHlWE7xapGBy5sRt/XGnL1JaRfgjT81YKtnFv5PuvnK5AjddSggUSqigvQLkl91l/XHGat4yy+EfgTON6ZHQ2e0btzSWadYJ2gU/h5qb9Um/W363NNbnDImb+Q3TkNdM57dI0+mR4cvvzDLd0lhPvELWObvy3elutgnlmjQMVY/5Xbjf6AUQ+2AmHnHHFzhFRwf3ekO1wXw327pNerENZrmhaI13Xnm90lleKHwx3znfO5/NclDXTPUxf7hhqDLNuoiXV34zL+v2ysv3DFE245GExInfmDiwzHBxYBlmyPLNcs33kcaJE75zKxPvnenEwa0uZ17kMevgszMtVDreoVy3svEuXPAqI5xyiW84eUPh46Qdy2P5ob6N5zvi4awjErzc8kII4CwTz046uOWJd1q4OCAf5kVjLWi1CQIJd/5zo0W07XHD1y3Njb7Ec3obgvFnPieukbcH6+i0Y9/0kg1ElR6VYAEbEmxYBofbJbvoZ7IrfbGkKuECpE1aQrkzfak2dujKvE7izM8zNycIUzOvlcsD9a4bwpqWNyVVSbWulbSsr0lx9UbXfPZGzTaMN1d3Zq7IWOaHf1aCBbh8W/3oauVuki4nb/vdbfKb3/xGnn/+eRkZGYmpSyX3vtWb1frvL9ZeISxNkf5jh43T8dAbWvdyY8Q38I5x5YpM11goD+JfGDxqvbBfqVwHT2bzMy69cMB1pF1HF8nO9CWSmvFv+o8DJ+P4Y4FqevpSdcqRV3aXjE9q4ZK2rRBeH/QO1lr34QvlUi/uzxfa9+j1nXqt5oa79h09uY57+CfkYjfu5gOOy8XuYxq6jsnFoDv9Wda9f9oBoNreYWnrODQNAmqAVAdEuF+0XQLYJtAAuwVn2lMs2CNn23fLmbZdCoJVFj+SltaPlCoj1BmbWz+04H1pboUtBahBUi1Sq0pCdVKrUEKVMgDafsMbUnfGBNh6MGGr1J15TWpaXjFgi9S0mPCy1DRvtmCTVDcBXrTgBalqek4qGjZKuQ0bpLwBNi1o2+JZKa9br+xfwAaGtoUB+xhPBEFJ7RohFFvx4urVUuSEqtVyuuphCx6S01UaTlbcLycr7pNAeJ8UVtwrhRX3WPBHKay4SwqV5swfpKAccKfSnskvvUPyS38veTbcLnkltynIKb5NcopvteAWOVFE+K2cKLpZThT92oJfybGT/yNZhb8UpZZe+HPJtCCgyh5QdU/P+y9LRd5UmYcKvaViD/X7XKjlf08+USr7WnX/k9zvyuHcm+Rw7nfkYPaNFtygrwxk32BdL8AVg+UWXC8Hsq+Xvce+bUHgGkNa1jclLesbAtsuJriPcSyS3BaKTGNozkvmggyLr0AentYE0sxFWHBejQ/SiAPqwDMAcZRrfm/iYOZlfvM9Tt+g7bLEADwHn74hjz4FXCR70nW7AqdlKDfQtgC+EKzyNFQLWXU5waeVAVqYeM0UZ30alwAdmG7Sw8xDejCfsx6mO7/ns5PuLI+05ffOOp31mDRjXpaNupBm1sk8LId5dTr6gqemwd8xH7RXXLS+7P5hP+mQfaJDaiGgLNbvbDfTdX0aH1OLSp/oUltM8YXNw2xvoAy9+WKbjTYE0cRM57cBvPRVLWocGBoG6iRb7wfYPuCDK1aaRqQTeB6nycADYPUHaKaeWSfxIL5Mx8kxr4vxFFmHwXS08qu+YN3B/RGMF/kiUI+eC77qgRfymbhZ+Kp26DL02NbaE4G5he1CaNYV/7jSJCRv2vQnPmb9WpPEiV9gbgqmu1t6oH/Zz2b54cYDuHHsBNOR5Zj9QD4y05gv3JD1BvdRAIdwy3HmIy0QutVBnM02mGMqoC3i7Jvpz4HyMYelHfuPqAQIXh9HJVjARgQbFmyKxsYvS0XDC7L3+LeVuhOInQIiQd1HqRM7iZlIz+gk4KPVdXv73b1C1LW8K6mZaBPulS6SkxVrgjZmcd0chimkGHh/vRYswDvB5xceRKqx0NraKk89/bTtchJChdtuu03Wr18vtXV1c9M/1nWIpv/5lhR9IXAFpf+T3Vb94W1o48Y/Fn7p+T9Wf+h0OQnDb846z7alRHSSPX3iiv+4xlhNtf+8FyuBpp7c9UJ8f/YyaTy/Q3xTk5ZXCNA//D7gnMbQSaNPw7Oauz+1lrPD7W/mC583YtH3vKYVi7Lmpoxw6BNrWprl6bi7YTeHITjLsJwyOuebCDJWN+UbVwbtaNjO3TDeiEz5CMMy5XPCkEz5BmVqKgAw8jcx1T8NAkYIaYwQodOoYY+MTzihW8YnuhSMTXSJhksyNq5hdKxDpsNFGbUNQ16QkbELMgywDU22yfBoAIZGW8UJg8PnZDqclcHhM9Ogf6hZCANDzaKhSfqHTGiU/qFG6R9ssMBpRLRO+gYBtdPg8kCNBAEMk/ZXBUFvf6UEIHCHONj4qWUI9XKJdF8utQBxQLEBNKgK46o0tGqGp6Srl4A70AAIngkFSgitBdEF0tGdLx3deQ4ICKFpFBbhxW4Ioy3oOiEXu05YhmRhXNYBl7Lkgg2ZcsG+J4474yZQYJ0urR1HDOD9c4S4l65BG8KFQVzAwQBAeK0E2Pu0Ud0LEGbDwK4JaXKm3RRoQ7C9R0FL2x4JwG5padstLa27pDkIdkpz68fSdB7wkQE7pPEc4UNpOAv4wAHvS8NZDfVn3xN4bqs/824Q1J3ZLk6AzYGa5rcMeFNqmt+U6qbXPWCbVDVtk+omhFsteE2qmgCvamh8RSoBDVsMeFkqGwJQ0fCSlNdvlrK6zVKGMAg2SZmyxfCilNcDXrBAP5fVvyDToO45KXNAad1zEgwbpbRug5TWITQBac/aUFL3rJTUPqMBcQXPSEndeimpfdqG4tqnxYSimqdEw5NSVAPA85NSVP2EC6yTomrA2iCYZi/DsqURsKnxuJyuAjwmpyoftwBxbcMDHvoCsFpOVQJo6+MROVmBuAZtG4R2Qgw7IuWrpNABtg0SZYsENkkAD0hB2f3TIGDvhHZPEMIuigVB9lJoO+WPyqYX7HppwDPT7pK80rskt/QPrpBTAlsud0pOsQm/lxNFbmDZjoH9GAWwM/M7Vb6XcCCa9KgEC3pRoxcdWIT7fJPS3nFU9mXjxHCROtXHfapgCV78Nx6RbXYgwYFECFJLSE0XKevabgu2pnO7lEaDkgRnLpGC8vsj2rC4lRnrtP631tjq+J92wQIX6NBKKC0rk127d8tHH38s5RUVMjw8PG3THGta6/I0/2Pj2vKbZZr2EOhcc5UMHPw4MQQLllDqQPa3tWAhY5GkZn1DWYQnTbiJxobcPi2YY8l5+ON2qezO+Fd1DWKXZWQxNQMChiVyOP/70jdQLT5YoVaWp6n1obU20E9sK9ueDEkj9/DTLYRwb3NseIJzg75iQ1swnLdiU0c88U+WnZh9pAUtWlhqxhdafxH3hYZ3Et/EHBef9n7heJk5hIamCXquCHjc0F414Eo7kOYuuLXe+33iV2B491CePuD9w5kW6pneQmYO4SKdEPBCMt1LiZvnEjtNCZchYA4WMge8o8BzioenFNd07WklIJzW3lfcn+nVxczDNJdwalSmZoSAB5nJqREJH4ZdvdRMTA5GIz/w/DZqwYJWMbYGtFK59ktPX52cKL5FLfTD3yzMt8DBUoc6ulhZ43SbOFsvHlSWr3nim1v6R8WwbnnnK2344BuWAcGFp60AQUikGgswzsiF+vwu3P3S+IvrbHeTSrBwJCVhBAuYPOEJQqsgLlbW0uEKjnzKcVzTsk2r1CasUEHPE7i2pGy34GqSUptcKicrH5Sh0XbVJthT0AIE/glz0eF8ZroOyUugi44jf3CeyJ6j/T6aupPfRtZXiUmv+RTscE6dvol142vn2OKzW9540Hqu6okH7vEqc25pAl6d7zGneRbzdwDmG6dk/fPPFwulD0y+ZXyh4L5Q8QzMW3P9nzW/4wJzZTx+UQkWAid/fjWJc/GBdPhOLq9fL6mZljZAAm9U9B0zS7CQvljau465/jle7MpRxh1hvBH3sOCmCD6ME2kwTZRlLcgrENSuiFSwAC8QsLNgen/QG0JuDOdg4Poh+b0i9T9aogULlkeOgcyDCcIbfoFrWGjkQCi2J3Op4P40fLoH8a7/ilQ0bLA0d9zuFs638E/XD+vSO2EQVtlVWKTc1TWd2yGTk3os6v7XgoWAcCE8PoDUHjQJ8FB43wXRMSpBRLK+JC2TPJDkgSQPJHkgyQNJHkjyQJIH4scDCSlY8OpwIEtoPP+hHDi+zLpq8FXbijvuRCeMNkO6ZQvCOgU92743eMNlbRTgBxRGqJSwJGOJ8rk8NtHtmteLNvFO910886m4CtF7cJdNV27yQDszfrGjw7atcO9998rBQ4eUkMHMZ+aPJ+1RT9U3/l+L9lcrrxCDBfPrFYJthzR2YLjZ8kevtRYyCn8mo6OXrKs8gVOtU5UPaQOIMK6UQMJAXHOAYUbOG3Qb9EneD6S986hS04tV/075fIqP+vv7pX9gQAYHcZ96yubH2dYzNDQkKBOCMIQQipm8OttyE/U78h/bDVr29fcHCQFN3JnfK835HsJE9A37CXSNRT+Z9SdSHO0HwJ2uajP4sx+8pPkpEGfaTCG+Jz8OzOH1sfgtlOLVXwFe07R2CrNjWe/k5KR0dHRIcUmJ7Nu/X/bu2ytpaXslJzdXqqqrgvqJPBHL+pNlTedP0Nmea6zxNtu5BmWBxgjNuQvxsfHxqP9nFkL/mfMO/hfMgyEv/Ek3r/dM1/00oP67UY+z7HDLYXkLISQv6bWFnvcD8cAcH+5/hP5W/z+40XAh0CSJ4/R5zI0mCaex4IYk7uEgHSeFYHbYXejqK5djp3+tLLWrzYqlvqwNJs7/KaiyXqoEHdqIY8O5d10n96GR85KWdZ0SLMDOQnrBj5VBJDc6zFeaf2xUSr7y2QXrGcJLYwG85PxDwB/7unXrlHDh/2fvPfzkOo573/dHEHK6vn4WSdvXQU7XV0SiREu2ri053WtJT7ZsWWKUxCSSIChmEgQzAQaQBCNAEhm7yGETFjntLnLOAJEjERfYnYHqfb59zu9MT+PM7GxehPl8zqfP9Kmurq6uTtXV1ThtvOPOO+zFl16yEydOpNZf59RJ1l1lePFCo6368xsSvq/4o9+00w2LPTpyi/fOoSOlE4knMJyjw9kUCrHIP0gfm1d/l11o+sKjL0o/Z9mPk8V7j1EsYGmBkgPv6c5rbqSUXLzyF3byzE4nF6FstIfHhw8fsSFDh9hzg5+zZwc9a6+99prt3bcv4VVb8mJyM/KTkfbsoEE26LnnHO7a2tpLZLo9dPfEtJR7xMgRjo/wc/Dzz9vRo0cTXkKzz0//vbGR84z5R538MtLO3x3+rg16bpDDP2ToUKPufJgr4R2eiC+EGzdudHL0zLPPOse1gwYNimT12WddPDJWyoMcgoMQ+E8//fSK411H1T+yNuztYY5XyNsbb75pZ2PFYEflQd02NTc7X0EPD3zYnCPieFxjbNMYh8NiXx46Kv9reFLG0HhTCeXo2++8k9Q//diePZ+3qr2oznw+0/4GPz/YtV/kasnSpa3C6eO6nN6jPnuQPef6nmeTDaFCZRDvULqFigI/Dd8/+PDDaLyJx1kWxj7MlfhOudXnw9OEv4MH2zPPPpP08YJpKcyNC8+6Ojp+/PgVz8MrUS5KKdNloVigIE2Z6JxKxp1xixQNZ88dNHwSlFd/zTlI7ClKBRZPE7BY8CwoVm9Kv0ayOXPaJs/9RrTzW93bptb+vZ04ublHNbhsU5Ot6X1DziT/MrsZopBiAbnCSeOp06eTSRVxW7Zusfvuv89dN8nEiysnx40f52A0GBUbiEppeMVhIoVB5ug+W/lnv2vLY36v/svftXPr6nOyESvciuMqPLFpb7odeyfZJHeEJ7r+FcejmUy0Y57DnbUpNX/rLBVkGdD9ygVdXdXbJsbHqiZV32INGwc7ZzTQLmVmrhzt4+P+/QfsFw/8wu766V3uGfDwANu5a1ee3LUlr5deftnhk5xOnDgxJx9X4PEJtT+UfVok3Xb7bXYkVizoO6He4Ss78hs2brAnnnzC8Set/RJ39Ngxe/yJJxxPf/qzn7p+YP/+/S6Nj68tddUT06hMK1eudGVmsckDT+n34IHiSg1JQ1rq57Uhr13R8tieOkUZhjzCJ3j20IABeZYD7cGttCjKR40anbQVXZ9MXfJOPdMnYekkWQhD4boWtm8MCPnHDu5jjz/u6p46oD62bdvWpvaiOiMPjQUaa6qqq9uEM6S3p/9Hpv2yHzt+rGi5GRN27txp7w4f7qzeCpWPcQFFKfwUfo03hdJcCfHwx+ep+nRuSIMXpY4HgoN34h9xhw8fLlo/VwIPr9YyXDaKBXwtOI+kickXnXzG+SPYvOsTm1IbL144J93t5tbQwJ203NGKuXUfYyc0XciyVrnke+46TfwslFX3t4PHlheA7diBLZ2eIA/43dxkW/7pq5ftcYg0xYIG4gkTJtgLL7xgs2fPNjS0xDOQLF221AYOHJh0hGhsMYeDZ0pbEv/atLiLLBYaN9XZij/+bed8En8R677+x3ZhF9ddRkq2zss/kIGwDK4NZt01SFyRivPGsqr+1rDhxUtuNGlqPhMdg3Btsie0TW5pgY74/uSKPjZ9wXds174ZdtF5KI6VOpQx7ms6gs8sTh8a8JCTJwblBx960CkW2iNPyCGKBQZrDd6YN7cHZ0eUtbNw+O3OVyy4ScqRwlYFu3btso9HfOz4BK98+nycxB89esyeevqpZELFcah9sWLBT3clvcODFStWuEWmrxSQTLUnfPXVV/P4fSXxra1lkcwdOXLEHn/i8WTBMvCRgXa6g28eWrp0adI3qB5RJmiST19EvpQlTdnW1jJeS9fCGHrxottRR7FEvVAf1MXWNioWxG9kS3WrsLKq6qpog5JvhcV2xD///HMbMXKk4/mTTz1Z1CIV5Ry79eIn+FFAi+dXYogchYoF5DNUTIrXpYZKT3hNsdByH3G5ytZloVhAyLFUiBZUFy3jdmpjR2rOgiFrh48ttSlzv+XMsrtfscBRjN42sYLFC4uY/lax6PsFO6KVmwZHTuOq+htX3G3fM64gbJcLGourTMZ2/ey7TrGg3XM5RrwcwmKKhRdefCEZMBhodMYRmePhmskZM2fZ0mXL7PyFC4lSgW+dWhfZjJ2aN8Ua/vA3I8XC9b1s43f6WuZIdENBlH8n0xAqFOL/5M1VO0tXP+4UCjgdLa9BbsfGDldzHSb3midHDXqIj4Uyd/Qh8s0yZ9kP7PSp6EgC5XLHrTJcbZTp0Ik2xx5QJjA5YWKPxQIL3vbKkCwWGPR5Jk1O9+XS3nx6WvqXX3klWZBR7kNFdj/4zsQH3hNG8htZvYXlYsLIRFOwTrHgHVkJ4a+E/ywoV65a6XZOtehk4nf3PXfbz37+M/v53T8v+QH+nnvvcfCEQ4YMabeMXwk8TisDFgvsWEs2WeB35JXG1OtHH3+UjG/ULYqjwYMHG7vYy5YtswULF1rNnHzH0tcUDLnxK63eOioOPwD0Nap/6qYtFgvRXEDHhDOujum/6Pdox1VXiWJBi1bKzvuxAot/fPLAa/jO8+RTTxU9NkF7kMUCPAV/ePSuo2SiJ+FBsQAfNRbyzpjAeHDXXXfZvffeW/K44NL89C4HjzUw/1GsSnZ7Urmv0dL+/u+yUCxEFZ2yiAoWdydPb7dFKx+y8mqOIrC4zzmLi/6zyM8/otB5Soi+7niG8E+uucW4BzW/LFGZPj8w1bBWQKnAIq1h/TPJZCzyQN/+im5XY8lmbO/ggZHFwmV2DALFR5piQfzgDLAGGCbCa9eudZ1dT+jwDn/2rtXd+KXIx8INvWzLD75j2cYz0U56IPsqT9eEnNs9bXOW3ebamlMsVPezw8fro4W5p5A4+sVKpzTrvmNKkZVEmXPSiLUC/UJfK6+62VZufNHONB4MLEBS+hmvPG3hL7KEU1AWqZrwPfjQQx2mWACnnvJJk5K+oxRae4Kcl0JnCPPSy7mjELTfYooFvvsTpBCX/sMLJqNPPhkpFuApdaajEILzw5B/4X8ftie+i16OQkiGCLGu2bR5s7Gzx7nv1jxKs3vPHjt0qOPMXUVrT+RjGk0t0Yt1DBYL8JsFCz4QOtJiAX8ir7/xRlKvtIMRI0a4ncg0etPiipUh/Bb+T8N3LS43l0Ox8ITX1yAD27Ztb1X/LX76vPfbMe9VVVfHUQjKqrkcYSGLheMnTuS1Cfp7HBCKl2EoxYLP186wWPDrMKSh2P+2piuGk28oFvwy875m7dpoLPj8c6N/b/24QJo9Li0Wwi3R0BllE06FLdFQ6vfW4GsNbKn59yS4y0ixkOuQCzMQy4YLtnrrMGeePb7iJpvALqlTMvR11gyYQUc7qF3v4PFsI7vNWrjkwtON+42Fz8TKmw3T8opF/9db7ERwHX3muzAPQz6Tf9YOfzbc6m5gkXvdZXf1ZDHFwo4dO9yig4GIgX3c+NzNEfCo2zqATMb2Pocyp1fs2+I62/3onYF5vmQorLPO+h9ZDsGTxvNHoptZqrkRor+VV/e+xHEjcHsOzPIcNyLjXdfuUNaNr/iqO4o0bnZv1ydMrOhnk2v/2nbtn23ZbHQrQ1co7/Cx8MCDkcUCAzQLt46yWACfdlJao1hI25ksJu98S0uT1peUCpeWtpS4l1+JjoBQdtpuS4oFwQFbDL9TLMQWCygjOPeON33K3hJviuHVtxBHe/kkfAqVT2vDULHQ0YvcNHpEs0Jg/Pe0/2l42hKXlk8YJ7ytqaNCsLKE87/7PhakWOhIiwX8B7362qvJ4oBdwg0bOUpX2vjg88N/V3q/LIojTINVnELS6j1MI175OP33Qvn6MC29Kw9oED6fnpbSd8T3SLEQ+digf+Jpq2LBp0e4FJaiWFDZxQsfH+/6rnj9V6j4toR+nu3BR9/uP4V8LPiKBdodx1GKOWOEPiwW4KfGWVlDQK9Ps979MhXiiWSQ7z6eUtIKp/Ljv49P34Xb/1/qe6hYoOxdZamhcikslWbgxD+FrUkrWOWrMIzXf4V+XqRJS0ecD0faEM6PS/sW5icYhfru4/HjSn0P6VQ6yZjy0399V3iFKRaiATOTabZd+6fZzPn/FDuNi3Yq2a2cEFsxTKjo36WLHBZUB48uigd1LQgRwIjmmfP/Ib5yMlKAnGvEYZjgOP6Re1fldX4Y55nN2tkls51Z/pWmWKCBjBkzxg0YLCSGvf123sRLDajzeR1M9pqbbPt//m+ru6FX4tviiwlv5clEl9OkoxAXs7b/yAIrr0ZWUSr0s5qlP3J8kzxDG7xbt/VdG++OA+lYUNcpFpx1UnydJDdXTKzqa9xQcfDoYnfUIXsxc4mFRWfxtCcqFqifUuXbh/Pf0/gVftd/hWEaxSsMv6f9l28JJntMJoud1/Qnm7wXy8dXLDCRwuHmvlYehSiEn3j/UbkKwet7V4TdoVigXKWWXXDiX1t44uMI0+ubH58W53/339NgFVcoZJIeWiy0R7GgfEQXuF559ZVEsXD77bcbivQQTvCFwhCe/2FcobSKLwafho84Jrdp6dLilE+xsFA6xSv0caTF+d/b896TFAsqR2vL21r4Qvm0FY/wEYb9vBQLPm7euY1FCgLCULEgeIXIYahY0AJbMKKD/2GcvhHqW6HQh23Pu/C3B0dXKxag2ae70HuhMvnwggnj+B/GFYJVfGvCQrjBoW8KC+Hle0swpA0X/0qntAoL5dNSvJ/ef09LF36/AhUL0WI4k222s437bG7dXTa+ond8zKB37MuARQbOFbtykdPHtu4enSwMVREKF696OFYsRAu13QdmxLDRue+oMrtPucDZ/pV/9uXEkeDl4FtBNBazWICveMRmp5dFyscjRiQNVnWT1pA6Ny5rXPG58i9/J7oRAiuRG3pZ8841kdIj9jHSuTQEig6UColyK2srNjxnZdXR0Z2JVf1t6+5Pk85QFgBYBCxf96yzxnFKPWc51HVtDuufyEKJtt7flq551M41YpqdsWymtM67o3jcExUL/sBUSNYVL1iFLfFF6VqCa+v3ULHAec1CuFAY+g9whejzFQv0B5FiIboVIsQf4kjjTQgT5p32Pcwn/O+n0bvCELbU/92lWCiVPnjbnjL6aXn3/4c0+N/T6tSH9/EI1k/vfw/fOQrx2GOPJTuhWIm0RbHg5+fTBi75ImHRhTyjWPBhSnkP6Q7T6HsYCk7x/Nc7oR7B+aHg/Lj2voc4/foCd/i9GH3tpYX0PWu8Y20AACAASURBVEWxkFZuv3zh9zRe+fClvIv3pcACU2hn1E+fplgQ7QqBxzoBWJQKhBxH4YYOvglOIXHQGioWuBXCh/HfRVNaGdPgBO9/U1o/TnClhu1JSx5dpVhoL50+P0rBBYz466f130M84X/BFornO3kU+q54hcD772n/FRfCKS/Cjnp8/oT56ZviFfp5X3GKhXDH9Pz5I1a/4Rkrr/7r2JFin2QHlR3MrlQuLF/zuLvZwq8A98494js+iHd/+zgFw/K1jyZX3nEbxiVpOlCIiuOW1ULGtv/glsvuGEQxHwtqEAqZ6HEWvjg/Oq7xFsvn7ILJEa+v7+XCDd/4I+dEkzSi17doKYaro781NTfajHnfsglVfa28ur+V1/SzL05v8eiCRiYDZ21+w/3ueE/k46TrlAq0a5QZ4yv62bR537YN29+x5ubGZPIAfShAIkugzm9fPVGxgFxwDpsz8UuWLLGZM2famLFjbey4cTZt2jTn3I3jGufPn0/4VqosSUbhL/e1b9++3eGrqKy0CRMn2pgxY23cuHHO2eT8BfPdrQTHjh1vccBX/v5RCBZM/lEIBj4UBDycheW7Fla8u/ij0Xd2r0QruH3FAmk4sqJbIYDDvHzT5k1WW1tr4ydMcNfQTpkyxfEPywb46eMTvcTxnDx1ypmTij54I5hSw6bmZlcu+ivwtAVHmFd3KBZCPh07ftw2bNjgnM1NmjzJySIyUl1T7eTjwMGDiXxochOWo9h/8qP+kEXkffKUKU4Gx40bb9OmT7fFS5a46+eow2J40r6pLIQs6Ddv3mzI9fjxEwz8OFXl5g1/QYIyjN1SZJJFTlsVCz49OBhG5pGLvXv32vMvPJ/IP/K8ctWqWP6PurCYCTh4LzQ1OYuduro643aB8ePHu+OClGfOnDm2ecvmxIxcPCCd/+7TxzvO83z5B5YHfsybP9/1P5MnT7bFixe7Y0jhorIY7jAv/ffTcLab4034U8JxJWUZO3acKxd1hWPL+oZ61y+q7xOejgx7kmJB/CGkzLt273b99bTp02K+jLPpM2bYosWL3Bl5/3rStvDk7Nlz9vnevba8brnVzq21iWVlrp0w9pSVl9vcuXOtoaHBDh065G7rUh6iU//9EPn2H1ksAEN/gawjd1zzDBztjufRxx613bt3JzKJbwa/f+E9VCzQV4EXemjvGzdudGPC2Hj8nD59hi1aFPGqkAyRlkd0+W3CL1cp7ygBsKIAB+0fRUkxXpWKUzxSHyVLjVLStxUG2YK/Kg+3sZVSFmDgtdIRFuvfxHf4hW8b1Tnp6Ic4Fj15ymRbsHCBHThwsEXlFtfWb9261RYuWmiMX+MnjHd9Ge1mydIlzh+F5gellIc6lUwQ+kpn+jD6d/pI5lOMk2Vl5bZw4UKnPC4kc6XWCXRyFSvjJGOj6x/HjbMZM2e6OPxkFCvLFadYgHGqNEKe5sx5wwJgau23YudtOHXsKieOucVU9dJbrTlzNnXSsvdgrU2q+Xp8dV8/q1zyAzt/4Vi8S8zVd12zoM0XPBZcEQ+JP1n21hWlWMgva3fwt3Ce2/7ta86/Qj3WCtdfZ0eGDHDXISbKhMR6oDCOji9ftAA/9sUK5xiV4wX4MahcjKyejGU0khnybjx/1CoX/TBy3oi1Qhcr8riVZdbCb9uBI0uSo0RSPLo+ogt52BMVC0yGhgwdYgMefthNtLSDwyRCE7SHHnrILU6AVb9K3frvheSMwW/69On2zLPP2P2/uD/BifWA8PshZuGTJ08pyYGdr1iAbiagooMBHk/fTzzxhFu4+XnwzmKOB4/8HH3ynUgxgPu3QnCThxQLnE9//oUX7N777nUT0rAcXE/74UcfGmd4RUvIq1WrVjn8jr4nn7B33nknD9ZPV+idXWd4BZ2Uo7oD7qnvDsWCeMOEqby83F3ziR8AWZeo3jSpfeSXj9h7773n6lqTwEI8CuOR1xUrV9pzg58zvJILNyH5aQL9wAMPuFsT1q5b52S8FDn382pYscK1F2REeJUHnugfe/wxt2BD5pjAdrRiYePGTZF8PxHJN/xUWSkjN088HrcLwvc/eD9V/uAvCse33nrLXbssL/rik8J77rnHte+Zs2a5iaZ4Ad8K8e6DDz90NHKtK/0DcCh7oMfnmehFvqGnED7lWUqIwoc+75eP/jLvZoBbb7vVyYB4RYiDXRQzHeH3II22nqZYgMebN28xbsqi3/N54dcLCjB8d8DLtHIViyMPrvLmZhJdvwxu5SW5IiSe9jJixEinjAJvMRkQDoUoFgTP4pS+ln7z0cceS6wVgP3pT3/qlAsaL14b8lqe40doDhULKAihB7l9+eWX3S0H4NIYKhrw0fPWsGFFj+rV1dVHbTYel1goFuNh2rdNmzZH48qTTzqesdBU2dPgS4nrKouFkBYUsPQFjG+M0WPGjskbo0N4/ae8jK/0qdQz4euvv+54mcYL+iHlw+IfmO07dtijjz6ajAe6JemRX/7SKRzT8MCnZcuXuytJw7EFOXCyfPvt9vDAge6WJNpNiCf8T5mgZfDzz0dj/ZNPWnV1jSsL+aH0oP1IzvwQK0vaJ7Ip3pQaIuvr1q+3wc8Ptvvvvz+vT/TbKX0A/SgKyDTcV6RiIa2gLMyPHF9lVYv/zZlFc2OEPMRPxGTa+VyIjkp0lhXD7EXft7Pn9rmd0mSBGHeWp87stJkL/sHKKvs5i4Xp8/7ejn2xNjLbRjnSHDmaSy1bp1ovxLu5DOznTtmqP/ktW3b9deYWvJz/dz4Aol11HT3oaaGOQhybnu+Yset5GSoBUBjF/MUqJcMVeFm7sGdT5Ffhhshx44r/8Rt2fuMq+1VGMuCl6dS6T6H3YtbWbxvubi/BxwLHIJavfcKamr1d7bhMp87ssSlz/ianUKjKKdna2sYmVOQrBN1Rh+SIRdSmiUPpsWjlfXbmXLzgLDLR7Qo5CBULHXErBIMRC2wmM5qQleK8EU3z1KnTkkFDk7g778wpFDRQaTBhYYFFg78IL8Q36Nq5a2c0oHrXVZGP8BIqX96VD3FPP/N0MhFLG3DJ11cskF4WC8CzWxPm5eerd2CeefbZvDL5igW+cysECywmLKJRofLgf/iORj+NP/iCuPe+aGFLGh7fe3mh8goXA/+bb77p0pGW6x0bVjSk5qU0pYQoFuCLaGIB2hZLCNGvUHnrP/Qrjnd2RVjsk6/yF39VT2EI7JKlS129Ca9wEhLnx2OV8tFHH+XJnl9n4Oe/H0ceo0aNytsl8vMI32lTU6ZOzcvDp5vr2fz/7IhxYwYLJ/G8PRYLKi9yKl6qXH7ofyP+xZdezOMV5aIs8+bPS+hSfSgt/U3IK3BxUwvyLVpCHun/K6/mHEqyQ438Dxo0KOEPk3nRTJ5YEIR1KlylhKRlYTlh4oQEL/h5tHBQ/ROncuqdK/bYCVRe7aFFOAjpp1j8kA885dm6bVuSjw/b0rvPc9FP6Pjn3Qrhw/k4mV9ipfbzn+cUUdClepYMhHGzZs1yR0mFKw2/4rBIGfTcoDz+gk8P5VfdK07583/LlpxVpHAqX0KlUegrFtidfm7wYFcevqveFRKnMtIm/aN19FOhYgE5R4movMTz2267La98imehe/DgwdS2gWxyIxm4VGet2XGGvlGjRyVlgo8rVqxskxz5/AwVC8wB2N33YVr7nlZvIQ4sx8QHwneHD88bo0N4/z9KK19mUF763/13vx/CUpN+6NlBgxI5IG/JBHWDxZafnnfGlrffeSepuzvuyPUfpJd8hCFWOVjPhfj8/9zKhKJCvMDC7lxjo6EQAR/1LPpU5rD9LFiwIOGdeO+PwYojX+p74sSJbk4BPuEU7X559J2wpqbGpfVxXTWKhUwm2kk9e26/Nax/OlIqVHHF4002oQILhn7OZLutC55S0k2d+y077pQF0YJNZ9Gp1ObMBatZ8qPIc71ziHez7do31Qledx2FiAQl4psT+GzWdv38X51SgcW6c+QY76j3NGWCT48UC0d7mGIh4S8Lce859OGrVndDZKmAAmfTP/ez5mNcixgu9Lv6f9aamk7bwhV324TK/s5aAYuFzTs/if2B5NNz4Mgid9TIXfXoHDh2xK0QKA9uin0nCN/NsfKC/72tvPoW27DtPTt/HnPFyEEjIfzzO7+u5GeoWGAng2MG7aGHtBocGWQYAAopFpQPigEWTCxIgWewYDDyBykNTorTIALssLeHJSaDafwjn8NHjhi7y6TXxI1QAxWh6FWowUshO6XCL9r1n9BXLIBDigW+sRMovP5geMn7HXe4iYSvLEGxoF1k4NH+jx4zOuGV6OMb5eC/+OV/gz5MOn2aeWfwfvudtx3fRSPmhT6cX97wnV1udlvJCxqglYmpn74t7ygWRA94Bzw8oCTLkdbmpfIQYl7Pos3nm8qlOELxGbr0H4uA2rlz88oNTh8/tLEAYPeFtKonXw6FU/nxHyeH4sUrr7ySWo9+uckTc3rSgFtPiJs8/LgZM2a63SjieNqjWBA9q1avTvil/FRu/RcNhCgDlJaQSSeTbPoH8Yn0KB35Dw7Fh/9ZeDz99NPuKjm/Lnz8vNNnAUt68vrggw8SeQY/fBTN7Jq1xS8E+fiyMHr0aMdjlZ18xA/qW2VRfBhCB314WJb2/I8sFp7M0XHH7bZ9e/t8YEAPZfSfYrdCwCP6pGHDhiV0qOzilUJ4JD4RRx3RflEOFeMDebCIenbQs4nskIdwKT8W5WpDhMpX35955pmibVFwCqVYIH8UC+Svb5IxlcPP65FHHnHWRCqTr1gAjmfOnNrE8kmyCm7RD4zK59Lceacba3wlMvihDfwjRo5waYEFz8JFixL5FR2FQsYZFsQ+z2SmrjwKpS0W7ysWwA1djI/QXCxdS9+UXmEI35WKBcoEz8eOG2vvvf9eIh/EU3+qR+YBWBBAq+hmwwHLQ9WZq+87cooycAi/3iUTKJKGvzfcbRgLX8gHKRbE+0mTJrsjD6JJuIRbof+dfnbuvHl5dCsf5UuIvLz+xusJveAW/vBd9BDPO1ZxKD18vFeNYuFiNmPcFsEinasbt+waZZNrvmHjK262suqvmruasqKfRTui7d9ZTVM0sIu6+yB3CkcNM3eFZLRTvX77O7GfBRw49nU7waospcn9z1/EdUZ8Nt5dcubjzmHgRTs+cYQ1/P6X8pwK+ov4nvjesxUL+fWYOX3Ctv7oOzmLhS9fZ3ufus8uYq0Q10Fn1HWpOE+d2W2zFvyTs1RAqYBMHz+5PulUIjyRw9F1W98y51vBHYHoa2Xu+FH72hbWCPhNKEO5UHFz5COl6qYorqq3TZ/7L7b/cLTgYMCWD4XoCERu4VFqeTsKLlIsPOAGITp+dsIxiaND52Fy0Nh4vlUPuxpaNNHJsxgopFigHPCDs8vhQMExBY4rcJauvqHBncNm9wrLARZwDE4aPG+99Va3oGMw0sDk84hFOrugbjEST8J4Z6GKKWpFZZXb6amrr7eamjn2/vvvJyZ9ygP6GCQ5ryjcYV6+80bS+YoFFtqY8sJjHnAJp3h/3/33OxjwpCkW/EFaiyDSYn744ksv2eLFS4wywCdMJ30TfnhE+nXr1jmeh7TPnz8/McNmYH7n3Xfc5F5l9cMwLTsQ4BZNTEhDGD99qe/+UQhokmIBmSkVh+BaoofvLDTYxSMv6gbeErKAwwQW2eDoAueUWfRQn8CoXghZEHJkIcxX+dOmdCsC8KTnYTFEHkzUMENm53HUqNGuzJJ1TONJA33IaDGLQXZSwUu9E4KD58EHH3QTrvr6BuN5++23naJKdEA/O1yirb2KBeoKfkjumQxDP4/ooz1z7S07YbR7X4FHGRctXuzoUZ2Qln4FuUchidw3NKyw2RUV7lgFvAQGeBaGhCzg0pRqqie/TpSWdNA7/L33XLuqqqpy8sFkt6WdPeEtFGLaKx4Tkhd0Y5XD2f6ly5bZ6jVr3BGViRPLnBxop9BPh7JQslUor9bEo1jAFBsekA8hx61aOw40nmfciMYRQtEsOWtJsYDfDPUnpOXBcoExASsc+jnaCQpQrIuwuIKH4Cekf587d14qbzQGf/Lpp0kZSUMetGkUW9Omz3AyRTtcuHCRffbZZ67twA/yAFY8wuS8EI9Fu0L5WKDOTp48ZUOGDnUyhtyDF5zQTki/Q7tBBjnuhgJX+VAGLC3AK3ooAw9tg3LQR6HoZPzEvwJWD4wJgldYM6fGjQng9vtWzP+hg4e6QLnBuOTDiJ4wZJwkHX0WabFGFEwp6QUbhlIsgFv0o1gQXHvaQrG0Xa1YoF5Vn5ST+sRKgj4bn1DMgzge4/dDZ86etdffeMPxnTSkh08oDFCA0VZQnNNXfjZqlOs/gZEMUVfA06cWGltQLNBfkwZY+mr6Jd6pZ8aLN996y7VPeDZ8+HAnw6or8uMdGceygnoT3xUSh4x8+OGHSR2Thoe2gKJ45sxZboykLFOnTnVHFuk/gVGZoBF/DMJ71SgWKDAWAtr9x0Jg/+EFVr30+86ZY7m7jo4jEZ3p0LG3rd36RlTBwe4z9J0+t9PKq2+28uo+bjd42txvWVPz6YRmNeiuDWWuT5ixC9vX2Zq+fxhbK8RWC1++rkf7XuipioVcPcZWIUy4Vy2ylV/5b7Y8vgmCsLE+OluVg5cyon2a40vxCW/hcO/B2ZGlQlV/p1zgStdMJjoGkYcve9Fqlv4wPm6EI0WsCbAMap9iQemxMopw9nUhN0AsaLjXjp/kbDTncelEw3J0Pb/Ek/379yeLXDphBgbO73JObejQofbGG2+4kDOBpTxDYziZUDLYgLeYYgFFBoOFBkHSvPHmG7Zz565kYauBAbqZ2Gzbts3RwyACfkKcXRXaJccUGzhwKw0TVxwN+rj9dwa9isoKN6CrHIQff/xxwUmMr1gA1lcsMFDDb3wjEEKPaIemKP6AC0nn0+JbLCidyjNhwsTUIxpM7HFkJzjy4KFOfdzwlP84phJvoJ1FvHbXJC9p6fj26aefJrxFhnBCB2wILzylhjoKIf6zkFy/fr3t2LGzTQ87hD5NeiekfpBfnwfwjht5sOKBZuD8NJgmo8QBTukIkWd/EaDykra+vt4tIIHjoWwsjNasXZvqkJTFMJMjrEDEB9KxEPGVXMqDkHaAHxLloRDnc5qI+mVBvkaNHp0ooiiPytQexYJ4dfbcOdu3L5J9dvo5o6s8kBcWZjgZxUkx7eDIkdwCih04lVsh5cHUNa29MyHF2SYTbJdHbAZM/8LisNCEWVZW4FbZWWBCk8oBb1nY4KDMj/N5X8o7psMPP/xwXv2gGIRuX6HoL8BQ2G7atMnt4EGjeEGbaK8puE8zRyFQLEhmyIcxoZT+XzC0o6GvD3UPcbz7fIW/xRQL9H/IHXDkT9ohQ4a4Ixk+f0Q3cbQFjmMJnjQoaQpdy0s834HX2PPWsLdc34UjWuEmVFtRW3z88Uj5iAKO9CitCsmDk8G4PfEuxQJ4qV+sl5B5xkHoEN+xrkM5yDdoDR1GkjZULICf9DjwDY84QB+yy3EiKTGUF31cGv30b/h4EF7S0R593hR6f/fd4Y4W+MN84OChQwkfC6UpJV6KBdEOfsaJHTsZE3bET+njAzv+Gk/AXYiG7lAsiO8vvfSSmzNQR+oTkHn6If2HbhSw4gshvEEBwZgJvF/HvONHCCfEKNPJS/ndd999rq9J44UsFgSvkH4cR43y80Fa5YccccxCsNDFw+1A0OWXQXky5qJsphykA572SR2TxsdPPsTRhqQgVvmx3tBYfNUoFjgKIQuB3IIDL6KnbMmq+208O6A4o+uAXVUtfsIQ8/Gapf/lzLNlgSCBkKn2vPrb3fl1doJxdvf5gWmxT4ac8EggOj9MX4jtuvf7uRsL3FGIy8PHQk87CuHqT2ZlTKQzWdv+7/2d0sYdNbmhl23557+KO2DVBaHew4Vz5/5HMbd45c9tYuXXbFLNTVZe1ce27RkVWwFFSrvoeE/WzjYesolVX3X+TLAumFiJAqD9SgXnP6GytzsKQf78nzynvzWsf84ymXMWHXmirWChFB9/SJR43cM36jlULKBF1iRLIR0076U8DADskDLIgEsDSTHFAib9GgTIA5N6JnD0Qbl+KJqE6T8hAwmTTc6JM+iQdk5t7SUTA/j90ccfORgmgtCG4yp/EuHn5ecBj2ZXzE54Ap1MIpVWdak+75KjEJ7zRsEoBBcPfOJRPKFoUFykWHjSwVNOykBanDsJJkyjeBxPkgYekYa0ottPQxxeloGDHmDZrRMeP1Q6QtIJP2Ehx3t++lLfdRTCPyMMfT/+8Y8T2ZKMFQspC99RtChvlUH/cTAIb4ATrz4bxVXMuf4rTKP/y5Yty0tH+lmzZ6WmRQEGPaIJJQQTLz+ftHcWCj5tvOPQDljRoRALEuoQOlQWbhtIw6s40uJ8S/CisT2KBeH2Q5yYvjZkSCJj5Oeb2kOHHmRr5CcjE17h0I5yM7kVTpVZ/wmVHln0ecZRr7379iVp/TQoFuAZ8Mgxi6iNmzYlsNCivAj5r7x8PKW8YwEgPhOyK43/Ez8PH4/yIo4+W0oj0rJow0meD9+ed5RvKBb8nW3xBL6U8gCP/ABLCF/VtvjGk3Y2HLopK8pbyiYZZmEl3hcrG+MGFg30F+ojCx3pwj+FYAhZyONfpBh+1QMO6LDsUXrK6XvH92lVeRX6igU/L/juywSKROLEEx9WcfINobZKWFFRWbQMpP3gww9cvZAftGMNQbzoVkgcY5pPF8p2/zsw4cN4pd1vaOK8f6ExM0zb0n/wqLySRXgLjeTJN/G61FByilKtUP5dqVhQ+SgT/RCKAeiS/IU0Eo/CGHhk8ic/+Yl7p/zcLBHC67/qEaUMCkrglffIT3JXtQuekL5XFpeCJ+QYjuCE1/8PjViUSZbIB8saHeUQrEIcWKs8wLIhUkgpTBrlSR+AdYfyoQ+ZFx+7uGoUC2JiblGmyXTWGi+csHVb3zUsBMbHFguR5YKsFxS2b2HEDmtZ9c12/gK7BPEiJ15YRpWVtc07P7Xyqn6Rc7yqfjav/k7LZApr93LlurTT6ZhvWsjmFmWNm+psxR/+RrwAjnwB9MQjEKKpR1ss6HhDNmOn506OnWHC017W8Ie/YWfrmKDneN8xddoWWcna6bO7bNKcflZWjXPEfs4x44UmTKywBpKcRNc4YtngHKQmjhXbZw2EAsHd5IJfFPKvjpyczl70L7Z9T5llsultRJ0gfPN9mnQ1H0PFAgMEDwMtoSbaGmxaCpWeEFjhKaRYYBD4xS9+kQxoaNdb45yPXRx2nUQXA54mMOIl/9mp5JvgWGT5dSDYtJBJpL/D8/Qzzxg7sGmwvmKBvPxbIUL4kFfhd/8/EzXM5EU/abGOCCcaaWUirUwESU9aXUvm58E7OyB816CMl/RigzlpFi1a7CYzSse1ViHetv6XxQK4eSRPKofiSw0xC07jEXF4+Va5yYddWk3sQ/pDHMjYyE8+cfUDLdDHTm0Ix46zaGcCiEkpO4AhXJif/qP8IA30idbQIScKNxYOfBctKAyK1aPyR558GQZHRysWmADjI0L0ww9fsaCyEmKRgCNTYHhIw9GoUO79NP47/RsLRqUl5DiDD6N332KBfH75SxSc+Vd8ik9K09YQRRT9iHiAAkS7cC3hRNaoI9UtioV168Jjf20ZS6M0ct4onvu88+OKvfvtUcoBZFbtl++hYkG8ZXdR6cmD3dTQB0AxHmEBEI4pwAu/QhZCAx95xNFEPtU1NQ5G34vlwRglp4viQyEaVRaFhRQLXHcKjPChWCi20KUNhM4baStpfVZYJsYl5SMZTCsv6bbERxoEjzWhDxvi5tus2bMT/KTDmSZwabA+rlLekX/xUiF5IFuEimttSHrqoBANXaVY4OYE8Rqa2GjhKFEhuhTPOExdUm5CZBtltL63FKKMliwIT5r8MYZx9EH5EHLrVFqfrPpWiPINKwWVj3wmlk28RDawWBIM+FEWMlekDMJVrDxcAY3VBTjIA4tA4Dvj9/+0B2mxQnTGt4wzl+ZKyowdOLzAps/7Gxs/u0+0eKnsbeOThVH7lQsTMAWv6GN7Dk6JKy1ajPmLsiPHVzoFBwu3iZwZn/f39sUpzhq3/qxrZ/Arwpm1fQ//0Jnr19/4JbcI1iK+J4Y9VrEga4WLWcucOm5bf/jt2BLkOufDYset/2jZM+13zNYWOVCnEoWR7K3f9raVV/c3jg0hn4tXPZTamSLP9euetglVWCrgaLFtCjmn3Kv+qlOyYfHAcQcseTguNLGyv81e9B07fnKTXczmm1O2pbydnSZULNAR05Fr0PAngopvKWTBxI6RD1dIsbBq1eq8wZDr4VpTZibjcm6kgSjtOiMGZiaDlJcJAun8gdB/D/NnkPK1+Sg/NMiFsP6iDHqKKRZC3oa4/P++YgG+wuMZnrWCDxu+U/bnnnsumTRAl842+rDwAL74ixZg/WMNan9KxySPhSdwDOCc4QVe39sbolgQnwg14eG9tQ801sYWLWE5KDfn5oHhgb9Llix1MhLCFioTdST6SM97uJhnJxb8ahscP/DxtZQXdYRzLXBTfnBxFMNPx8L9qaeecnlAB3kV2qX389Y7Z3BJA27y6QzFwqveDQzkU8gRIkoXnxZg/Z1h0VwohC84o4RX8IJF7oiRI/N4rrSvvvaay4syA9eW6/WEKwz9+onaWbPzpM5idP2GDfZ5fLTChwtx8F/9FOa+0Ak/IsVCzqdHWrrWxLGYwHwYnpGHZLU1IXSRXmkkq/pPGCoWRCP9M/lKdjlmBV9a4g3pBYOVC+mhg7wwwxd+wdDmaSscI8Eyy7/xQDBhGrVn+lSOe4hG6A2v81Vav8y8F1MsQK+eJ5580jn8FZ4wRBZCxQIKdMlIWAY/PTB+/UCXyqZ0wkM8i1vRRZnDI0iCJQ+fN6RhV7o1/Y9PZ9p7qFgA/09u2jmLpAAAIABJREFUze3QU67WPtCJpWXaQlo0dJ1i4bWE19TLhAkTErkWLWEI/1FOUm71C/hJ8OslTBP+p96HDo3GQHDwhL5DgJGPBeSA/LAO4NrvEF/4X3IFH9UmSI9lAnXqwzNO+21r0qRJ7rtw+LCF3t97//2k/6I/R2HZGb/LSrHgzmK73cyoQz1xaos7q11e1d/GY2HgnMW1X6kQHYvo63w4LGi4x7J5i6Gc/4fzF45b9dLc7RCTqvvb1t097JpEfAE0LLRVf/m7ka+Faz4W8hproQZ4abz8V1y0L2aOs4Y/+s2cxcKNX7ITkz+N8CYKiLbvjlyad2m41MGcb/rC5iz/sTueg0VNec3NtnXPmNRyn79wzGqW/ji+wpXjCvhW0A0OrVEy0F50hWSEB8XCpJqbrWHD03b+AlrvnmDN0TIvcd7IwKBJA5porpxjl4Izq9wfzlVjW7eW+mx150JZ2DAwMYCAu5BiAceJfBcsnoJZjJf6MGEcOXJkMqCSX2VVvimoP7hKbsLQl0N9UxxmggO889DsNBZSLPg+FihXZygWwIsFAmf1Q1pFsx8yaHP0Q3VBGJ6/FTz4pkyZ4iaD5AMsjpH8fPz3bdu251lDcMZZkwQfTvhbG+ooBHTwMInE/B/TaHY+Sn5eftntkjc0pF+BSX367YC80nb+QvpVRoU404JvmhRt3rIl6YtYyMgDPPIOzPK6uoS3whHm4f8HBlNk0qvNcH5diwJgkTm+QQcTNxYFPo60dz9vbk957LHouknwdKdiAaeMlEMPbT2N/mJxyLp4BR7uoE+Dx2JBfAOOmyzS4NoS5/OX9PpfKCyWB+0L3w/IKHR2tGJBzhvBL35g6VP6GBCNFYwh0TiyzYXQKpp5T/OxQF/tH30BjqMMyDR9fSnjAorgqZ7fE3Bw9hxei98+fwvFhzCqN+DpG5AXmftTrp6gWMDZouj06U97x6IK3lDHPL5iJYRfsHChg5VMzJ5dkeQT8o/2JmUz+FF++GNwiLu1/5F/8EqWCLEuo03woBgveVxwY8jLzvoPSwEpTNLkpDsUC5Rz5apVLfZDjF+vvfaaq0fVEU4NW8vb6urqhK/kjdNaHwd8kY8FvvNwdSYKOh+u2Dv+c1R3jOdYJInvpENW3nwr5yuFcZIjjAcPRu2/5X7gsOsrsNJTPtDJfKkzfpeXYsFbmDjnjtmsnW86Yas2v+IczUVe7ftYWRt3XX0/C3I2N33eP9q58zKdiRZGvt+HdVvfjHaGY5PzhSvui4WpZyyifoVzvPONtuOu79myL19n9Tdc87FQrIEX/BYfg8gc22+rv3qj1Tnrj+uccmHLP/5PyzaejQboblAs5I4NIHMZO3JitbPmmVDR3ybVcAzim3biVO5crF/GEye32LS5f+csDFAqlOFrwVngtEapwNGJ3i7deOefAeXeTTZlztdt577J1tRMB6sjGC0v7H36uuPdKRZiBzl0vuzMt/e6ScrBAptOXQusNMUCA4iOMQDLIojz5kxKSn1wMCgPxdAPnk8+5ZrRfN6nTRSACSdFxLFIYwK7bNlydzMCu/Dg1SS7mMVCVygWoIMy79kTOdEqVDbxgIkYXprhj3iEUzB9D9Pv2r3b1Rv5UG52R7VLLFiF7JYLDtjlRbyjK7/WhCgWRDchcoGpMxOZM2da85xx8CzuRbtPB7sZyJ/4wxEQ/3uhd3D5+PBCDw5wIfu1tbmrJ1mM+MdZOO9fqiM0P39MUVEsSSaZTPtHc3BsyjceaMGDPul9On18etd3Z+Ey+DmXlrqF56p/wbYnpO5KtVjAaoAyqF7WrCnuJyKNLspFGcAhWU1bRPlOv+BdIad/aXm0Js5fZInnLaVHdjZv2epu82An2z/a1NGKBXZtyQNewTPkGAViSzS29F28V32mKRboq1A2+/JLX8c48fBAnvSxgXGAb8DxPPDAA8kxPtoiDm5DXvPff4rRDxzWJdzSgXKLxRB8V1mgtycoFhi3VKZi5eEbt1FQJ/AH+kmrNODQOyHKAv9IEeN02mKSdPMXLEjaK7ixyPFxtfddigXxnvDzz/e6PgqasExs1djgxhLGhzOXyIhPa1cpFvwjWZStFEexHOHwHXnCd8ZJn/5S3jkiymIfueBBKe0rrcGhoxDQBgy3R4XyEublf6f/U/uGTvqXo8dyznqpQ/pivoEfWI6iciMJGzxq5+l9QdRH0AfoyKDkhLlKZ/wuG8WCHM1pEYUJNxWjytm5d5LNmPfPid8FX0nQ1nfMwsurv277jyxI8omOY2iCnrXTZ3Y5XwyYe2P+PXnOLdZ4/mA33w4h+hRm7MKmOneDQR0OHHuw1UKPPQrBJPTcGdv5wA+dckY3Qaz689+xpl3r7KIGHa6aDBZwnf0/Op6jur5oG7a97ZybTqru426DmLv8NstkI4+x0KI2w2J/575pzg9D6GNhYlXrFAu59Dh+7GvVS//DDh5ZbM20UY6POKdehF3Pn9byP7puMmexgGJh586d7a5Xdgw0KBCmKRZwKsQAgBMsOn8NNq0JlY4QPOSFlp06yNV9Tl4Ux+IJL/Vr1621+QvmG0cwPv3sM3clJfkzqBH6+EVXMcVCVxyFgCa8JXOsQ+UpVO98ZzGNYgHekJaBnMkBadIWOUzcuJqK8pLm3nvvdTIR5kVadnkEx7lmJnU+nP9eiMZi8bJY0DltJhMtTQAL4StGy85du5JyUOYRI3I74z6P0nD7eDGphh/wGJrxtq40hw8fcUdF+E49UBasA/z0gi0UAotCyV/UMKH0FzXsLlIGyTBXZBbCp/iQBskxeMRzwbY3bI1i4Z1333W8YrIL33RkoLU0YLZOeh7K5C+ihIsJvb5TP/6NLoJpayj+hiH4iGPyzg0127Zvc9fBYSHAlZMs/lg0qy6hC/qhk3fCu+/Bx0LHHoXwb4Ugn9YqFlROtR3+i15CHikWBAsv2HnlSIqDuTN/V5qyFnqEm+95vLor6vNw8qu6U34KVQf0e9Q5iysUpBUVFTZ6zBh35MFvT+Th/yc/8vfboPIiDGnuzKMQvkd+n4a0d45+qSyUB0WazxM/TXS8Yajr10hDe0TmQnjkGOUp+OAJshvC+Hjb8p6mWOAYGrg6Iq9COLpKsZDIf9xOSumHcP77y0dzToHhP2Nxa/nrO3FErtlUCRVIvsUCstDSkUyfn7zzMEdzbTzuw3wFOxZTXFcethu16zA+7b9wEyrde++91xl6BbtsFAuRMKAxjLSGucWUFAwZO/bFeqtd/iO3sGmrMiFJV8EZcfw29LP123LaJyk4HD2xQCxZPcB50i+vYce3r63YUNrOTmsFvE3wWvBms3bkg5euWSy0edGftRMzx9mKP/ntPGuFA68+5nVU+RrtNtVXO+ijbTRlGm3G/O84vyP4WMC/wr7DsXO2S650vGiLVt0TtRfnCDXyFdL2WyE4CtHPlq99ws6c3RMPaNHRoRwvupNHucV0jp5L40LFAubg7VUsMHCwMGFwo9Oncy+kWGDikTYwlBqnQcOHf/udtws6QmNRWllZ5czpdbzBTwut+q93DU763zMUCw84xUixutU3JmKYFkK/yuCb6Gvg90OODAiWevRvUxBeJjx4jmcRDeykyZOT/kG4BNvWUBYLmqiyyA2VF23F7adjl1/yStgaXx9+WVEs+Hz78KOPEp6wg+RP/pi0afLn4/DpSnvf8/nnbjeGfHg4XiGfGeCpmTMnoYHvOKkjvqU8/O8vvvSiwwEveoJiQWU9dbr1vn0oF2bfkiFwcYWkz1tgNKGn/QOTpnzw07Tm3eetn454Juo4s2QXnKNo5K1+jXfo4X/4LhisFzpasSCLBfGC9uHT3dp3yqn2RTl4pFjwcTmT7iGRrwuVm5C0Ki//05607+IbO55+PlJ4EEf/uHTpUmdGz40tpPFx+e+qA5SGvCsEpicoFlpz7SjXsaouCFvyjaOri4Glz5fTPZ+v+EoRTuoIc/RCsu+na817IcVCR+cT0tRdigWsRaClWPlQLDwaH19T/RSDD8um/1y7yRxQfeUjv/zlJbdK+BYL5MWYVywv/5ve8X+AfJCevLhmVzRgMSXfIX7bU5tPi9M34RQM+PWN47md8bvMFAuXLgJyxxL4lrXG86esfv1T7nhCdDQiujrPOZdzu7CcBY8cy41358nTd2Yjz/bs+PazOUv/q4iQZO3QsUVWXvN1K3c7xP1sSm1/O3NO1zfpbH43LaiyWeM4BDvqmWMHbct3b4l8LWC5wLGI6+Onh1gxyGLh2PSe4KtCE8+sXdi73VbfdH1ydefyG3rZ+m/8uTXv3x5ZK0iB02bFwKWyrU6llJDOCaXX9j0To5sgqvvZpOp+VrHouxa2EV3z2Hj+qFNAJMq0Eo4QJe1CjlKr+th4l46rJL9pa7e+YU3N6bcDlFKOngATKhZ0FKK9tOlIgAaoVMXC6dNu0aLBgEGARQzejDG7jMxaH3EmcIrnW/4z0MEyAAJPOs7oskuvMjh5yWbdjswLL0YLJg08GnTI2x+EiNdkFpM6/1tHKRaUt0LRmxb6zhuhhRsuqLs02DCOidhb3lEI0uM7I4QL/1NueAB98DY0ifxs1KiELyxuUEj5E/YQX1v+S7EAzTxOsVDk+qy25EEarrxSHpQZr+ZtwdWwIlLICFdoseA7QWMRoyMGmnCVkidmv74pPJ7gpVggPYoFyS50VFVXt6os0MLxCtKCpzsVC1xTJxmEHvGrFD75MFgsqE4IiykWBOc7/PNxdcQ7PG48f95wSsZ1ubQx8lVfoFBxstghlDJPfVhHKxbYMeRGAvGBsLUWC2k88vHxXkixICea4kmu74+OOeT3/9F4kBsvBjrz7WjsiN75hvItpIk6oF/94IMPHd/hJ3T5oepBtIjn9953n3H1KfWhb5ebYuGSNrF//yU88nlG25OZPGVmVxlLBsHAz48++iiR47vvLt0PkHCUEoaKBfoHjrKVkrY9MCgW/L7o3eHD8+YZxXCjuEK24BsyhF+CQvBScKq94DOkEKziI8VCZLFAHtBJfeh7qSFj+IMPPeRoBQdtLbyuMlIs3O9goHHNmjWtzgfFgspHyPW7ohHFArc4qB1SHjaBonZPH5CbG6b2Bd78kfGW/oM+YOjQoZ2hV7jcLBbSF1+yIpAVw4Wm07bt83KbseDbzhEdTuVyiyc839/sjkxwdCEXH773debkfC+r7m9fnNSdyJcK5rnzR6xm2X/axKqvuesny2v625Zdoy3D7RBOkKNFn45xSFi6LISGWLlwev5Mi26HiK+eRMGgpwcoF6RYONqNioWo81E9Z61p/w7b/K9fdzdriFcrvvJbdm7J7FipwE0MOfguq9dYiSF6LzSdtDnLfuQUC1groBTbtCO3OwiNUjKQZvOOj9t4CwQ+FPoaxyV0tWTF4u/avkPznKNT2mG3yXoHKHa6U7HARAVFBgOYG8QGDnQ7b+wUcp+4QnZ6eaK4tPBQ/D0KWWSFgyp+I7COYBDjxgoNahqENUHkPwPRG2++6UyRFy1a5Haz/Ksq/auPQvmXCbnwF9v11CSVPHlCXP7/7lAsjJ8wIZk0U57Nm6NxAeUBPFYZCX0/DD7d7X3vLsXCJ5/GDmpb2Cnyy4fM1dXXO1mGJxzNGTNmbFKvyDBWCnyjvpn04MgqlFUfZ9o7ZqMchQAHMsS1d76jyYWLFrl42hQwNTU1joaW8vG/S47B0d2KBcoAHfCN4z9pPCkWh7zi4JL04n24s0vZwwl9RyoWxFuFLMiwoqBsft/D/7Tn+RdesM8+G+XM81esXOEm3uLJladYiK7bo3zIN9YYLY0BfHdO3QgPHkzGA40jae0Mnwmhopn8yJc6kKzwn/aGczyORtTOrbXVq1c7qzfBAXOlKxZoY1ggqB0R7t69O+m/KP/TTz+dHJfAD8OpU/lH44q101K/dadigTJLPt4d/m5JigXa/NJlS50sIy/IWGcoFnxrOCxKfL87pfKWG7V8J8YsyLEi8tOjWODYo9oHFnH+9/BdfZ4fchQCPkqW/H5dFguUAX7Rv3HNMnMp184PHkzmhulzwtx80P9+7VaIoguGaMFEJWWkkco229ETq2zqvH+2MneVHoqCfrH3+7+KPebHC6TUnVq+9Y483Vf0s/p1j3qLx1DBkbWVG151+ZRV97EJVf0NJ47NmUbXwTiaYud/oYB12f9YwUF+x95/2ikXVvzBr7urEuuvv87Yge8Jvhd6gmLBKWHc5DljFy+ct72P/yy27IiUMChmjn7wciQPefWKckEKhlBGOu+/FvGHji2zqbW3WFnV12xSTV+bOvfv7NjJtaZrWn1Za2o+bXOW/kesGEDWQ8Va+n/n4LHyJsPaJ7rqtb9VL/6hnTmLhU7OwkMdpp/n5fLenYoFJtfsLDHAMLlm8V7o2rlC/NQOuXbT9V/w1A2O2t4a9pYbpBjUNTlgRwXN+PQZM5wH+H379+dNFEjLw+4mSgkNhMUUC7LU0IB5OSsW8DAuaw3Kw7WeknWuodIRCL59NuqzopML1Udrw65SLLDjQzk08XvxxRfbVJ7qmhqHBzljZ3n+/AUJHpQx3LYgviFTWB+0lifr16939QKtyCR+LuSMkPoJ753HAaLqrZS8gH3hhReSdtKdioWJE8uSeqG8bdkdozyk1UM9h/0EfPGdNwLTkYoFn+/Qww6mJs6qR+SFifwHH35odXX1hlmyzo6H6XXUDDpZ9HbkUYjusFiQfDIm4A+G9gNf4JEczQrG54Xei30DJqxv/s+YOSNR6sBHHvo7dkc51rVk6VLn00NnzP08nGLIO0oAnVe6YoHyf77386T/on7GjhuX9F8oW+AhdQc/pk+fkfQ7Pu9UZ20Nu1OxoDkAIdf++paRxcqzJL5iEf7At2KKhdB5YykWCyiW8bUjOaYOWIQXoyntGzcnQB8POLBcCusOxYKsGalnfMGEMGm4FUfbAzcP+cBL33kjxwM5iqdvfG/P8VxoE32dYbJw2R+FUMVEC7rcTmk2XvCdPrvXlq15wrAiiI5DRM7lnLO5ypsKLqhk8j2+AvjeNrX2G3a20d8ZyF9AcvVlWfXNbpeYIxGTa79hx75YGztxjCpRFZmjufMWm34e7iiEW/BGC98MTgjv/oEtS45D9ByHjj1DsRAdX+Gmh30vDbT63/tSTgHz5etsx23/YJljnsm1swiRUiFfLvx66Oz3lZtedj4VuGKyrLqfza//mTUnxxKQwUjekEOUblPmfCuyPChRqeCsd7BSqOjvLB0mV/e1NVvesvNNp1wnJfmW5VBnl7ez8HenYoEy+c7/GEgWLMwtxEotc1IXUrQGilkc8/kLZAbf8ePHX3Lloo9H79CwZ88e+8UDD1xVigXKz84Bi0oGduqGM4osjplMffRxZPKqiQwWIaXWV2vgukqxwK6MdmE0+fOvwCqFZng2ZOiQZHIHz5iESZaYEIfXTeLLQt8VFsqL7zyzKyry8iBP6kTpDx85nHynLCxWw4VVoTyIP3nqlKE8Iy11352KBawv4CMTWEJ2jIvRnvaNCbY/iWVnLw2OvkjyTNiRigXVDeGFpiZnEaV2RV44vMN7frhQSas3lKgvv/xyQuuVoFhQfVBev2+BR1OnRbeaCKZYCH/Fa+DC/0pLe3/wwegsOXlQB5i2l6LYBifKBuoAmeQh/dWgWIBvcnJKmWmX6idZYBLHA09a40hS9VJK2J2KBcqldivFgi9vhejnaJ3kDBxYdhSCDS2nSlEsnD17Lu+mHfJC0VMoj7R4ysGxOdUf4dtvv30JDt95IzAoNMJ+K8SvdkiIspR0ergqFOtV8ZH+DceifBfPauZEVnch3lL+Cy+wnfG7AhQL0YIuWjTxfqlZOh7xN25/z8rn4IwxskRgkSTlQfpuLbA4v+trZe4avr62c58683jxmLdbfdGWrn3YyqowQe/r0i1ZdXfiBZ9dZe0sl1LxHQXzK88L/6+cZ34Wl1lrOrjLVn/lt9wxiOUcgcDXwrWjEHGHkbVsc7MdeHuw1f/er0W+KJw/iuts3dd+3zJnTsZ+K5C1iJ+qr0iJ0zUKI+WJXJ2/cNamzf1mrNiKFAv7Doeez6O2Qv2v3/aBlVVyLAglQekWCxyBKKv+X1Ze8zd26OjCuONDoRe1PddZpuyGiNbLIexuxcKc2lo3CWEA4Xn/g/dbtQiiDnBm53u0dvUSKxl4Jw9wO8/yd9zhtPD+QAgMdVUorKuvc7uCWFUw2BWzWJAJuQbNy9ViQbzQdX9MhljAsFvOJADzeyaVlLPY7kt720BXKRaQBxboyAllpWzs3rDQES/SyqJvhCxgSQtPxBtZEigtnqmRQ2DIC9NifSMUPj9O73yDHm5KAL/onDx5cpIOGCb/zz33nIMhD/LC27fwFAqV99atW531kGjsTsUCptZ33BHxlLLwsFtcqAxp8ew+i+eUifO9aXDhTmFHKhb8/FiIQc9PfvKTpF/aujVyjqg68OHDd3b0UFBJxq4ExYJf7pkzZyZtiDJibXb+woXUOgt5IzzcHsKRIVmyAecraVDiqK0SYknEgjXEV+g/iyMs7CST4LjSFQvwAv6OHj3aKeooOwo7ruDkG21LPB0+fLiL83leiJetje9OxYL6RNov/bA/jyhUDniGrx3xBhwdrViAzx9++KHrUzQ2jB03NhkXCtEWxkupobpdtHjxJW1CioVbb73VyT/+rbD4U9sLcSpesrBo0WJnKSReotDz+3TgJ0yYkCdPH3/8sWu/whHm4f9XfrR/+gH/2zXFQrDrBnMKL9bjxb+X5vODtVa5+PuRlQJO5/J8L2D67S+woneunGThhcPH5WsesabM+bxKiSoo2g0+9sU6mzr3m5EyopobInrbkeMr3KKruxQLjr5AARLFZa1p20pb/82/SPexgDVDNygaut5iQYvtWBmAdr/pvB3+5A1b8ae/nbNUuP46W/f1r9i5tUtzfjMK7AZHMtE5yoVC8r5u25uJtQw3QcxZ/l+WyTS59hF1KnF74Kq95vNWtej7kVxX9i5otRMp3CJfClK+TajobQvqf2pHv1gdt71L21lnlr8rcHe3YoHzsBpwCRnQWLxqcGiJB+ygY66nwZSjDStXrsrrt2bEE1UmQeCfNau4Yz7lTchA9sabb7h0DIQ87Nyzm59GW2sUCyzYKLOeNHyKYyKLp3bRwKSWutP3YiETsbY4bwQnNz8oT0JuS8A6gXd4Ce3suhfKX7ws9L2l+K5SLEDnmLFjknpGVl566aXk1oaW6GSCiV8G8Qq+IAtKJz7gNBPcgsNbPd7Y9V3whULMwkkLfuHYtn17Xj4spj4e8XEeHBOzlhZOomHs2LEJfuq4OxULLKJ9E1/KzTWApUww4SH9i45biWcVlRV5/BKvu1KxQN1J2QFdLdWNaCTkGAVyQzrqBzzLli9LyuTDtuW9O45C+HQiz5JtQqzNwqMeklU/nd5R3NBXwh+Ol2ANsjG+XlfpdOsN/CMP38mq8Pih0hHHO4tr8V+0+ufE/bTA+U+h6yZRCAoX8JQhHGd8OmgD8p6vcoS+Q3w6wvfWOm9U3rt27076fuj86OOP3c0mooGxeO7cuYk8ltpWQ/oK/Q8VC/CsNeUuhDeMV3kVvyo+6qE6Qrkuaw3BhCE4UDjRXkkHvwg7WrFAvhy3UB0Q4hyYBX9IU6H/HP2BNtKKzmPHjyfpxQ8UCyoPsPQ/abdG+fkorbP0eeWVZL5G+tkpjpKx9OObeE0fsHNnzipS+Pw8/HfqRT4n6APY/OBmm874XQEWC6Uv4DLZjJ1tPGDzGn7uFv/OsqDyJmeRgPIA6wQpErSQ8kOOQ5xp9B1L5ZuYXWg+a4tX/sLws4DlAufQV2x4yrCYKLQg9Cu+O95Pz59mq7/y390CWpYL+BDQe1crF7pcsZDJxFYl8e0ZzU124K1nrf73f82c7wksFr58na248Ut2ZuE0u9jcZNlMdy+mlX8UckRn2ty/TfyGIHs565qLkeNON/hHbWXfoYpYuRb5EPFlPO+dIxX4GeGoREV/m1jT21ZtfNnONmoBqaNHstwovS12h6yXmmd3KxYYIPD8roGMENNt3WscTkqA16DCt2HDhrkByB+EOLrgw7AYZoBigGFR9+JLL6UuTJRGvGMCM3LkyGRwE41c61RIQ98axYJMaTWYK19/l01xDPAMjqKhqxQL5M/1nUwWoXPI0KE2a3aFowNamLzoDLJo7ciwMxULYX2vXbcumfAwWWKnfPz4CcnEinKFaVRWrBtIIwUXvJoydYqTMz8NCohHHnkkUS4Az8IdR3KCUyjcCrGIYEKHrGM9Q4gzSOQlbCdMgiUrwEHbkqVLXFlCWD8/dpNU15SBpzsVC9CKkoSyqDw489rqXX/o0y9eERKPQsXVZbwIp91wA4gPp/fOVCyIRkImvfCVepGSCQWIYESPQsUTsujGQoH0P7n1Jy4ER2VVZWqZhKM1YXcoFiibykmdP/nkk3n9OtdwauEuOJVJ/wmxEHr++efz2iG8okyCI119fUMiT9QDyumwXQi/H9LWKiornUyBV/XH+5YtW10dkI+fl2RXYSHFAvkIH2PVE0884Zyy+riAEZ2EXaVY8GngXcp8+grazYgRIxKZxnfM3r26Ka7j50mhYoG+sJC1iF93pbz75RS84ug31AcRUnZuM+C7YMI07MTDK+QDOcNxNGmLWfnJaoA0PKUchSBflLDkQRpZVzJenDl7tsW+AcswOdKGPvC88847iaypXIQoFnS0FDjg+c8mBN9DXkheiZ80aXLSNkWrrDp9PpKGuQUw6r9xBhr6jQjzIn/mI7Qd0qo9UVf4oeiM31WlWIj8MFy0pqbTtnrz6za55pZ41xaLBHZu+zuHjSgc8hZY8Rl0FlirN78aCUkWYYksJlxFut3rrO3YOzWntKjuZ7MW/h87dXZPtzj18wU/7x1aeeKjESenj7Q1vX8v33LBXUPZ9VYLXa1YkC+T5rz0AAAgAElEQVQOdx3n6RN2aPhL1vDHv5V3A8Tqv7rBTleOCywVdI1oxw8SeXXlWdxExw2kVFBnlbWte8ZYWfXXnF8FboKoWvw9O3MuzR8IZ1nP2pzlOG1EaYDCIF3WE/l3baGfTZ/7Hduy67PIIam79UF0KOw6PhTiT0fFd7digQGERRADEwOUBtOnnn7ali1blpjIhYMOgxHmlhrYlJZzj+KNBh3M+cALjOCYHJ5rjBzOCp6QNAxMq9estpdfeSXCf0dux4n80IQX2gkoxXmjysKEDHyaCMhBkej26cKjcXcpFliQis+Ejz/xuKOZdxZuzcmxs45vF52pWFB9K2TRj9MoyYrqZtToUXmLGtUPIRYz/v3ubkJ3551OAeBfaag6J8TxJY5DJeuEWEdwBIFJs2BV/0xOOS/LLpfqgcnWz+++29asXZvAk05pWGBxDaXglRdnVVnYarIneI634N2bRbvaiNpLdyoWoA8LGZVDtFEedujSlFqUjbPy7777bsJjpcOTe5rijnw6U7EgPlNH8BoFB2WgXEx6Bw0alMiYYBVCL0e9OPLCgpN0TJjFE96rqqtSJ/XC0ZqwOxQLok8yTF+IAkX1Rlnpd1Hgqc59GeadPtK31JH84pcjbFPbt0fXy4qHwGKxdOKLL5I2JFqgjaMYm7dsSUzagffrgP8cZ1EahaQVHQqLKRYEo5uLtu/YnuD0ywte/neVYoH8/DKtXr3GlYv+DlmmP0IuoZ/bM0o5IgDOtjyhYoH2gyUXY3JbHharLIqV9vDhI6l9BO3WlxfeWYyjkG5qak7KAp9os3v37XNKeeQEvlCnpOF/ZygWyHfevHkuL9FJiGUF18VCk1+H8B4rGaydmG9Rf6pD2t7atWuTMvn1pKMQrlzx3Ih3lH84fPbrXvnhb2PixIkJ/0Tfp/HtS4IjH955NmzckChRoYt6xoqHozf0AYJTWtoDdclGiMrh+H377e5aX3B3xu8qUyzkKqip+ZwdOrrYZsz/jpUlRyDkgyHdIz63RJRXf91OO0VBjMt1BDpjzsLtpM1Y8Lfu2kmuqcR6Yf32d1OF0RfMrn1nshUrFpzAZuxUTbmt/svfjRbUN/S6KiwWfpVpShQs2VPHbPfA2yJHjddfZ/XOp0Iva7ihl30xZYRdbPLPGuYmq11fb7mBJ+pEmqx2+e02ZU7klHRSVT9bvXmIJQqTvFsqMnbw6EIrq77FJlZhrcAxh2JHIfra+Io+VrXkB3bsizXewBLLz8VMj7XEaU+9dLdiAdpZBMlUnwFYAxyDFf4MysrLra6+wS2i5s2f7+4jZrGjwQl4YDknq51fDTbgZ4BHceEGwli5wAKKhRca9PqGBjdYsVDBCz2ms9KSa6LnBqh4Mu+8+e/de8kgTV6lKBaAg77QCz07G7W1cx0tWGz4ZWDSrJ0PytuVFgsocR5+ODq24fOQM5bL6+ouWaRSvo56Olux4NMJv9nVwCIFHjNppry8Dxw40F555RVbsHChm0hSbpQqKFmY8AAHPHKDrOB00K8/3vWfSVGaAuPee+91DuFmzZplq1atdvJeXj7JKRSQV+jgkUy++dabru0Ir18W3plkQQv1pHTQx6SWM6wcGWKSRvvizD6LVnBzdIBJovLrbsUC5ZNTMdUHtMETyhL1D/W2Zs1a1344DsXuFmWnTigT7+yC0z+EfNL/zlQsqI4ImXij4BBdLDiQIdoYV1AuXrLElQUZmDZtmvP9QR1QZu14qlyShWnTpyXypfK0NewJigUWCVISUG7qnTpkwUM9siBBIY38LliwwIa9PcztcMIPwcIj+moUU+K/eMIii0WhcBOCn/Y8btw416+Bn9s5pk+f7sYhmX8LP6H4zzuLqjAf8hOMwmKKBeQAWvRgkTR/wQJ3GwrjmL9o62rFgnhHyOKe8Ug8gF74DQ8bGlYUbGM+jra+S7EAP12+t91mAx95xFk6Yu2IAoqrfFvzPPb44y49cwh2ygv1Exx38+ufd/ptnA2ygYE8clQJS0poEY2Dnx/s+lXoJa6YYiHsh0q1WICfKApeGzLE7ror2rAQrQ88+KBzlM2tRatWrXL9S1lZmRtbJJfAQh8hFiihfyDVF4oFKf2ob+B5wEMbof/leAM3+KBEHzFyhKsLZBsYpcFpI3nQZtLaDfUMH4WbtNBH3k8/87Rz5Eufj3J97tx5rg5oL8D7/SN1ikUY9HfG76pSLOgqShZdHE3g/4mT661m+Y+ctUJ0HAKv9+mKBedrobK3rd82PFm4OauF2HLhovO6n7XPD8608mqc3N1s5dX9bErtN+zU2b3xjnfHTTAl1K0OncWCnFzmFsmnq8fZ2n5/7Bw5upsQusHPQpdaLMSWGxf2brM99/8gcmQppcINvWzVX91o5yo+jeotmzXnCDNOA8+7w1FjVNda2GftwJF5Tta45YSbILiN5ORpnJJF9RodwcnVcf36QdGtDhz7Qc6r0mUdi4Xy6q/ZktW/sHONh3PXuOYpKiTLOfytlsUOXHB1VN49QbHAoMJuAIMFg4cGEg1yGowZLHhXCJwPWzNnTt4AxcQL3AxQn3z6iUvr0sfmiMKjgU4DFzBJnrfd5nZgWKgojoENPxBpddDSUQgNoIS6Exw6/HJADwO079Ao8rEQmVRCR1cqFpjMovhxEwPPeoOFnX8GM40f7Y3rKsWCXy+LFi1KduAkI9SP6l9yojrjv+JYuLOzTLnBiQz6PFA+OAZkEUM68PBoUUEcE0PhFe7bb8/JOztMWEv4uMN38sKaQgqDBI+3260y+WUZPWa0U3wghzzdqVgQv+CjzK2hFbq1qyvaFR+GwHI3OztgIY/8/+GEvrOcN1IWJvfwVvKlUHWkuod2v3zICEofnICSnu88Y8aOLVo2v5wtvXe3YkFtBiUf1576vBF/xBP9hwe800Z4RzbgU6131p9yS554nztvXsJD4SG89bacIs6P510PymcWUPxXPUydKofn8UZcbEGkNAqLKRY++eRTh5MyA69yQhMKP5zRqQzwqbssFqCBfgJ5hFZ4AL2Mk/641ZKsteU747l4Sai6J4QO8cyHKfYewiM7aUcrKDM+L+hLQpn06QCfHuJRcLAYR5kguM7wsSD5xtrn4YEDEz745ROviNM7of5Tn9BZSKlAHpTFV7IxPtB3UjblpZA4yYYfh1IvzW+KL9vkxfwCpTdpfTx33plTNtI2xFfgKA/lIA7LQCxfwcvTGb+rSrHgGBl0pCy8zp8/Zqs2v2plVTe7IxDuTHnqFXy9bWJ1X6te8p92/gITGC2ost65+6w1Z87bnOU/tnJuh6juZ+XV/W3Fxpctk82ZBrWl8+jYNPmm/BKyc6sX2ca/+1+xxcIVfhQim7XTS6ps47e/Gh99iG/GuP46W/Xn/93O1E6xrLtVI59XuXrXwrqrQslbNEhzpGf2on+xsuq+xhWnWMis3vRqIpe56yUj+hovHLWptd+yCRVcsxod/+FIRHLsIZD5LbtHWXPzGUNhhnxI/i71F5L7JpjLOewJigXxj115PAQzIPBoINJgof8aEDWYMLCxAGUXSrjCkEnq8OHvJQOo8lA+wqm8FD9z5ixnHjtmzJhk8AK2uro6Na+WFAvQpf4HmrUTrfx8ujDNlCw6xUJ8bpD8u1KxAA2Ye4pHhAzyH48YmcqDkPft+d/ZigXxV4sZaOV9xcoVzgJG9UGZJX9+XFhv3ECiibVwK1Tdix9YgmC5IJkTfoXCre/i/4cffZhnsi18YUi+TBAxdRXNwqkJuHAqxN8Ju14vvfySq2/gulOx4POMIxzTpk1P2qHKJNoJfd7p++Dnn7cdO3ck7S7kk/53lWKBekFZt3jx4jx6/YmzaCf0y8Vu5OYtm+3AgYPJRJt07P6pHO0Nu0OxoDZCqHfKwblxjrypDUhx4Nez3iUHLPqQ2brYmsrH5/MGOdcVifBZeNJC4QYOSwpM57GUUP0QMnb5FgXKi2/+U0yxgMk6sNSpr1wg/5/+7GfuSJTK09WKBZVH4cpVqxJlqGR38uQpiRyKTsF3VBgqFuAXdaZ24teVz/dC70qn7+AqpDCnTFgm+BaNft7gED7icfSM/wKs1FBG8Y2nMxUL0IiVw5AhQxL5FI2iT2UNQ479hQ5Dw3qTYkFp2RDCwpKxTHGElFOh8id8dtAg5yvGlw/e/f9+nszdsAjxcYfv4rny5DuWK1iQCC9hZ/yuKsWCXzF6zy2+Mrbj87E2de7/dn4WtJtbVhXdClFWxdV8LN76uV1eHOBdusCKFnDZixnbtmdcZLFQ1dcmzelnMxf8q50+k/PgeTHtpobu3r2NF4/N+7bY5m9/1ep+L3LiiBPDOo5HsJt//XWGVUFnOXXEaWT9//h1OzaNK8dYsOqJF++OxsILWf9KzXwFgNJEO2aZ0yft2LhhtupPftOW+ddt3tDL1n39T6x5B170c34oJC/dGSadAT4OslnbvW+a8xHCLRA4bJw+99t25uweJ5e+pQKWOdlss9Wte9z5VUCZ4GQZ5YJzWoqDRnwtcDSir81a9H/t2ImVyWDYnWXujrwxEUNDPeDhh53ZKANeaIbfFrreGjbMBgwY4CZ44OZmhlLxLFiw0Dmlu/e++9wEi8GIiYsGJwYPHnYOMDE8evRYMnj4C8QwPyZ9WC5gHkt6doXBGQ5SLNoZLPF+jezx4BASLTsTVtKP/OQTVx7JqfLiarQEbsCAond5O1O/t4fZfffddwkN0LRuXc4qgh0UFnvkDX7qSeZ9yrtQSLk//OgjR/tDAwY4HExggQ/pT8MBTFNzczKJdLz76V15fiZKwZOGOy0OXMK3dt3ahJ8PPvSQuyEA65a0dB0ZR/5YBHAjCPfdswOSJivE833o0KHG2dzW0oAyDMd7OHSUHCgf+CyZZ4cIE10m8+Qh/pSaHzudTPzAI5yEKhc7jbQN7VQhx8ga8s6tDKU4ACuVlrPnzrlzsOBWe9q1a3eLvKPMtG+uCmQXi7JAP3zioc0oRGHHDu+UKVOSMrVEH0oV6KF90XfJGVlL6drzHfN5THU5qiULDNU75aGOKAt1j0WWrzzlaI76A0Im4O2hRWlR4ODgFlNueAEfOU6g76WEkk+FpIFG+KqxhvPgLeGivnk4HsIRJawQ4Am88XeNxTP67qGvDy2JF6KtqqrKlRPLHnBrkSxZIiRf8sf0WmMMit+oPFGZUPqkLcr8OoKfxSyNqF/OomMVR74ql8Y/+ADP1BZwppsbZwfkLYhVvkI8fv+DD3Ly/vAAkxO9QvCKBy8PZYUv1AXtkMU2zgwF11kh45kbxwYwFrb/Uf1EuB5yslCsjij7vv373Xjs1xN8UJu95557nEXa3vi6Q5RYr776alJX+NQpxB/6IeTE9Y0DBtjhEm92UH0rJM+p06a59kvd+PIkOgnpR+njN2/e7OpV6QvRh2KBehc+5kr06YwdH330Ud4xCeWD/DJ+438jrY0UykvxtLn58xe4Pgl6wSvceieEJnjHuJ2WzzXFQictvFEEREcasnboaJ3VLONoRGQiLgUDpubR4ov4vjZr4b/Y+QucTdSCNX/X+uy5fTZz/rfdQm1idX+bVN3XNu0cETUcOqEC6SQ03RPmduabD++1zx+93R2LQKFQJ2eOsZKhsxQL5MONDJFigRsNRJNCX8GQz/OIZ4EiwskMaeOjH9mMNW5dadvv+q41/MGvR8c+yPP666zhxl625f/7up3bsCL/mIO3W9899eKVMz52c6HptM1fcXdsZYNVTB+rX/+sZZLrUKOBLhubHR89sSpSinlWCYlSoYIbUTgW0c8Wr3zQTp7e5h198PLupPbX7TwNysUgjckvi1QeJhfnz/s+NtrGE5z1gI+r9AhbO+ll8chxg8qqKptYNtGd0xv5yUh3zdeUqVOd4zasLTTJg68tDYh8Z+LGWVXM3adOm+pufeDmB85OsghhF2r37j0JXtLwkI/KQr6UKS1PrC7YLeABBuVBWOc+neDlaqXZFbOdY7CRIz9xIYqYfftyTkmpJ87MiwbqiTgfV5iP/gODxQO7nKoTLSAFUygkLQ+78Pffn7vijklSoTQdGc/kCPnEIzy0wwO/zjsyL+HyeUpe5Ik5JZO0UaNH24gRsbxMnWKLlyx2HtCpC9KLX8JVakj74ExqZWWlcd3jiJEjnWyyyMA6BsdwsoQoFWcIB43I2qzZs905cvLgIU+cHVJWlZ0dO/jNwwK7I3kOLuRR+GkrpcojZZI8btm61TkrmzRpUsKvsePGuesouU4QR3wqTxiGvOE/bVdyBm2q0zTYjoyj7teuXWczZ8006Fe9TJg4wXC2ia8FFvthnpRP/Qz9gpwahnCt/e9k/siRNtdPWn7wX/VNCN1YI6TBKk51pv/Ab9y4yWpqagzeYDnAmED/PWPmDJs7b66xkPPlWGkLheQBPEoC2jj+TTgTHtXBCOe/o7a21jlu9GVUeTAW0K+qHtJkRn02MDy+csinS+UFB84IKRPjErR8NmqUTZ8x3e1+k7fSQbfjZzzOpuUv2DCMxoRoLIOutLEqTMN/6OTBD4GOCLJwHDx4cIt1moavtXHkLX4r9GWrte+qH8nlwYPR2JpGl8pOiDzQnzJH+WzUZ27c/vSzz1y94fjQ56eTMc2JDh60I0eOJnUY5lPKHCJMk/YfGomnnvAXQj+PRQKbIhwrmzR5slXXVBv9KOOs4NNw+XGFFAvAOCenm7fYzJkzo3xGjnS3I6FExJmx2o2Pr9R36Dt1+rQ7QoGvCI6S0ja4Kha+T58xw+YvmO/6cGBVHr+9XFMsBAuAUplfDE6MRrkguObMOVuy+mGbUIlju69bWeVX4/PomJD3dxYLEyr626Yd7xdULKBw2L5npFusldegjPiacV3luQto0HN5ZWK/DMq7R4RaSOO466NnbMUf/WZircDuvrNgYJe/kx4UC0emjrNmrnZsS50nSgQaUnydJH41zp6yw+88Hd9+0cvqv3ydc87YcMOXrOH3f80ODPxhVJ8qvzsG0bZFZGfVI4oCLBAOH6+3STX9naUCSgWUXUdOrEw6jij/SM6aM03WsOEFm1iBZQK3QUTWN+MrOAbRO7rFpPKvbe3mN10bQOmldtFZ5ejJeFV2hdDqd8Rtob2U9C3BhJMv6NPTFprCNH55W/PNh/VpBF+hMqXlFZYlhNF/QuFVKBp8GMWlhaXCpaVV3LJly5OdKXYFqqqrkgmy8Au2I8POxF2MzpDXgiXer/dCcIJvb1io/K3JV7Dg0lOMrrQ80+KK4eisbyEdftmUp+qHb355lTYMSac44ejKUGVIy1NlaYlG0a8wDVd74tqDl7TtTV+IdvGutfgL0ZSGp1RYwaXhKER/GF8srf+Nd5U9xNHW/63FhyKGK3llTTF2XMf5+Ugrg8qvMA2mrXGl4vTbY6G8QphScQNXqA5KxeHTFKYRboXACkZ5+//97z7eYooFH7efpiPeRVspuIANH9J1xu+qPwqRq5BIk6WjEU3NZ2zTjk9s6txvOEsFp2Soirzk4/BuQkU/q1z0AzvbeCBRSORwRYvRpqYzVrP039xiDmeOKCVWbnzBMtxG0OMWb/FOvxbVhCzQM812as4U2/h3f+GOQ3AkorMUCuB1xy3+4NftqDsKETdyR0tUP4mFiOhMUzy4b4K/aM2H9tjRkW/Y5n/pY3U39kqsMOpv/JLVX9/L1vW50Y6OeN2yZ9jNYTHuWUfof1o+3RKXMWSzetl/OKVCdDSnvy1f80vLSBES0+yscC5etJOnt9v0eX+fWOGMx6+Cc9rIzRB9bPai79rufTOdbxDX8bjOtWcpVMK21Vn/0zpqdcYdkWch/O3B3RJ9LX0nb2AKDYAhzfqv0Kc9La7Yd+D1iI60ENp8uBDGz9d/9/PWe0vfBVcsZGfmhRdfSEwfMUXk3KifpiPyEb40XGlxgu8pITS2ls5S4X04/729Zfdx6V1he3F3ZPrW0hTCh/9FG/GFvgmms8Mwf/1XGOYfxuu/whD+SvqfVkY/jnc97Sl3Gk7w+fHCr7gwX8ULrjWh0paCU7CtwR/ClopDcIxR3IqDUkEm6Oz8h3iv5P/iBaHG7GLl9eccSlsMnm8hXPg/TM/3NJgwTv/D0M9T38I8iikWQljhUOjjD2GL/ffT+3CKJ9ST9l1x1xQLnbaQazYsB3RrBAznP4vMY6c22uyF/8fGzY4sFcqSIxE3WXlVH9u08zOv49BiVuFF27pnok2u6WflNZyD72dTa//Jvji1OUrjrBVYwOXgVdndEroFadxw8xbnWcs0nrN9j95qDb/PYrzzrBXq4mMXq/v/gW378Tft1JhX7eLJnImUu5nByUEBnsVlQCnSfOKwHXrtflvxld+2uhsifxFSjDg/EddfZ1v/ua817dsRKVF080MiZ1Ee3Xf7Q7i4j+jZtW+KszJwN49U3WTT5v6NnTsXmaFnnMIqVo44ucrawhU/j5QKVTfZ+Mq+zqno+IreNrHqZqup+6GdPrM7UUpgIRK1gwL8TXgT0nbtfylt1h9IS4EvBqMBJA2m2LdS4JXeD/Xup/fjtCtRqIzA8ui7nxacivfxF3oHVvgKwXRm/O49e5yzSCwVmERy3hua4IHKpbCj6fDL3Vl5tJdmvy7bQmOxND7ukM62fvPx+Hn77z5Md763haZifAnLIvwKw++d/V/5KkzLz/+msvlxpNF/hWl4WhvX3biUv8JC9Pvf9a6wUJowXvAK+c67/19xSsu3QvUhmPaE4A7zB5/yFO7wv+JLCdPwp6UDzofFdB6lAmMC5/c/+OCDvO9pOC6HOL+MpdIb8qaldK2pL3ALvi20tURLW3AWUyyI1pbybe93Px+fR+ANy+T/v6ZY6IZFDbu+J89st8WrHrTy6pttfGXsUb8ycuo4tfZv7fTZaKcqNNsn7dlz+2324u+5hWB0Q0Q/W7P59VgZQcfU0xZkaQvKOO5Co30x/RPb8r1vGrv9znKhJSVDoe8F4rFYiHw64NchtmC48Uu27YfftEPvD7Ez9XOdZUF+I4zoyxw7YGfra+3wp+/Yrnu+Zyv+9L8l1glSKEQ097L13/wLO/zuYMtIaSELiDDsBpnLL1u+fDReOG61dT+JnYhyG0R/d8xBVjCuE/E6kr0HqyI/H5VY23C0p4+Nr+hrU+Z801ZsfMEaG48mx00ivx/5g2UxWq59y6+btvJDnbzClvAAVwqsYBS2hLeU763BJViFpeAvBaYj8AmHwlLyFczRY8fszTffdJNI7U7h5EnfuzJsC/1dSV9b81K5FKbhCb+F/9PStBRXCEcYr/8KW8Jbyncfl/9eStoQpr3pOxtfiN//X4h2f+Lsw19t7z5//PfO5ENH5dMReHwcelfYmTwohJu88euAo0qUClIsdIXTxkI0dVR8R7W5ttaP0insqHK1hKdYfmnf8CuB1aLqX84bi+WThqcYfGu/lYr/mmKhyxd50cKfBVdT81lbv+19mzq3vzva4HwtYFJe3c+WrHnYmpojh2SRoiBa6Ebv3DYxJj4OEXnvnzbvm3a2ESdkaYv4jlmstFYIi8Ini+1oJ7z5+BE7Pvp1W/Wnv+WOErgbI27oZQ0oG2JlALc7uMX89b3iqyt1lWN0FEHHKRIlgn/EwlktRIoFZ8EgXDf0shV/9v/aulv+wg4M/rk1LpxsjfUVduTdJ2zzD//W1vT/iq3889+xuhtj6wTScZMFuKELnwp/8Gt26Lm7rOnAntihYw/ktyfnKKuwnFEnsXPfDJs852Zn/YKzxbKar9mR4yvcogYYKbcyzmnMF1Zb99Pk2tOyapRhWM30MfA0Nzd2y2KoqKx5Zb8G17Nl82qoHxxCcl3YkiVLbMWKle4qNu7glud9rBWGvT0s2UG5GnhyrYzX2uU1GbgmA1erDODgEae1S5YutZUrV1l5ebm7ZUCLSm7SePW115zzv6uVR1dbuSOLhfsTixWnWDh7Npm392R+XFMsdOWiQyb1LOyceTnmVs2258BMm73oe1ZehSf+yKwcq4X9Rxa6RZ2/66tFXnP2gs1Z9iMrq85531++9gFrShZ2PVjBIKVCbFbv/C7AG8yRju6zAy8OtA1/91fuJgenBIgX8XU3RMclnILB3SgR+GZAecAVlvHiP7F+kIIhtmhAKYAfBKeAkIIgThspLqIbK9zxDMV7ygTRtPZrf2y77vsvu7Bhqf0q23wZLKh9meA9Y+cvnLTKxf/qLBDKqns7q4Xl6x5LOi9fscD77v2TnJUNVg1lVcheX6td/hM79sW6uPx+HtcmSj25879GW/fIJzdx3HrrrW4nQle6oUzgnYertVbF1x1eq6PuqaNrfL/G92sycE0GOlsGtLnDNcdPPPmEOwInXwqMBSgWNEbU1dW5eZmbkyVz6Gt11Nl11F34N27a5K7HRQaQiWeefabDbqTp7DJdUyx0pWLB5ZU7qiAlAZV84uQWm1t3u1MuuF3j6r5WW3ebZd2CVed/fHPlrO07XGuTa26JFRJ9rLzmG3bg8ALjTHyPt1xIOsYcrYnfgWyzNR/YZV9MH22bv9fX3bIg6wBClALuqkqUAk4xkFMwoAxAceCUBjf2sobf+5Jt//db7ET5x3Zm6QI7MfYd2/bvf51Lj+Lg/2/vzJ/jOM87nz8itbW1P+69tT9utmLOAR6SqFuO5I29ViI5dmkdO3FZXsl27JUcH9LGzlp2yXKyjr3OWtHaloi5AJIiMd09OEiCF0QCvECCBEAQBAiCuO+Z6R5/t5737Z4BKEIDzoU5vqpi9Wi63z6e9/O+g/fbz+H+y3o6eN+5goQSKlSCxt9Hz7/9Zxh48g8w9du/x9pwPzJSZcItS+R4iQ4rztRWf1z0on+9UHXh6luQ0qUiEMSsJhw68iRWk3P3KF3qYGFpGK0dj6hjQ0bQDZn4HpZWbqkcCvpHMsd3uScvnn+r/c7jqokVGSfyx4LUh5e42RdeeEG9lZCt/AGx/8CBipXgqx6aS54AACAASURBVCa78F44TskAGWg0BuT3QEqYvvb6a2r+9xaS3lZ+E6Ss4PpcO41mo0Z83v7+fiUsiLAk4ZHf/s63a8ZjhcJCBReBeuGVybrLrxcWZOCIG/mZ/r9FzNqjPBfkDfLFwX9U4sLGuCS9QFxLzqL99J+r8pNhM6jc04/2flUdX315FnI/mJ6A8Du1INfPorwWpC9EcFCig7t1bCQvn8bYd7+I/ieC6PvDf4Oef/fPlVfCKU9AUB4KOjRBeSz8q9/H2f/0L3HtucexdOKwqkKhJ6bcue3xq5h485vo/3gT+v7zv1ahDp4nQva8EibxH/8Fzgf+A/qfasKtH7yI5LmuDefTzyLCTy15LGibS2WHg12fQNQMQEIaxAvhwrWfb/A88CpapNIrOH7268qjQY5rSTyAK8Nvw7blXA5s1xtHlzrN9XUj/iDwmdn/+RiQmtDyx8L6t1IvvfwSDhw4oMZf9reigr9P+e6Z+8k1GSADZKB4Bu6e3+X/3/jRG1pwdgVmERbkNyESjW4Ii5Nj727PPim+T6rFhl7/Dg4O4rXXX8er33oVr7zyCn7y1lsUFgpVLKqlc8t/H3pBdvcEkU4v48atQ2htf0x5IrS0P5yNd9deCHpR6MF3606XGw4huRn8iFq7cWuyowbc8r2JQNsh62GxPlxEVdHITaLOwjRWL53GbFsMkz/9DkY+/zjO7/z3ykNBvBjk35WnP4bJv38Ny73dcNZWNvXc8Owu51w5dwIzkXcw/r0vYfhzj2Dos3sx9o3P4M7bb2G+8xCSV3vhLM26gofct+6D7NYTQrLfe89WjVvv3jM4f/WnbmURSdgYwIGuJ7C4NLxOWNB9I+LB+KSJlsQehOIBWCeew+RsD2xHSpy62WHXeaBoj4hqfHbeU/nnNdp4KzYeHR2FaVl497338N57+2AlEpA/JLwqGFs5B48ha2SADJCB2mTA+xte+k8+Dw0Nqd+Bfc3NePfdd2FZlvouldJ/Z7Gfa7OfC+k34WEtmcTU1JT6d+fOFGZmZrKhMIWcs5JtCl3/f1S73/uonfn2VfLhq/la80tDsE4+j1BbEMf7XkLalkSOelGo8zPkFoinzn0d4poeivuV90Ks/QEkUzPqeDV51UJoxH2/mfOe30FmeR6Zyev4XWrtHov/xpmMtsazFmqWlkeUCCWCguTpEC+EK8O//JAgJaLCWnIGBzqfQsQI4sjZv8TSqi5DKWxt7ZrsA9qJDJABMkAGyAAZIANkgAzUMwP51vmF7KewcN+L5A8PMlm0La+M4cylv0EssUdVj5BwAVsSHLoLOgmlkH+zCwM42PUkopZfLRJFZLg0+AuknZRO/lhTb9Q/bIt7D0BZ1N61sM0udNd/v/7zVs9dx8c5DlKpRXT3fkUnbFQJGIMqAaNUKVFClOdq59hIpRdxvPcbOND5EC4N/SOSd+Vf0KESdWyvEozle/NLm9EuZIAMkAEyQAbIABkgA/XDQCHCQb42FBZKtBhxbCn1l8bA9d+gpXMXbk0eV7FW3ptiJSw4DtJ2Gj0XfuAKC1I20I/DR5/B6uqUG4ulF+HVnHeh8ElF8iZIycr1g1I/r/6OwsJ62wgz45MJRM2dyktBcnPErF24eduC7VW28ISFTAZDN1pwoGs3xiePrUvoqEtQehyuPz8/r+eQn8kDGSADZIAMkAEyQAbIQGMwkE8kKGQ/hYUNi9zCQBIRwPNMkDfzt6eOoffKD7CyNr3xrbJbunJxeRQHOh9Vb6GjVkBtT597xU0q2AiL6/ViQmE2b4RJz7aT6Dz9eRUyo8IgjAC6Pvgikqn5rAilvBYyGcwtDODs5dcxt3DFFW60oCA8am+ZRuCKLDXCuOAzknMyQAbIABkgA2SADBTHQCHCQb42FBZKICwI2F4SPM89fWVtEsPjv0U67SXNs12RQSBwcONWG2IJP96LBxAz/dgXD2Lsdpu7YCwOlOocaBQT7qtfHAeDN95ByGhCzPpDhI0AIpYPs7PnlVAg5/KqjyRTcxgefQ+p1DIyGTvHoogKjuZNXftD3iL1yBmf6b44K9H8x2uSOzJABsgAGSADZIAM1A4D+USCQvZTWCjRH9YbkjRm8yrYSNsr7uJuI2jp9AqOnnkR4rHQbARUGUHr1AtYXZu+K1RgY7v6GLDe23NvW4/PWPgziRgwtziAaEKXMm2ON6l8HOcG3tSlIl2BQDwRhAfNmA4x8TwYNCfavgyDKLwv6mO88fnZj2SADJABMkAGyAAZIAM5BgoRDvK1obBQImFhq6DmBAgHt6a6EYrvVHkWomYQEbMJV0d+rYQILgZz4G/VtrV9nK4AYauknyn0XPqfiKhkjSIq+HD42KewuHwjG+ZQ28/aaH3L5yWvZIAMkAEyQAbIABkgA9XDQD6RoJD9FBYqLCzIgNLiQgYZJ43TF/5a51pISK6FAPZ3PIi5xaG7SjF6b/a9bfVAyQmi2L5Y71WgP9+Z7UNru3gr7HSrQfhwefhX90h8Wey12Z78kgEyQAbIABkgA2SADJCBRmOgEOEgXxsKCxUWFta7qkvCx1RyFsbxZxGKSwy9H2HDh2O9X0MqvfThEo0VvtdGG2Db9bw68ackWXSwujaDtu5nVBWIkOlDOB5AZ8/nVNnJjfdHkWmjPfiDSHuQATJABsgAGSADZIAMkIGtMJBPJChkP4WFii/W9QLSS7wni8rBmxEVBqHEBTOAWPse3Jyw7nJ750JyK4OkJo/xcnLYKVwa/BmkrKSUId3XFsT+jocxPX+pAfJu8EegJtmt+PxJTsgJGSADZIAMkAEyQAaKZaAQ4SBfGwoLFf7DeH3pPy/fwlpyDu2nP4eI6Veu7xEjgPixT2EtNZMtK1gsPGxfrROQVxYyg4XFIbx/5GnltSJVIEJxP3ovvwHbSVJYqPA45Xip1vHC+yKbZIAMkAEyQAbIABkoloF8IkEh+yksVMmCZWFpGC3texAy/YgY8sY6gBN9fwXbyZWrLBYgtq+2ScjLryClI1M40fcVhKXvhQEzgJaO3VhcvqlEBV02strun/fDMUUGyAAZIANkgAyQATJABmqNgUKEg3xtKCxUibCQyTjoH3obMUsn7FMLy/YHMHa7QyXts213EZphSEStDdx89yuVIAZHmxEypDKI67Vi7sTobeOepUrznY/7+eNGBsgAGSADZIAMkAEyQAbIwGYM5BMJCtlPYaFqhIUMVpNTaOt+VsXXh80A5F/i5HPZXAs6yR8HyGYDpBa/t50MFpdHcejYJxA1pbSk9lg43vcKHNdbRY6pxWfjPbPfyAAZIANkgAyQATJABshA9TFQiHCQrw2FhSoRFhzbVlUBJqaOoyXxgCo9qdziDT/O9r8BJ5OC57XAwVl9g/P++sTzOnHgODZ6Lr6mQh9ESAoZPrR27MXMXJ/KryFVROTcDIWo9T7n/d/fGKG9aC8yQAbIABkgA2SADJSLgXwiQSH7KSxUibAg0KhSlI6DC9d+BkngGIr7lMDQktiJW3faIYkfywUXz1sh2zrpbB9Kf4+M70fUDCJqBdAc36EEhivD/wTHScPzVLAzdrYN+6lC/cSxRubIABkgA2SADJABMkAG6pSBQoSDfG0oLFQTLPJ22nGwvDoB6+Tz2bfYksix/eR/QzI1f9fg9t58c7FVGwtu6S+vzxzML13H4aOfUCEv0sdRy4ejZ15UOTVyz+Mdzz7O2YS2oC3IABkgA2SADJABMkAGyEChDOQTCQrZT2GhmoSFdYvOm7c7dYUAd8EZNptw5uL3kJF4e0dc6GXBabtbDqpCB1Ul2+lwBhuSrFGue7b/+6oCiCTqDBs+7O98DHdmztwlHrFvK9lHvBZ5IwNkgAyQATJABsgAGah3BgoRDvK1obBQRcKC4woLEncvb7bPD/zI9VqQ8pN+VYpydMKEJHF0lHu8bD2RgRNAtU8AtttXIgqN3TZc4UiHu0SMJpy/+hOVc4EhL2S52lnm/ZFRMkAGyAAZIANkgAzULgP5RIJC9lNYqBphQbu8y6JSv9l2sLo2jfbTL0Dc5KUMoVQMkCoRq6t3tLigvBYoLNTMpOb21/ziNRw88kcImz4lHEVMH46e/TJS6SVXKKrdSapm+qJqxj37msyQATJABsgAGSADZIAMVJaBQoSDfG0oLFTVAsOLp3dFBieDW3e6EDV3Imz6VSLHkBHAB5d+ANtJKXFBx+x77SoLJCeA+7O3Fo2kCsT3lLeCCoGw/CoEYnruAmw7dVd+hfs7P/uD9iIDZIAMkAEyQAbIABkgA2QgHwP5RIJC9lNYqBphwRUH1Fvt3GCQ6gCXBn+mvBYkuZ+UJIyYQVy7EVbhEl4liXzwcH/OpttlC+mr62MxRK3dKlGjiETSn5cGf6FEBREeJMwll+Bx++95u2zF67LvyQAZIANkgAyQATJABshAeRgoRDjI14bCQtUIC/eCRudaSKWT6Or5okr0FzJ8iFhBHDr6DOYXh9xEf66Hg4RRqOeR6hIsUbjdE5Hkv7Bt3YciGMwtXEGzocWhsLlD9WPXBy/ATnneJ7rk6HbfN69/r7HI78gFGSADZIAMkAEyQAbIQH0wkE8kKGQ/hYWqFhYEXMmhkMadmR5EE3sQMQIqJELi8o+dfQnJ1LISF7Sg4B7vPpOuHFEf8NfeJCb95vWfg5S9guO9LyNkBhA1AwjFRRx6GrPzV5QY5PWVt6295yVn7DMyQAbIABkgA2SADJABMlALDBQiHORrQ2GhioUFXR1CD0554z04EtaighFEzAog1ObDhWtvul4KcpyUn5StA9vd1gLY9XiPKp9Cth8yuDL8/1TyzZi5Q+fLiAdxdeQdZDLpdYk4vYmYOTPqkQk+k8c3t2SBDJABMkAGyAAZIAPbyUA+kaCQ/RQWqlhYkHAGVYIyu3Vw+uK3VI6FZiOAqBVAa8ejmLjTrd96e6UnVTlKLk63c7Dq0qHitWBjfPIoYpYk3wyi2fCrfBknzn0Ntr2KDR4Kqt84yW5nv/Ha5I8MkAEyQAbIABkgA2Sg3hkoRDjI14bCQhULC+J9IAtPvUjVnxeWrmN/xxNKXAgZfoTiPhjHP43V5JIOiXCTP25YsFbxM9bzoBUvk5XVSZgnPgvxVBAhKBQPwDr5LFbWJt38CzJxr0/YuP4zJ/V65oPPRr7JABkgA2SADJABMkAGtoOBfCJBIfspLFT5oltEhaxI4L7RvjVpoSXxoHKplwoRYSOAUxe+hmRqAWk3aWO2TZU/33YMpFJfM5ffQk+MnhgkJUF7r/wQYcOHkNmkKkBIFYgb44eVJ0Ou+oOIR9LW23KCLXUf8XxkigyQATJABsgAGSADZIAMaAYKEQ7ytaGwUIML77Rt49LgPyBsNin3+rDhR9TchYGR32arEHDQVGri9EJOvK2+rnibDI2+i4jVhKgVRHNcJ928MPAT2HZyQ8JG9lWl+orXIWtkgAyQATJABsgAGSADZCCfSFDIfgoLNSgsyNvt1bUpdPZ8ASIqRMyA8lrY37EXs/MDG0pQcuIo98ShQxdyXgvaw2R2oR8Hu55G1PJD8mHErB3oOP35bGhL7vhy3x/PzzFABsgAGSADZIAMkAEyQAbIQI6BQoSDfG0oLNSgsKAHhYP5has40PWkdrE3RFzw4/Cx/4LF5RGKCxXr17tzIjhIpVdx9MyXEDJ8CBtBRCwfWtsfwuR0T1ZYkPwLuVCI3CDnhEdbkAEyQAbIABkgA2SADJABMlBOBvKJBIXsp7BQsQVoKQeHnU3UeOvOEcQSuxGOS7WBICLGDpy88B3Y9tq6MpSlvDbPde9BrkMhJMyh7/LrCMcDiJo+SILNiLkLV0d+rcUeNweGPoduc+/z0c60CxkgA2SADJABMkAGyAAZIAOlZ6AQ4SBfGwoLNSgs5KpFZJBOr6Lvyo9VtYGwqcWFWGIXBq6/k60mwcFY+sG4waZZ7wMHI+Pvo6X9QRWaIoka5V/PxdeQydjI9pt7PBNslrlfanBsb+CK9+96XpETckEGyAAZIANkgAyQgVIykE8kKGQ/hYW6+OM9CaP702ox25Lwq7fksfYmjN3ugu2+Ic+53vMteSkHpW179pTSkndwsOtRNMf9bsJGP+LHPonF5TE42eM4KZbS/jwXeSIDZIAMkAEyQAbIABkgA/fHQCHCQb42FBbqQlhwsLg0jHj3J1Vcv5SgbI77YJ54FgtLI67nggM7k2F4RIn7W8qBykS2sjqBxKnPqhKgUv5TQiEOdD6CyelTcGwdusIJ7/4mPNqL9iIDZIAMkAEyQAbIABkgA6VnIJ9IUMh+CgslXmhuF/i2bWP01mGEjSaVLDBi+CACg3XyM8g4qawbPhMGln5girhw9vIPlceI2Dxiao+FodEWlaxRbC5hENvFBq9L25MBMkAGyAAZIANkgAyQATLgMVCIcJCvDYWFOhEWBBLHTuPS0M8QMZuUqCCJAyXvQt/Aj5G2V1iFoAx97ThpXB9rVQk0I0YAIdOPUDyI0xf+GqnUoq4Ckc3BwMnMm8y4JQtkgAyQATJABsgAGSADZGB7GMgnEhSyn8JCGRab2zFAbDulQh6kKsHJc68ilpDEgfrNuVSNuDnRhnQ6zTfnJe7vyenjiLY/iIjpQ7MRQNQKwDz5KaytzShRQXJbOCL60GOBHhslZm875hlec3t+/Gl32p0MkAEyQAbIABkoJQOFCAf52lBYqKM/9r0qAwtLwzjc/SmE4n5ErIAqQ7m/42FML5zb4LUgC14NqJeA0Pt/brcycFfWJK/C59DcpkUcCYE42PVHmF+6CsdNmkkbk6WtsMRjyAkZIANkgAyQATJABshApRjIJxIUsp/CQnZxXS8ga5Fgeua8qlAgi11V9tAIwjzxaYjooBe7Uv5QYv8pKmxpADs2JI+FspfjwLZXcfTsSwhLTgUVchJAxAxg6GY0Kyps6bx1x1+9jCM+B/klA2SADJABMkAGyAAZqE8GChEO8rWhsFA3Czvbrf4g8ItY4GDoZgwRayfC8aBKLBiKB3Dy/DeRTi9Dl0l0kFHiQkZtOXFsPnEoEcZlxbbXcO7qW5AEmSIsKHHBDKL38vcp1NTNeNqcBY4T2oYMkAEyQAbIABkgA2SglhnIJxIUsp/CQl0thLT3geeFkEov4/zAG1pYEM8FQ79VP3Pp+3DsNaTlDbwrQtTywKjUvWu7Ohi51YbWjoeVJ4gkyJRKEMfOvoxkemlDqEml7ovX4Q8bGSADZIAMkAEyQAbIABkgA1tloBDhIF8bCgt1IyxoLwWBSUId0m6ywN85aRzr/XJWVFBhEeZuDI2GkcnYXAhvuf8dSCLGmfkriFm7VElJyWEhYk1rxwNYWBpS9tRCDSe1rU5qPI6skAEyQAbIABkgA2SADJCByjKQTyQoZD+FhS0vLCvb2cUOLhEXvH8LSyMwT/yJWgSLsBCx/Hi/6ylMTp9WwoLn4VDsNeu9/eLSDZgnnkNYciq43h8HjzyOOzMfKDuK8KDDUGqLlXrvNz4feSQDZIAMkAEyQAbIABkgAzkGChEO8rWhsFCnwoI3cBxbh0dMz55H1JJ8AAGdGyAeREt7EPOLQx9RClG39c7VKFslyLgigRYL9CA80fs1RE2psuFD2GhCxGzCtRuhdZU1mAyzURjhc+Z+mGgL2oIMkAEyQAbIABkgA7XFQD6RoJD9FBbqXVjISCWDjEoqeOPWIbR27HVzA8gCOYCuD/4Ca8lp17vB0Vu3VGKjThA6UaMWCSS0IZlawrkrbyCkvBTEW0EEGj/O9H8fksdC7OSFQND7o7Ym1UZlnM9NTskAGSADZIAMkAEy0LgMFCIc5GtDYaHehQXvzbttw3bSuHTtp2huCyhxIdauq0V0970I206tK5Mo+QQaOf+CiAoiyIgNMiofRdjcg6jlg0rWaPnQ3ftVVXJSHyPHy8TUmB4e/FFq3B8l9j37ngyQATJABsgAGSADtcdAPpGgkP0UFupcWJDFbu4NfAbJ1ApOnfsfiJgBtUiWfAHi0n/h6luw06v6WCVG1N4AKdWkJt4HtuvlMTl9Cgc6HkXYlPAH8fLwwzj+nJuscX1OBW3nUt0Dz9O4/LHv2fdkgAyQATJABsgAGSAD5WSgEOEgXxsKCw0gLEieAPUGXlz2nQzWknPo7PkSWiy/cu8PGzvQ2v4ghm+2rBMWdFhEOYGu1nNrezmYnr+Ag12PqXKSEgYRNYOIJvZierZPJ73MsrNeYOAkWK39yvsim2SADJABMkAGyAAZIANkIJNPIyhoP4WF7OKwfgeZF/fvufbLYJpbuIyDR55U+QIkIaGUTmzp2I3x20eyIQBeu7offFkPDR3KoMWXaXSc/gIipoQ/aE+FlvaHMDph6pwKG/JQuCEQ2fPUL0t1z0IDzAfsQ45PMkAGyAAZIANkgAw0NgMFKQd5GlFYaMiFhA3btjE3fxEHu55YV4YyiENHn8HU7AU3X4C7YHZtpBMUbvyuticlN3zB8+hwJATCQSq1gKNnvqzCRSKmP5vs8tLQz2Hba0i7eSukekRtPz/vn/1HBsgAGSADZIAMkAEyQAYajYE8GkFBuyksNOriUC2mHYyMv4+WxAO60oEkJ2wLwDrxLNZW72RzM8hAk5wD9TbgVMJFSdKoqjroyhlpexW9l/8WzXEJEwmi2fAjavnRc+mbcOx0NkGjLkNZTyJL/fVvvfHK5yGjZIAMkAEyQAbIABkgA6VgoCDlIE8jCgsNKSw4sG0HGcdG2l7DleF/QsSSEora5V8W1J09f4nV1VuumLB+Ab3+c+0PbB3u4Sa4dBxcu/EbtLQ/gIihQyCi1g4c+eArWE3OuKU49fN75SVLMbB5jtrniH3IPiQDZIAMkAEyQAbIABmoFQbyaAQF7aaw0JDCQm7Qe3kX+gbeVCER4vov+RZilg89F1+D46RRt4toVVJS20LsMDrRprwUlMhiBFV+hVjiUayujq8TWFwRosG5qZVJk/eZG+u0BW1BBsgAGSADZIAMkAEyIAyU4z8KCw24QFTlJ91QCJUnwMlgNTmF430vI2LkPBekJGXv5R8ilV5RuQe80pX1NSHp6he3p0/h/SMfR9jwQYkrRgDx7j/GzHy/Wykjkw2ZyD1/fXlv5J6LEy5tQQbIABkgA2SADJABMkAG6pUBCgsNKAJUEmYnvYL2088jbPoRsfwIG35EzJ24cv1tZDJpJS7o3AJ6klE5ClSf2FWff8HzutD3nCulKSLL0vJN7O+UspIS/hDUXgvmLozfNtRzNUx1DI6vque4kvMBr8U/psgAGSADZIAMkAEyUJ8MUFjgwqeMCx/Ju2BjfnEIRvef6koRRgAhw4/9HXsxMn5YhUQ4kpshs/5NvYQGyIBb/111DkCvqoXnsSET5eLSKBKnPoOwsUMLKmYAscQeXLvxa9hSUnJDWcnqfC5O+OwXMkAGyAAZIANkgAyQATJABrbKAIUFCgtlFBZ0VQRZfM8u9CNq7UHYDLoCgx8tiT0Yn2zXi+1sP3hv/qvfY8ETPrycEqoShOPg6NkXEWrbqZ5VRBR55stDv0DatlUIxO+clBsGwolqqxMVjyMrZIAMkAEyQAbIABkgA2SgehmgsJBd0FZvJ9XyAJI3+V4ZxYmp4zjQ+bgSFiQ8IJoI4PCRZzA9d85N5uh6KDjV76kgfeKFM4igIM+4lpzDqfOvIirhDxL6YUroRxAnz7+KteRCNgRCt6uNZ6xl9njvnNPIABkgA2SADJABMkAGyEBlGKCwQGGhbB4L6g1+1r4S3pDG0GgEkYQsuAMIm5LUMIj3uz6O2YXL7kLd81iozAAobqLR4oAWTzI4P/ATxBKSTyGgqmBIqc2TfV9HMrXgJmvUHgvrc0oUd/1asBHvkX1MBsgAGSADZIAMkAEyQAbqnQEKC9mFL2EvB+wSJuC90VcVIDIZXBr8P2hpfwARo0nlW4haAVgnnsP80ojKq+B5AnihBuW4r5KdU3lkJHF1ZB9ESJDQBxFLxFuh4/RnsbQydleuCM9TwduSu5L1Bcdy2URC9hHHKRkgA2SADJABMkAGyMBHMUBhgYuRii9GbCeF89f+DmFjp6oSIZ4Lkoeg4/TnkUxOrRMXqmfx7VWA0GKH9qoQAUSEk8HRMGLtuxBx8ylI5Yu27j/G/OJgNlziowYh93GSJgNkgAyQATJABsgAGSADZKCWGaCwQGGh4sKCWpBnUjh29mWEldeCD1EJjTD8aO/5CySTsypnQa705PZOMuJx4Q1y7X2h/1+SMU7N92F/x0OIxCWvQgBRy48DEtqxOKBEBy0+5Np75+GWNiEDZIAMkAEyQAbIABkgA2SgXhigsLBu0VgvnVr9z6Hf9Nv2Ck6d/xYiEkKgwgcCiJpN6jvbXquat/1aCNEhHbnQDhsTU0exv/MxnaTRFGEkiKi1S1W6UMcpj4bq8bqofi74w8I+IgNkgAyQATJABsgAGSADtcgAhQUKC9m38ZUCWHsAOLAzNtaSszCOP49w3IewISER2nPhRO9/h4gLlbqnj7qO9pwQgUCLBLZjY2FxGPHuj2Nfmy6f2XzYj1iiCaO3O9VxkqBRnlNECdvh5PhR9uU+8kEGyAAZIANkgAyQATJABmqbAQoLFBYqvni3bXn7Lwtv8VxwsLQ8hq4zX0TEkIoKkvxQKkbswvmrb1b83u49obkigQgFmQzmFq7AOvmcqv6ghRC53yAGRt6B5I9QooIrJuRyM9T2RHFvu/CZaBcyQAbIABkgA2SADJABMkAGMuXQFfB7xZyVndKYA3NxeQRt3Z9U4QQh04+oCisI4vzAm8g4DiSfgWajvKEF2sNAX0uHQEh/6GumHQfLKxOwTvyZ9q4w/AjFdQWI/sGfw7bTVSKENCZDnDvY72SADJABMkAGyAAZIANkYHsYKEYD2KwthQV6QRS0wJ6Zv4i4Ky6ETc9zIYjL19+G48iiXXs4lHOy8DwMRFTIOK6YobwPHKysTuLo2a/oQFODNgAACgxJREFUEpnZnApB9F75UdXkgyinbXju7ZmkaXfanQyQATJABsgAGSADZKDaGdhMHCjmewoLFBYKEhacjI3ZhUs4fPQZRMwdKtQgan0MscSDuHrjvdw5ZdFfJhvr/A+ed4S3zWB1bRqdH3xB35MZhBI+DD+6e7+KVHqRwkKZ+qNc/czz8seZDJABMkAGyAAZIANkgAyUjoFiBITN2lJY4CKroIW/zrmQwcTUERzofFJVWwgZTaoMZdgIYGg0BNtOVmAR7+Z/cPsxmVpCz8XvQu5BVbAw/IhZQXSf/SrstK5eoTwc2O8F9Tsn9NJN6LQlbUkGyAAZIANkgAyQATKwHQxsJg4U8z2FBS4wC1pg5hbnDu7MnMLBrqfcBIl+ldixpf1h3Bg/VNC5tzq4vLwK3jaZXMDJc99A2BSBQyeXlOoVnT1/jsWVcXUvUiVCJaRk9Yey9s1W+5DH8ceUDJABMkAGyAAZIANkgAxUloFiBITN2lJYoLBQ8ALTK9Eo+RRGJw6jpf0B5bHQHNdeAhErgJsTpptzofSDxRM3HCUWJNF35ccIW0FElLeCDxErCOvEZ5BKz6vqDzJhybE6hKL098MJkTYlA2SADJABMkAGyAAZIANkoNoZ2EwcKOZ7CgsUFgoWFjYOGBs3b3fiQMejynMhYvqUyHCw63ElLuhqDTqhoycIbGy/+QTkOFI6Uudq2CAKiEjgZGDbqzjb/wZiid0IGXJd7a2QOPlnmF8cLtHzbX5/W30OHkcbkgEyQAbIABkgA2SADJABMrDdDBQjIGzWlsIChYUSLrwdDN9sQTSxB2FViUHCIqRiRBNuTx3T3gK2CAT3n9DRExa8trYbymA7KVwc+t+IWjsQivsRdZM1HjzylBIVcu04gW33BMbrk0EyQAbIABkgA2SADJABMrD9DGwmDhTzPYUFCgslExZUSIKTwvBYFC2JvZD8BiIwhIwA9nc8hrGJhHutQoQFGYA2bAlnkFKWmQxsJ42B4V8imnhIeUdELL/yVoh3/1fMzl/U4Q9lrErBSXH7J0X2AfuADJABMkAGyAAZIANkgAzcHwPFCAibtaWwQGGhZMKC9iLQi/7rY62IWDvdsAg/ms0diFq7MDPXpwSC+x/8+rzisWCLsODY6L/+tqr8EDX9aFYVKQKItTdhZv48UmkpP3n/Asb939f9DWKen/YiA2SADJABMkAGyAAZIANkYDsZ2EwcKOZ7CgsUFkomLMhiXw8QB7a9hoGR36AlsdsNiwiobWv7Ixi73X7f1/TyMtiOFhUGb4axv2OvW+YyABEXDh19BrenetxEjVpUyN0TJ6/tnLx4bfJHBsgAGSADZIAMkAEyQAaqg4FiBITN2lJYoLBw34v8rU4Ikv9gZLwVUUvEhR1KWIgYPrR2PIJp5bkgiRdFANBJHe8+ryRm9L6TMpHyWQSG62PN6pySvyFs+hEy/IglmjA+2U0vBfKcZcZjh9vcOKItaAsyQAbIABkgA2SADJCBzcSBYr6nsMCFWFkXYml7FZeHfomIuVuFLUi+BVUxwmzC6C0pRSmVHURY0KKBnui02LDxs/7u5kQc+zseQVgladT5G94/8hTGJtuzlSM4WXKyJANkgAyQATJABsgAGSADZIAM3JuBYgSEzdpSWKCwUFZhQeVEsNcwdDOKqNWEsLFTJXWMWj4c6HwMI+OGur7nkaAHvw5jyE4ErrfC+O0E9nc8roUJI4iwEVAlJkcn9Dk2lKJkv5a5X+89SWX7jPan/ckAGSADZIAMkAEyQAbIQFUysJk4UMz3FBYIexlgv0sYkAoOdhKXh36FWEKEhaBO6mj4lNggiR5tJ6k8F3IJF/U5vAoQE1PH0drxqBIlQqYIFBJSsRdDN8PIOA7SrP5Qhn6keEChhAyQATJABsgAGSADZIAM1BsDxQgIm7WlsEBhocQL0vWignzO5U8Q8WB4rAWt7Q8ocSFiBRExAmjteAjXbrzrCgt64tLeBw7Ek2F27hwOHX0aUVOXr5TcCrH2h7So4FZ+8JI71tug5/Pwh4wMkAEyQAbIABkgA2SADJCBUjKwmThQzPcUFigslFhY8AZ9TmBYn0PBydi4dqMZMWsXRCBoNoKIqnwJPgxc/xXS9kr2fsRbYXruAmJKiND5FCJWANHEbvQP/gMcJ5091rblurlrlnLg8Vxen3JLFsgAGSADZIAMkAEyQAbIQK0zUIyAsFlbCgsUFrKL8/INEG/Br7dOJo2xCRP7Ox/TpShNSegYRCyxBxeu/h0yTkp5LywuX4dx/E+Ud4NUf5AQCilfeWnw/0LOUb775WRJ25IBMkAGyAAZIANkgAyQATJQnwxsJg4U8z2FBQoL27JAF2+EsQkLLYm9SlRoNv2Imn5ErB042/8aFhavIpJ4CBH53tiBkBFExGzC2f7/BSljSe+E+pzk+OPFfiUDZIAMkAEyQAbIABkgA+VloBgBYbO2FBYoLGyTsGArceDWnS4cPvoJhAzxSPAjFPchYu5Ca/vDOlGjfGf6EDV2ou/Kj2Hba255Smlf3gHH89O+ZIAMkAEyQAbIABkgA2SADNQbA5uJA8V8T2GBi9NtWaDbTgYZx0batjEzfx6tHU9gX5sP+9oCCCtxwYd9cR+a4z7sO+zHB/1/41aO0IKEas++25a+q7eJlc/DPxbIABkgA2SADJABMkAGGomBYgSEzdpSWODidFsWp5LQ0XZLRMrnqdmzMI7/KUIq7EESNfoQiuvcC6cvfBvJ1Bx06UldZYJVIDj5N9Lkz2cl72SADJABMkAGyAAZIAOlYmAzcaCY7yksUFjYFmHhXoNiYWkI5onnETE+ppI6irDQc+G7SNurVXOP97pvfsdJngyQATJABsgAGSADZIAMkIFaYaAYAWGzthQWKCxU1aJ9cWkQiVMvIGrtRHfvX2Flbbqq7q9WJgveJ3/YyAAZIANkgAyQATJABsgAGbgXA5uJA8V8T2GBwkJVLdwlPGJldQJjkxbS9ooKf7jXYOB3nCTJABkgA2SADJABMkAGyAAZIAP3z0AxAsJmbYsSFjY7Kb+nBWgBWoAWoAVoAVqAFqAFaAFagBagBWiBxrAAhYXG6Gc+JS1AC9ACtAAtQAvQArQALUAL0AK0AC1QFgtQWCiLWXlSWoAWoAVoAVqAFqAFaAFagBagBWgBWqAxLEBhoTH6mU9JC9ACtAAtQAvQArQALUAL0AK0AC1AC5TFAhQWymJWnpQWoAVoAVqAFqAFaAFagBagBWgBWoAWaAwLUFhojH7mU9ICtAAtQAvQArQALUAL0AK0AC1AC9ACZbEAhYWymJUnpQVoAVqAFqAFaAFagBagBWgBWoAWoAUawwIUFhqjn/mUtAAtQAvQArQALUAL0AK0AC1AC9ACtEBZLEBhoSxm5UlpAVqAFqAFaAFagBagBWgBWoAWoAVogcawwP8HaJJ6Ft/l69k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
        <p:nvSpPr>
          <p:cNvPr id="1028" name="AutoShape 4" descr="data:image/png;base64,iVBORw0KGgoAAAANSUhEUgAABBYAAAE8CAYAAAB0LTJdAAAgAElEQVR4Aey9Z3cdx5U2Oj9iPPe9H+9rv3PvO1/uh7vWWESg7LFlkiAtp7HGYWyPFahgWRKVLYmSrCxROVtWjkRkEkXgACAyCBIkiAyCBAgQkcg5nIDZdz1VvfvUaZ4GTgDAc8B91upV3XW6K+x6qrrq6V17/wPF8VtaWiI5RAaCAcGAYEAwIBgQDAgGBAOCAcGAYEAwIBhIDgzEQQG4PvoPrv9E8IcAJzmAI+0k7SQYEAwIBgQDggHBgGBAMCAYEAwIBgQDwMBa/IRYEK0L0ToRDAgGBAOCAcGAYEAwIBgQDAgGBAOCgSsEA0IsXCENLUyiMImCAcGAYEAwIBgQDAgGBAOCAcGAYEAwsBYYEGJBiAVhEQUDggHBgGBAMCAYEAwIBgQDggHBgGBAMBAzBoRYEPDEDJ61YLokTWFQBQOCAcGAYEAwIBgQDAgGBAOCAcFAcmFAiAUhFoRYEAwIBgQDggHBgGBAMCAYEAwIBgQDggHBQMwYEGJBwBMzeIRFTC4WUdpL2kswIBgQDAgGBAOCAcGAYEAwIBhYCwwIsSDEghALggHBgGBAMCAYEAwIBgQDggHBgGBAMCAYiBkDQiwIeGIGz1owXZKmMKiCAcGAYEAwIBgQDAgGBAOCAcGAYCC5MCDEghALQiwIBgQDggHBgGBAMCAYEAwIBgQDggHBgGAgZgwIsSDgiRk8wiImF4so7SXtJRgQDAgGBAOCAcGAYEAwIBgQDKwFBoRYEGJBiAXBgGBAMCAYEAwIBgQDggHBgGBAMCAYEAzEjAEhFgQ8MYNnLZguSVMYVMGAYEAwIBgQDAgGBAOCAcGAYEAwkFwYEGJBiAUhFgQDggHBgGBAMCAYEAwIBgQDggHBgGBAMBAzBoRYEPDEDB5hEZOLRZT2kvYSDAgGBAOCAcGAYEAwIBgQDAgG1gIDQiwIsSDEgmBAMCAYEAwIBgQDggHBgGBAMCAYEAwIBmLGgBALAp6YwbMWTJekKQyqYEAwIBgQDAgGBAOCAcGAYEAwIBhILgwIsSDEghALggHBgGBAMCAYEAwIBgQDggHBgGBAMCAYiBkDQiwIeGIGj7CIycUiSntJewkGBAOCAcGAYEAwIBgQDAgGBANrgQEhFoRYEGJBMCAYEAwIBgQDggHBgGBAMCAYEAwIBgQDMWNAiAUBT8zgWQumS9IUBlUwIBgQDAgGBAOCAcGAYEAwIBgQDCQXBoRYEGJBiAXBgGBAMCAYEAwIBgQDggHBgGBAMCAYEAzEjAEhFgQ8MYMnkVnEQNh2DWzIuiZyO0jZkotplvaS9hIMCAYEA4IBwYBgQDAgGIgFA0IshF2ACphiAVMiPKMJBU0g8HlgyboOLJHPH6BAQAiGRGgrKYOMM4IBwYBgQDAgGBAMCAYEA4KBjYEBIRaEWNgwX/GDRAI6J5MHoaE/IMSCDN4bY/CWdpR2FAwIBgQDggHBgGBAMCAYSBQMCLEgxMKGIRZCO5WlpbAUoLmFbhodb1Zkg9JWEI2FDdrm8mIJ7QMiD5GHYEAwIBgQDAgGBAOCAcHA+mBAiAUhFjbkIlNvfwjQom+MWi88REU1v6bJ6fOqrrIVYn0GFxnERc6CAcGAYEAwIBgQDAgGBAOCgSsDA0IsCLGwQYkF2FNYpAvDb1N18zbKKUynmoaHyOubpUDgyujcMohLOwsGBAOCAcGAYEAwIBgQDAgGBAPrgQEhFoRY2JDEgj/gpd6RT6i6dTsda9tG2Z50yitKp1Ntz5LPN68MOJoEQyDgJ9hfWI9OJ3nI4C4YEAwIBgQDggHBgGBAMCAYEAxsJAwIsSDEwoZZTPP2B3TQsalyqmn9CVW1bKdjrdspt/AqpbWQW7iJOnr2ansLfhAJfkUyCKkgA/tGGtilLoJnwYBgQDAgGBAMCAYEA4KB9cSAEAtCLGwYYkF3nADNzJ2huo7/osrmDKpqyaDqNhALaZTjSaOcghT6uuzHNDxWa2soaJsLoq2wngOP5CUvOsGAYEAwIBgQDAgGBAOCAcHAxsGAEAtCLGwoYmHBN0S1Z6+jqubtVNWaQVVNGVTTmkHZBemKXMhTBEMq5R1NpamZLtstpd92T7lxOrcM1NKWggHBgGBAMCAYEAwIBgQDggHBwHpgQIgFIRY2DLEQWFqk9t4nqLplB1U2b1PbIKqatyk7CzmFqZTt0UeOJ4WyCtKp7OStNL8wQoGlJbUdYj06nOQhA7tgQDAgGBAMCAYEA4IBwYBgQDCw0TAgxIIQC0lPLIAYQMc8N/AyVbVup8qmDCpv2kaVTVupognbIbYrUiGrIJWyC1LUoc49qXS88S8Ew406jYAQDNIfkr4/bLSXlNRHJl6CAcGAYEAwIBgQDAgGEh8DQizIQirJF1IBCiz5aHD8AFW3ZCgiobJpC1U0gWDYQuWN2s5CtieNsixSAeQCbC2AXMjxbKKmc++R3z+v5MAkBewuaGOQid+JZaCVNhIMCAYEA4IBwYBgQDAgGBAMCAYuJwaEWBBiISmJBZsAWFqi2YU2qmm7jiqVlsI2Km/crgiFiiacY0tEBjmJhez8FMpSxhw30b7iH1DfxaOKSNAuKMWQ4+UclCRveSkKBgQDggHBgGBAMCAYEAwIBpILA0IsCLGQlMQCBhpoFcwudFJt+3VKUwEkQnnjVipX2goIM6jCjViAvYWCTZTlSadszybaX7KVRicaLS0FEAvaFeVSQEgGGdSTa1CX9pL2EgwIBgQDggHBgGBAMCAYWG8MCLEgxELSEguL3nFqvXA/VTRiCwTsKWyzD00q/EjZWwinsZBVsEnZWsgsSKNs2F7I30SFx/7T9hShXVBiQBJiYb0HJclPXoSCAcGAYEAwIBgQDAgGBAOCgeTCgBALQiwkJbHgCyxQ99DrVN6wjaqaYVMB5MI2raVgbYmobMKWiK1ht0LAvgKOXM9VlOXR57DBcKz+L+T1zSmZaBsLQizIoJ5cg7q0l7SXYEAwIBgQDAgGBAOCAcHAemNAiAUhFhKaWGBvDegYbFfBH1ikC8MfUlXzVmVXgW0pmBoL5nk4jQX2DnFJ6EmhUy3PBo05qq0QQi6s98Ak+cnLUDAgGBAMCAYEA4IBwYBgQDCQPBgQYkGIhYQmFvRgEiC/4aVhdLqKatp+RhVNP1beH8oaM2yCwSQU+DxyYmETZeanUK4nnc71ZNPSkl+2Qkj/SIL+kTwvHJkcSFsJBgQDggHBgGBAMCAY2JgYEGJBFk4JvnBibQEdzsy20on231JF41Yqa9Q2FSqbtirvD0wkOMPIiYUUyvbADWUaHSrNoMGRYxaxwGXYmIOADO7SroIBwYBgQDAgGBAMCAYEA4IBwUA8GBBiQYiFBCcW0MH1wn7B20d1535P5fXbqMqyo1DRuIXKGqG5oG0sOEkFXEdDLGTmp1KOIheuon3Fm2l86pwhHyEY4hls5Fl5WQkGBAOCAcGAYEAwIBgQDAgGNiYGhFgQYsFYOCcqyAPK5kF775OEbQ8gC+BaEmQCwkrlVjLUK4RJMERDLGiNhVTKhkHH/DQqrb2VFr1jhhvKRJWRlEteUoIBwYBgQDAgGBAMCAYEA4IBwcDlwYAQC0IsJAyxEAiYnSBAS8pw4hL5Az7qHHxeEQjY/qCIBMO1pEkihDsPEgupysXkJQYbC1Jc43M8qVRZt4uWArC3sERwQxlaTrPMci4DuWBAMCAYEAwIBgQDggHBgGBAMHDlYUCIBSEWEodYCGkL3nYQoMGxfVTdcq3SVKhs3EIVlm2FcCRCuLggseBOICxHNuQWplLT2XfI718IMSIpA+aVN2BKm0ubCwYEA4IBwYBgQDAgGBAMCAYuxYAQCyGL2UsFJKBZX5lAGyCgbCpoYmFqvpmOt11HZQ1sqPFHyhNEOALBLS5eYiHzSBodOPpD6rlYbLu8FK2F9cWF9EORt2BAMCAYEAwIBgQDggHBgGAgcTEgxIIQCwmjsYCBIrDkV4v3wNISzS50UG37tbY9BWyBKGvYQRVN7vYUwpEL8RIL2Z5NlJWfSvuKv0+jEw3kt4xJysCWuAObtI20jWBAMCAYEAwIBgQDggHBgGBg/TAgxIIQCwlFLHDnX/ROUkv3vVTeAJsKbKxxmzLeiOtwBIJbXLzEQlbBJm3MsSCFimr+k2Zme8TOgvSbhOw33H8kXL+XqMhaZC0YEAwIBgQDggHBgGBgaS14BfqHeFKVRpGO6ffP0/nBF5WmQnmTpaHQuIPKGrdSVQtIBnfXkuHIhXiJhVxPGoFcyC1Mo8z8q+hYwz3k9c3JwlLIBcGAYEAwIBgQDAgGBAOCAcGAYEAwsCTEgoDgMg0E8K5gkkjargI8QCxS78iHtivJcERBtHHxEgtwQQnjjlkFaYRtEbg+2fIMLXpnbJsLS4ZdCLNeci5EmWBAMCAYEAwIBgQDggHBgGBAMLDRMRCPcoHbs6KxcJkW68kDVu26MVje4PX4dBVVt/6UKhqvUeRCtCRCuPvjJRayClIpxwNi4SrKKkin7Px0yilMp84LmYocgSFHvz9gkAwycAbbVmQhshAMCAYEA4IBwYBgQDAgGBAMbHQMuJED8cQLsSDEQog2wnKdiDUVcM/UbD2dPPsb5U5SbXeI0q1kOFIBcfESC1pbIYWy81O1xoLSXEihAyXbaHC4nJS2QiBATi2M5eot/8nLRTAgGBAMCAYEA4IBwYBgQDAgGNgoGIiHQHB7VogFIRZWIBZCt0GgMy14B6iuYyeVnt5Glc2WDYUobSmsFbGQ4/kuZXvSKLMgVWkrZOV/l3ILU5XdhQNHM2h8qjXEReZGGRykHvKiEwwIBgQDggHBgGBAMCAYEAwIBiLBgBs5EE+8EAtCLCxLLGDrgAan3j7g9U3Tmd6/UiXcSIJMaNyiPUFE6f1hrYiF7IJ0RSJgO4TWXkilbJAM6kihstrbaGFxQrZCCO6XxX0kA7Lcw2ODhIIFwYBgQDAgGBAMCAYEA8mEgXgIBLdnhViQBVaECyw/+QNe6hx4PqilsEpkgkkyBLdCgAzQ5MDqhKmUmb9JGXWsqruNfLanCGhkmIcMisk0KEpZBa+CAcGAYEAwIBgQDAgGBAOCgegw4EYOxBMvxIIQCxERC4GlJbo4vo+qW39C5Q1bySQDVvM8SCysJqmgjTlmF2xWXiL25qdRS8fbFAh47br7/X61RUJsL0Q3KMkgLvISDAgGBAOCAcGAYEAwIBgQDCQXBuIhENyeFWJBiAV7ce0+IARocqaOjrX+kiqbdqwZqQCCYq2IheyCNNqbr4065nhSaV/xD6l30EPY6sHbPYRUSK4B0R2vUg+RjWBAMCAYEAwIBgQDggHBgGDADQNu5EA88UIsCLGwArEQoNmFc1Rz5hfKA0RZ41ZlU2E1tRTMtNaKWMgqSKEcpbGwibLyocGQQnlHv0fDoycpsOS3vUQIuSADsNsALPGCDcGAYEAwIBgQDAgGBAOCgY2AgXgIBLdnhVgQYmFZYsHrm6KWC/dQBTQVGrdReRMMNm5bM62FtSQWsiwDjspmg2cT5RVuIk/172lm9oIiFrDdYyMMFFIHaUfBgGBAMCAYEAwIBgQDggHBgGDADQNu5EA88UIsyGLSdTEdCCxSR//jikyobNyiyQSQCqvkWtLUVODztSIWsgs2ETxFwA1lbuF3KTM/jbI96YRtEZV1t5PXN29rLbh1QImXwVkwIBgQDAgGBAOCAcGAYEAwIBhIdgzEQyC4PSvEghALBrEQsL7cB5QHiAvDH6+ZZgITCc5w7YiFcMYgUym3CARDKtW1PUNwpam1FuBaE54ilsSgo/QPo3/ISzTZX6JSfsGwYEAwIBgQDAgGBAOCgSU3biCueCEWZOFkLZxAJmCg8avriZkaqmpZW0ONTlIB1+tJLOQWplGOZzPlFqZQlucHdL4nN2QRGQjAxSZkokkGGYTkRSQYEAwIBgQDggHBgGBAMCAYEAwkOwbiYhBcHhZiQYgFYzGtNRam5k5RTdt1VN6wdrYUwpEK600s5BRCWyGNcovSlb2FAyVbqG+o2NbagCFHPpJ98JDyywtQMCAYEAwIBgQDggHBgGBAMCAYAAbW4ifEghALBrGwRAveATrdeYsy0FjZtH1Db4WAZwgYcoTdhez8VMr2bKJDpT+hsYlm+u8ln+GGUgYgeQkJBgQDggHBgGBAMCAYEAwIBgQDGwMDQiwICRBCAqx2x/b5p6i993Eqa9hGlU1b19T7Q0JoLHg2kfIU4UklGHfMKsDWiBQqqb2V5hdG1RYIcT+5MQbP1e4rkp7gQjAgGBAMCAYEA4IBwYBgIFkxIMSCEAurRiwEF8xQ918if2CBOgdf1IRCE7ZArK1byZWJBSz2wxlcXP24UDeUKcpTRFnt7eT3z9ryhozMgcMf0LYozDg5D5WRyEPkIRgQDAgGBAOCAcGAYEAwIBhIPAwIsSDEQsjiNtZOGlwkB40SDo7vV8Yayxu3UXnjVqqAxgLIBUUyrJ+thfU03uhGXGTlp1JeUTo1nX2XAkt+ghFHNuCobS7w4BCUX6xtIc+xLCUULAgGBAOCAcGAYEAwIBgQDAgG1gMDQiwIsbAqxAKDlbUWxmeqqabtl1TZpEmFyqYtVNZwuTUWVl8zwY1IuCTek0Y5+ZtoX9EP6MLAN8EtEQEQCXxg0BOtBcaShPISFAwIBgQDggHBgGBAMCAYEAwkBwaEWBBiYdWIBa21EKCZ+XY63v4rpZ0AbQVoKZQ37tD2FZTmwvppK6y3V4hLCAVr60VWwSbK9aRRNow6FqbT8FgtBZbgjlNvG1kyNBhk8EyOwVPaSdpJMCAYEAwIBgQDggHBgGBAMKAxIMSCEAurRiygU/l9M9TUfQ9VNm4lvQUCpAK0FjKosumaK3YrRHZ+CmXmpynDjlkFV1Fh9e9ocrpXkQus5cFbI2RwkheUYEAwIBgQDAgGBAOCAcGAYEAwkEwYEGJBiIVVIRZ8/gD5AgvU3v8QVTRuJbiVhF2FqmbLG4SyqwBXk7CzcDk0FlKJXUG6aRWsaTy8RMD9JFxR5qersKT2evJ6Z4mNNkJ7IZkGDymrvOwEA4IBwYBgQDAgGBAMCAYEA4IBYGAtfv8QT6ICzOQEZiDgowtDH1Fls9ZQWMlIo94iAdJBH+XKqCOedRIPW1WaylaD2lIBOw36PpWGtdUCZAXu0flCO8IiL5pxnkE5Hq0tkO1JsQgGuIJMIVwzoZCVj/NN1nWq/k/9D1JCH/reNMr2bFL/6/gU0s/ieSYwTA8U5nkwP+R1suVZ8vpmrC0RAQoI0SXkimBAMCAYEAwIBgQDggHBgGBAMJBkGIiHA3B7VoiFJANBLGQOL4D9lsvE0enjVN26ncoboJWwjaqatlEpjDXyAt8MG7ElAjYXtupDGXi8Rm2Z0EQDNB0yqLJ5G5U3ZKg0K5s0wVDRvJXKm7dSRfM2qm79MdWd+y862/coXRh6hy6O59DI1GEamymnybmTNL3QRLOLbTTn7aCxqUYaGa+nkYlaGhqtpN6BfDrfm0Ntne9RXevzVFl3BxVU/TvlFn6PsgvTKKfwKsr1WNsXPExCXGWRDlcRvDx89Q2uYTsBJAPIgzTKgQ0FRU7gHpAZmyjHw8+ZpALIiFRFeHT25OqBU9xNygvkChg7Yhlv5JnkJJyl3aTdBAOCAcGAYEAwcOVgwI0ciCdeiIUNvzhgLwb4wh6giZmTdLztp5aRxh9RhdoGocNwxALIh3JsiYB2AzQVlP0FbJ0IaizAReSpc3+k5u6/0JmeZ6nr4t/o4vh+mpw9SXOLHeT1j5A/4HVZiIZuKdA2DIwy254YuKMH7w8EvLSwOEwTU+00MFxJnT2ZVN/2OtU07qbS2tvoSMXPNfkA8kCRCSAdNJkQ3GqBaxxaAyKrQG99YM2IYIhn0yiv6N+o72Kx7X5SBmBuFwkFC4IBwYBgQDAgGBAMCAYEA4KBZMBAPASC27NCLGxoYkEvwkEowNjgom+ITnfeQmUN2xRZUNm8naBdUNa4XWkchCMWqqB10LidyhqgsbBF3VfZkkHH26+jjv7naGSykGYXusnrGyN/YI6w2L+0MwXJgEv/MwcfP7HHBdNIInuwCH3WT7gnSEQgHXhuWFJlwJaF+cVRGp/ppP5hD9U2/ZUOlW2xCIYUyvGk094jqUoTASRDVsF3lRZDcHtFqMZCjkU4gJg4XP5jGp9qC1NPsy5yHtpeIg+Rh2BAMCAYEAwIBgQDggHBgGAgETDgRg7EEy/EwoYmFpaUlgLAu+iboLaeRxx2EfT2B21DIfxWCJAKx9t+TvWdt9OZ3mdoaGI/zcyfo8DSolpY8zaLpUs0C4KDRujiPxgfW6eKjKTQ5QoooiJguYf0+/00Nd1GHT3ZVNOwm4pr/kAHS64hpaWQD3IB2gpstyGUWMguuMreQgENh5LjO2l+fljIhQ3ef2LDaLwYl+dF7oIBwYBgQDAgGBAMCAYEA2uHgXgIBLdnhVi4AhZGPv88dfQ/b7uPrGzeos+V/QRsb4ARRr3VobxBu56satlBzd1309DkIZqeP6s0EmD00V6wXwa5ac2F1elgqMvcwgiNT52hjt4cKqndSTmFVxNcTWL7A7Y9qG0QlgHJnII0ysxn0kFvpyg/uYsWvVM2uRDUslidMspgKnIUDAgGBAOCAcGAYEAwIBgQDAgGVhsDbuRAPPFCLFyGBfJqA0Onx1/y/cprAeJAAsAt4sWx/VTdcq2yi4DtDjDUCO8LZY1B7wzYElHT9h/UcH4X9Y9+RguLPWprAW+j0GGsnZrLFtvz4bZC2JoSqv1iSz9YJ7+q69RMN7V1vU/Fx2+igyVbLNsL8DiRSlnskSJfe5LAdU5hKjV3vEvQiGBSgcO1aePY5CdlEbkJBgQDggHBgGBAMCAYEAwIBgQDjIF4CAS3Z4VY2CjEgtqKoDsLL26xcB6dLqeatl9aRAK2O2iPDdr9I863UuP5m6l3JJOm59vI5+Mv8Np+ARMLDMLQBf1ynXOFxb7loYLTjTzU6UZeDvcymmlocgD3BmjRO01jk83U3vU5FR37rfIeAW0FbfgR9hlANsCLRArtK/4BdfXu09tClH2HFeq9UfAm9bA1VSLHrjsWJQ2RjWBAMCAYEAwIBgQDggHBwHphwI0ciCdeiIUNtkDS2xX04nZmvp1Onv0PZaARHh0qm7ZQeeMOKmvYQjVtv6Cmrj/RxEwtBZaCBhex2A5+yQ/XuSNbOAcX7bjffAbaAeHSRZx5n3ntjNfP+w1NAfc03fIKH69ImYCfYI+By3NxpJpKT+ykA0czLAOP2CqBbRFplKPcW26miyM1pMpzSR3C57Na5ZV0RL6CAcGAYEAwIBgQDAgGBAOCAcFANBiIh0Bwe1aIBddFbrKBM3Tx7fVNUnP3LqpsztBH0zaqatlOdef+SD3Dn9LUXLNaCAOA2C6htRw4DQ7hYYHlwHEccvzyIWtPaKDrZwNLPlr0TtD84hDNzl2gyZlzND59RnlaGJ9qpYnpMzQ1c45m5i7Q7PwgoS5+/8IlhERo2suXY/mOZmlnsByg/cHnFj58AR+NTTRTc8d75Kn6d7U9IscDOwxwQbmJ8iv/k+bmB1YgZeIpozy7fBuKfEQ+ggHBgGBAMCAYEAwIBgQDgoFIMOBGDsQTL8TCBiEWTALAH5in1p67qLJ5B1W1ZihC4fiZX9DwZCb5A7P2l3i4djQJhWAabh1yJVIBC3SfIgFgMHJuYYhGJ0/R+d5Mqj/zHJWdvJ2+Lt1BakGO7QQFentB5hGcw2gitAB0HIwnZlmeGLI8myjHs5n2H/0RFR77HZ1oepRazr1LF/oP0fhkEy0sThDy8wcWVf6saRBJpwreg7pZxIexrQT/s1xYkwN5dfbupf1Hf0h5xZspu2Cz2h7hqf41eb3TlxAgwTzc5CrxIiPBgGBAMCAYEAwIBgQDggHBgGBgfTAQD4Hg9qwQCxuEWOBFMdTxe0c+VqRCdet2ajx/O/WPZtGib8ha8K5EDjCYg/eFbmvQRiGXljQpsegdp5GJBurs2UcN7W+rRf/R4zvpUOl2tdhmuwRw0cjnHGoygd06glxIpSy4fVQHe2BgLw36f9yjvTUg1J4bcj2b6XD5T6jkxC10oulxaj73LnX3H6LR8dO0sDgastAP1oW3fATrqQayEFLB8Z+NlYDSTFjwjtG5C1lUcvx6yi1KV54k6lqfIZ8P5A3kGNDaILI9IqQN5IXBfUxCwYJgQDAgGBAMCAYEA4IBwcD6Y8CNHIgnXogFe7G4/g26mp3Ip2wCLNHYVJXWUGjfQcOTh8jvn6XAUtCuwXLbB7AlgsuE+5S9BT/H6RDxc3O91NG7l4pqrqe8on+jfYWbKadwM2V7rqLsgnRldyBHuWlMpxxoImDLgNJQYJJAayaoOHhcUKQDNBXwPO7RWwyQltZisK6tNNT9ypjiJsosSCFoPGTlQ8MhlXIKrqKsgnQC2ZBb+H3ad/TfqLD6j9Te/RnNznaR0tJQWgjBeqFOajuIRQawDC4N+ZkgVvAsNBi6+7+mgyVXK22Mrv595PP7VF5Iw4/zDYIzqUew7UUWIgvBgGBAMCAYEAwIBgQDgoFkxEA8BILbs0IsbJgFn5/GZ2qp/vzvqPvie7TovWh/Nddg50Uxh5cOAvYCmwkGtWheoInpdurq/4bqWp8lT9WvLJLA0hwogCHDNMrKZ40CS+NAaRYEPSnA2CG8KOQUptH+4mvo67Jr6UjFv5On6jdUeOz3VFxzvTqKjiH8LxVXUPUbOlL5S/q69MfqGUVeqHRBJLAGBOdrloeNK+qyaXICBEcqfVP+czreuJvOdmfS8PhJS6MBMtEHvENEKi88A5npw08Li2PU2vk3yq+4jvouepQbShAW2qjjpfJOxkFIyiztKBgQDAgGBAOCAcGAYEAwIBhIbgy4kQPxxAuxsEGIhQXfKA1OfEkLi4MUCGgvD1rtn4kEDpfvBFgkY5Gb8AAAACAASURBVMG8sDBO57q/ooLq39OhkgzKKfieJgY8mzSxoLQQNlF2frreugDSIH8TZWLBnw9vCal0uOzHVFm3i5rPvUnn+w7S8NhxmpzpounZXpqZ66e5+SGaXxhVC/KFxXFyHvgPdhpm5/ppZraPpma6aGS8nnoGC6jjwhfU0LaHyk/dQgdKfkTZnhTKzNeuIEF0aDIB5MN3VRlzlP2Gq7RmQz40JlLpQPGP6HD5L6i25VEaGT9FfktueqBkgmF5eQW1PLR8Ifu5uYvU2vmhMkrJ5IMMvsvLUeQj8hEMCAYEA4IBwYBgQDAgGBAMrA8G4iEQ3J4VYmGDEAuwoQDDieiM/JXc2TFN+wKX/Bfw0ex8P/UNFtPxxodpXzGIBGxNsLQOPNhikErZ+WmUjQW8pamw/+g1lF/1ayqpvY1OtT5N5/tyaWyijmB/QGkBwKsEa0BYstbkRWin4S//znLhOvz9eJ4X8z5FUoyOn6T2ri+ptulxKq29jQqqfk37iq+xbDYY2zHUlopUyvakU24htl6kU7ZnExVU/4Lqz7xBF0draWFxRG0hYaIlXLkUaWBrOmi7C3wfNB/m5gdVW3A5+T8JQ9te5CHyEAwIBgQDggHBgGBAMCAYEAysHwbcyIF44oVY2CDEgltHVB4NQhb2l2oujE2eobrWpym/8leUU/g9ghcG3tqgtA+U3QMYJ4S2QhodKt1BJ5of0wYSJ5oVIeG1DRauX4dwrfNSgFCe2fkBGptooQsDh+lUy9P0TcXPCLYftB0I2GQAaaJDTS6ASElT3h4Kqn5Hje2v09zCgCJrmNxgDxE676As+X+3Mkn85cdFJG3A7chhJM/IPcnRttJO0k7xYGClMYH/R8jn8eQnz4bidSPI1G/ZwtoIdVkLfCayXNzK5ha/FvKRNEPHBJFH/PKIh0Bwe1aIhQ1OLOiv6vjqr1X7+cW26J2i4fE6qml4SHk0YG8LOcoAYprSSMhUREIK7S/eqr7+17e+QGMTp23NiMTu1OaiHx4g4MXCT1Mz56i9+1MqPXELfV3+c8or+p7SwIAWhiZTtKHInCJtsyEzfxPVND1MIxP1tOCdUFoScDvJrieVfKGVYbmlXE4rJLHlFf8AtVHqNzExQefPnw8eXefp/BocXd1dNDg4qI7h4WFCvpOTkzQ/P28vTNBfnRMXvua+vFHkLvWIvA8yBiAzPucwGeWIsuPw+XzU09OzJv3NtQ+fP0+dnZ2qv/f19dHFixftfolz9MvZ2VnyevUWQ6d8Tbmb58775FpjFTLCOOfaHuHG2vPnqbu7W42NkGMiynl0dJS6urpWrJe65/x5Gh8ft+w5Rd7vNzKGBgYHg+9cvH/D4WAV4iD/3r4+u4/jHYx+jvZAX5+bm6OFhYWwGFsOdxi7NnL7SN02Zj91IwfiiRdiYYMTC2oBrEgFvRjGl/wLA99Q+anbKa9ws7WYxld8y/ghbCcUXKW8PJSdvI3OXdhLo+MN5PVNG4vpxO9geAEEtQtAMvCBsgfI71+kqZkL1HfxKNWfeYUKqn5hyQByYC0GbbcB20Hyir5PpSd2UkdfFi16J5THDDXBAcmgvD4EiQwZgBMfH8u1UVFREd208ybaefNOO8T5ah8333Iz3X3P3XTffffRQw89RE88+QQ99fTTtOfFF+nTzz6l0tIyNdFaXFyMepKzXP3kv+TGJ7cfT3I55PhkDrE4e+DBB1e9ry3Xd2+++WaVH/rjrl276L7779PHfffRXx76i+qXL770Ir319lv00UcfEcaHru5uArFnLiY2UjusJoaccsF1cXFx1G18259uo1N1p5TcV7N8q5EW6vTa66+rOvG7IxzmgDEVv3MnFRUXhR3XV6M8yZjGq6+9qmRz62232tiw5bUK719uF6R55113qvcu+vr9D9yvjsf/+jg9/fTT9NLLL9Err75C73/wPh09epT6Bwbs+Z6TzHdiOxnlLmXeGPOBWNsxHgLB7VkhFjY4saAW0QE/eX0zNDxWQ4XVv1HEQdaRNMopTKWcQhgy1MYOcX6gdAedbH6SpibPqpee3/oavxRIzK8E4TsTkwhBcgEvgBBtAmt7COLgtQGGGweGK6my7jaC3QhsjYBNidzCqygT59BoKEhVBiK/Lt9B3f0HCFofWhPEMvQYsuXkyh6swrdL4ssEE4fio8V0y623rCmpwJNO5IOJDk96EI9zvkaIiVZObi4NDQ2pr6bAsrmgSVZZS7nj7w/AAoinlpaWDfG1TBMLD9gLC+4naxneeNONqg/ecOMNKl/0ST7M/oi+yH0V5w89/JBaIOOLJ8YNWWREjuejJUejamPIHUdWVlZC4nx4ZERhBngxF8ZO3JoYKiwqSsi6XK5x+Y033rDfu2hryBHycspwta6d717kiTGA88Q15/XAgw/Q/gMHCOOT892r5pay/UmwnKRrSTdyIJ54IRaSFAyRDv4+3yL1DhZS+ak7jC/yMFaoF8pQ/99XnEoVdbuos3c/zc732dsm1ERJLZZ5oY6Jg8uX+QRaVOsJnrOc1rVdzgCBLAmVI1xD+tR2ibPdey2ZBW1LaIOV2oVlblEqFR77A5298CnNL0KlUZMYwS0SzrTlOlTWiSkPYAdf03hywROLtQp5oon0w+XJcQjvuece+tt7f6Pa2lq1iNE4T0w5JkNbJ3sZsZhtbWujN998U31ZT0Y8oMxcboSXg1hA38MiwuyLZn83FxhmPPfZXXffTZ9/8YVSrTbrkuz4WsvyR6uxwG2w+9Hdjnf25R//0OaHDh2yF6FOjLhdQ/NlLWWcbGm/9tprqh+irflwk1008ejX/B51Pmf2ec7TjHM+B+2GvZmZ1N/fL+/gDb52Srb+E2t54yEQ3J4VYmHDdo4ATc6cp7LaPxLsBChvDsooI9T7YbQQNgXS1Bd6bAkAKHlRrLcQ+JU3Bz1RMomFyNwwxgryeJ5D+aFBMLPQTV7fnDsJ4tLmwa0TPFkJ0Mz8Bao6fRdlKa0FuNHUrirhVhPkzN4jKXSg5PvUN1SSJLYnuG4SumFtvYgF56QFkx6eQPPkBl9VeDLE9yP84ssvL/ly4lYfid94WMe4nJ2do77wATP33HtP0i5SeDEOokQRCw+sr8YC+hf3N5xDgwEh+h7icc390LyPn+N70AaNTU1J2w5rPU5wOyMfaIVBfpEekDHuBdY7OjttMmqtyxxJ+tiP/+xzzyqcoHyMH2fdTOzgvLCoULBizMVeeVVvhYAMWZvAKcNYrpFeuOfMeMYX7kPerMWEe/AfjwU4x4F4aDB4xa6CYNjAcCTjRaLd40YOxBMvxEISggKLZyyC1UJaLab1Vx8mBqZmzlNd26t0sGSL5WoxVXlDwGIY6vz7i39IJxqfoOHxk+QPLFoDg/MLfwJNxq1tDJiYaPKA67tE84tj1HOxmOrbX6XS2p20v/gHaotHd/+hqIkFtw4fWPLR6EQTNZx5mQ6X/UyTMrBJobQ+tOZHTuFmqji1iwaGKsjn9xrl1ESMnlSxjJ1hAsk6CfuDW7vFGh/t1zRzUhJuAhNtHE9m8Jw5+THj8R/2f0MNm+up+oetkSOYYrlspBAGBKuqqtS+f+CBj2QmFsz20RoLLjYWdloL0Z1BDYNo+1a4+7mPcT/mhQOHeIb/w7ndD7k8jgXygYMHlfE3s15yHjoeRUssmG3wt/feSyhiAcYA0f/MMuLc7WD8iMZCKCZeNTQWIDvul0zquckzknjuy2Y/5ucijeP7OcRWjY8/+VgZdjVJM+nroe0q8khsecRDILg9K8RCEi6k/jsA67NQ5dcL1OCgFqDzfXm0/+gOyitMocwjmyhHGWOEdgLO06mm4S80MzeoCAXYFlCLEeUxIXHBDzsPmjTBIj1APhjN8i/Q+d4sOliaQbme71NOwSalPQDDk3AhWVr7R3vBtVoDG7ZJLC6OU0vHu5RX+D3KVlof6ZRXlEp781MoJ/8qyi36Ph1vfJDmF8ZoSdluYLlabWVqhiQh9lZLlomcTqTEAk9IOOQJhzPE//zFA//xhImf44kTrvlw3od4PMdfUvg+TGhHRkZWHeuJ3D5XatlAIr3wwgv2FzXGCLBwJRALjH9M6G+8UdtFcPa1WK4hP36O88A19znuawjR/xCiz3I/5ns5vP3Pt1NJaanqk9DCAF6D72h+H1zZYSzEAsv7lltvpYnJyYQZ80pKSmysMAYQuh2oBzAkxEJoHwhHLDj7o5tMV4pHfzX7LvdlpG/2ZW4bficjXcS5pY/7oK0CPEofD23PK/U9nWz1diMH4okXYiEJF3c8gClSwPqKjy/q1afvo7352hAjjA3meODtIYXyin5AlXX30MXRCmVDQNtJwFf/oPunRO8Mus4BtcVhYKScjh6/kbI9qUGjigXpqr7KZaTarrCZ5r2jqzD5YO0CDJpM5gSUHYZTLS/QobIfU9aRFOWeE4SG9q6RSofLfk5dffuVNw09seRBl9PT8k90uV+J5YuUWHBONjBZccbxNf7DBAUHJjgcb4Z8D6dz001B9V+e3GAiw/9zHKxYT03BkChji7Em4UbBL9yhwcYG8MI4wjmwAEzAu8hGqOtyGgvcP5QMbg41eGr2o1jOuS8h5P7F6YTka9hiYNmHux/kx9GSEtvYqvTN0LEoWmIBMmY5/+n2P9Hx48cTAu9oV4y/wArKFw4/jCMO+R4hFkIx4UYscLtzyHKMONy5k/Au5T7Oz5nXzrT5mtuKnwkX4p6XX3nZdoW6EcZhqUMoNjeyPOIhENyeFWIh6YgFGBi0CIGlJfL55qm14290sGSr0k7IUl/sseDGtodNVHjsP+ji6DHywV1kwEd+a/Hh9+vtBMEOk9iLEqWxEPDT6TMvKq8Ne49oOxFKa6BAEyhagyCopTE4WrWqiy1tg4EJAYQ+mpjqoFMtTyhtkBxsj8hPoVzPvypPG7mFm6n05O00PXPecn0ZIL/Cm8NDRdJhcGMPupEQC3BTtefFPfTCnj3KPSRCPoe7SOfB/+NrpjmhwUSFrzGZwYFrJhDM/1hbAc+Y/8MN2xdffLmqWA+OCxu7rZOhnli8wL2hEyu45gnwlUAscF/AFqDmlha6cOHCqh+dnZ1Ue7KWqqqrKT+/gF5//XW64847bDmjDFwOyP+GG25Q14hDW5h9FGME0mOtBQ6TAXNrXcZoiQUT65DxV199lRDjXV9fnxqLUT4uo4kPjjdDxooQC6HvlnDEAuSGdx3LFC4hn3v+uUver873rXnN797nntPP7d69W7UV0gaWkL7ZPjjn9zCPr87/cY0y4YD2FNL49NNPE4LsWuu+K+mH4jbZ5eFGDsQTL8RCEi7qMNEM+LGobaeq+l1KKwFfyjMLUihXuY9MoSMVP6Gmc2/T4iK+ZIKICHYGJhfQIdguQyJ3DtR3Zq5feWnIzE+hbBif9KRZBihTtZaAByEIBq2xAfsH7V1frpqdBS2zIPmiZAr7FhZR0DdYTIXHrieQCcqWBcpZoF15fl22nXr682nRO+0oTzC9RJb/lVa2SIiFzKyskIktMOomJ7f/EI/FxvTMjLIyffLkKaqoqKQPPvyAHnv8cbpr1122dgNPYjDRwcGTIXwZxSQH16dOnXItg1vZJD44LiaqLICT8+fP25NfnmTzBBjhlbAVAvXE8cjuR2hsbGzVsc791BkCF+c6OuiTTz+hR3bvtt3goR144cGEwi23BDWK8N+HH30YUk5OO1Gxtl7lioVYYNwjfPzxx5Wb1fUqr1s+73/woVpcMg44ZKyGCxk3QiyEjr3hiAV+z0FmOFpbW0P6k1u7RBOPd/D4+Lh6B9c3NFB+fj69+dZb9Njjjy3rOhRty+XCOcoKLz3Sx0PbNZq2kHvXX3bxEAhuzwqxkMDEQugAZWkYBPSeze7+g/RN+c8tQ4KbKJu9FRSk0fHGh2ly+ty6eynQi+xwHcN90XXJQALSRC3SOFyiBd8MlZ28jXKx9UEZTYRGBhbtvHhHyMSCDqGt0dj+yqq/hMzymvXF+cLiGJ3t/ooOlvxIlQdlUN4jClIV4VDb/Bh5vZMWGQE5RSGXBMapKZONcB4RsZCZuSoTiNA+rvsO4iYnJ6mjo4M+/OgjNWHhCQwmrjhHyOe4xsQGez2np0FehfbBcHk475HrUJklmjyYWOC2di5YrhRiAfWHy8G1IBZWanP0o+HhYcrKzgpZcHBfRJvgnNsGZYU2UUtLyyV9cqW8Nvr/yxELLE9oioTDO/4Hodp9QXuzYlmt5ziHvGZmZwkaaNzuvAjGNZfbxIOJC8QLsRA65oYjFiBHPiC/9epLaN+xsXGqPXmSHnr4Yfudy+3KbekM33zrzRDCaz0xyf1AwlBciTyWl4cbORBPvBALjkl4IoEwqGXAi+yAWrzWNj9HmflXUXbhJrW3H4tqLLi/Lr+WOnvzKOD3qomMufBNjHppUmT5smCxzYefFhYnqOLUzdr4JOoJQkHZjmAiAaSCeWCLhNZaONXy9Los3rE1RZfZr7aaTM10U/mp2yiv8GrKLoT3iFTKzE9XZMOhkgwaGa9Xti7QPuqwn+d6Lz8QLC8/eTZe+awnseAsK09EOIQXgIKCArrzrjttIgGTGUxMMZHlSRdCTLarj1Xbixikwek485Hr5OonQiwEjeFBa+ByEAtmn6mrq6Ndd+9yVaXmPop+ev8D94uXCMc8y41YwDgGmSE8cPCAGuOcize+/uDDj/Q8ZxltMbPNVvu8ra1NlY+1VVBuLjtrkqEeGKfZXg7KznUUYiF0DF6JWIDc1pNY4Pfn0NAQPfzIwzaBxO3HOHSG0FoA1njrk7yDQ9t5tfuhpBeffOMhENyeFWLB8cJLLJDywgDhEk1Nd1L5ydsptxDuI2GsUBsLzCmElsJumpg6axAK2jXj5apP6BYLvWBGnCY7cB2+M+jFNuxIoM4+amh/QxMHls0I1kxQmgshhIImFzSpoM9rm56x8nHPz60ckcfrtFXd7IVcgBa9U3SuJ1vZvsD2jDxsUfGkUY5nE31ddi2dvfA5+f1e2+YFiAkts0jIl/Cyi7zM8vxysrqcxIJZLp7YIA4qoA/+Rbvhw8SGJ678lQwhjjfefFOPAZdpsm2WX85Xr58JsZAYxAL3SSwaKioqbO0E5+KCF5Doq/iqfaa93fWddyX2k+WIBcgOC/TTp+vVmIfzcPL98x1/VkZr10t+zgXi4cOH7XIxocDlhCq9Ordco3I8Ql6YCrEQOj4mErHAmOI2h+elp55+yiaO0IZmm5rnr772qiL0eazgtCQMbW+RR2LIw40ciCdeiAWXBW4igF4tri07CAMj1bS/5PuUlZ9O+4vwtT5VfQ3fd3QrdfR8pQw68pd+04bCetZDkwb6K3wwX17UB0MerIP3BDtYQG310ITKxEyHduvoSdN2CwrSKMuypQD3kqGaCpbWgv1/KjWcec3YdhDMI1y+scZxnYPPa2KA22529gIV1vyO9h5Bm2lyAVsk8grTqbblWfL6ZgwNjbUpY7Bskn4ksricxIJb30A89n5iAgMCAV/JQC5ggqOuLfd7sJgOmw1u6URSf7kn8fqJEAuJQSw4+8ZHH3+s+qC5sHCeo69C64i/YDrTuBKv3YgFyI4Xbf39/fTMs8/Y1+HkWn3s2LoSNua4+sKeF0IWl1xubOHILyhQ/91886ULUNwHIkKIhdBxNlGIBW5jhOY5yP0/36ENubqRXcAoDLpiy9SV2K+lzqGYTgZ5xEMguD0rxEICEwsY1Hy+BTp3YS99XZpBWZZLxZyCdKVeX3J8Jw2N1agv30EA+y8jW8rkATqX/gI/OVdPF4Y/obGZUlpY7KelpeW/yCuNhQC++E9QQdWvtK2C/BRtW8Ha8gFtBTeNhZzC7yryJasghTp7s9Z8K4QmFvACCtZLb2Hhl1KAZueHqPHsq3Tg6A8ppyCNoGGS40mlvKJ0qm64j7B1wk4ngfEYxFjyDZ7RlP1yEgvLlXNqetrWWgCZoCaohktKTGow4SnweGRSs8H6kRALiUkszM3NKWOSzkUv90X0URALb7zxhvRJo0+6EQsYv3jRNnjxIpWUloYs3k05474PP/yQfD7fust2YGBAEbpoXz5QHpzDa8mZM+12uXmrBJcd9+BeIRZC5xGJRCyYhAITDIuLi/T6G2/Y7crtaYZoV7yb4WoW73J+drn3uvwXigORx/rKw40ciCdeiAXjZZdogPb5vdR09lXK9qQruwH7ClPUOfbsV9ffQ/PeCXvw4rJrV5QAZnChy/+tZ4iFMr7QdF58nqqbM6gKR+sOOj/0FC343NlcuMFEOUGm5BVZbjPz0wgaCmw7IROLc2Ws0rStwBoLm5UdhlxPGg0O19iM89rV3SRTIHd9zeQC8tVbHALUM3hYebPILUyhvUdQ3jTlFjS/6uc0Od1tteXlbbe1k9P6Dpbx1ONyEws8qTG/cHLc4cPfqIkLJjOYoHLIk1pcv/baa5eMC/HIQ569/NgVYiExiQX0y+zs7GUXG9Asgj0G6UfBfuRGLJiLtMHBizQ7O2sTDeZ/fP74X/+qDN2ut2zh3hcLSHPcZQ2yffv3U1dXV8h2NdzHZRZiIYgDs90SiVgwy2Wenz17VrWj2Z7crmb41ttvEewjmc/Kefh2F7lcXrnEQyC4PSvEwqoRC8EFpl5IarDovfc45z304UEU/OKNdAI0Nz9CdW17KK9wM+UWplt2FdLoUOk2aul8l3y+OWPQCuadSJ3UH1ig422/pMrmrVTZvIOqWrZRZXMGnTz7G+ofyyKvb0IbL7TbQNfd652ispO3W54VwpAHYWwrmNsioM2Q69ms0ueFfmLIJUCjE6epuAZuKWHUEZonIEnSqKD6tzQ8dkJpPvAiEmVmTQZdD7Od+VzLTN1ruBRNjPqGx3qil+1yEwvh5MOY6OruvoRYMCc0OIevb06Dn+PreMLl0lruv5XyxLPxPL9S+uH+D5efM855HS4dZ1wsz0SSBhMLvJDhEO2N82i8QqxGGZ1lXq3r0dFReuBBbUvEiWu+TgTjjWZ94eYVbiaZ6HNbdCwsLNj90nw+2vPl2g//mYcz7eWejede57MrXa9ELECGFy9eVPL629/esxfljHeE0ASA1412y35FNHVbqXzh/me5QnMMxnS5vVl7DNcoD9TgL1y4YJeZ72P84hr1W0uNBZYFh+HqE0kc1znedCLJK1GIhZXKCu0jbstwIdr22eeeC+uhaaW05f/knDMmc7u5kQPxxAuxYC9qVwvQeLHzghBp6gUgFtkrDc5+yxvCgnecqusfUAYaQSrsP/pdtQ1iX3Ea9Q56LDeSTFTo/BIR2HOLXVTetI0qcDRupfJGfV7elEGVTVuprecp8vlBkAQXx6jHxMw5yiv6ofqibxIGkZ1r+xMVdXcaWhu8CF+tNo49HX/AT3PzA1Rcs5Ny4N3Ck64MO4JcOFiWQf1DFUrDQdvJ0NoLPr+JqWBdAktaBRS4CnqmCGIuETGRDGVKRGIBckM7z8/Pq8krJrPhJjWIu/vuu9fsa8lKYxiX09nOeC6SZ/m5aO7lZ6INlyvTcvmzJsly9yz3XyTl5OdZzRvEAre5uXDlRcu9990blXwjKcPluCcZiQWo7GNfPfoe2obbBNe8iER8/8DAqhALbu3CmHH+z/EcOv/na8Y1Y47j1yJ0IxZYXgihsYC8QdywTCFH1hRgeX/66Wfrin14BEEZcHC5+PrlV7SL6/UkFrjdnO3kbG9c87HSvc7/1+M6WYgFzA/MMRg4dB6PPvYojU9MrCsu16ONJI/Y5/6JKrt4CAS3Z4VYWDViAQt9XtTx4s9Pi74xmlqoI0UsWCRDOIDBAwLisR+/pvER9UU7tyhV7ceHocaC6l/T8NhJe2KCvNRLws4zUQDPdV+iqflTVNGoSYQKRSpsp8qmLVTZlEEVjduVJkN737Pk801r2SlL9gFq7/5MGTrMUrYVotNYgO0CEBB9Q0Wa4DFsH4ST+3rG8Utdhf55OtX6FO0r/p728KEMcqbT4bLtNDBcodxRomy4V5Ux4LfxxThb9I/S9Pwp8vmntUYMCC2+f9VwnSi4Wr9yJCqxABzgqyfc1/GE1jmhwTX+x97vEPysAh6Wwxb+m5yaIuw97uzsVF8RT9efpuPHj1Ntba06Tp48SWfOnCEsxGZnTY2r9cUtyhquLlhQwY3h+a4ugsoryn2i9oRdflxzHTo6OtSXSZYzJvfh0lR9NwrZm2mY511d3SELV17A8v7tu++52343hMuT03KG4e69nHHJSCxMTk4SPBSg73G7cL9EP+W4E7W1y7ZRpHJHG5rtyOf8PP8/OTmlyIzO8+d1fzx92sb0iRMn1IId/RGaAdhywM9z6EyX41cjdCMWeMGGkIkFlA92C5xjHl/D6wbKv5bl5Tojj8ysLFUWzt/00HP06FElx/UkFlA2rjtCPkc8kw6IA05hEBMaHg0NDQoLx0/o8Rl4wFiHEONcc3OzGgfRBlNTmF+Evn85HzMv5z3RXic6scCyhIxAJHEfd4bAxX333ycGHB2YiRYPcn9on1srebiRA/HEC7GwCuDXCz0NArXgV2kGaG6xn3qG36FF34gemJdZ9GErxOzcIJXX/Zn2YZGpvmRDVT6F8it/QRNTZ9Tikb0N8Fd+nV9wMb9W4IskXdOuAMo3NXeKyhu3UkXTdq210LSFypt2UDnIhuZrVAhthgvD71FgadF+eXmqf6fqnZmvSYLINBU0AYFtEN9UXEez8/x1CLJJFPnocvDLeGFxihrPvaXJI08a5RamKaOcB0u2UE//YYss0OXXsg1iDO2Btl/w9VHf6Pvk880qTQeFB9kSYWMpEtw670lUYgG4gQGphx/WPrXdJjf4er1W+zsZuwp/gYAiOpqam+m9v79Hjz32mFoAYJF716677C+LmGjhwAQcX3axSIDrrvc/eJ+amppVW5npOttjta+defX29lJubi49/czTtPvR3WpSiPLzwgGL6VtaNwAAIABJREFUHF7w6DrcqbYe/OWhh+iJJ5+gt956i06eOqW0SVgusZQZ5cLCGmTMsZoa+6iuPkYHDh5UE1kuk7mIRRxUs48dq6GamksPWM5HegODg3H1i1jqFO0zyUgsQIvozrvusokF50ID2EEbFRUXr6r8eaFjahiAeGxuaVFGDbElCi5q0R/R73i8QFm4TMAN+iNw/MknnxD6Mqfr7CfRtuVy97sRCyw7EGa8FQJjHjQB+D/ui1wH1OfYOniHgDwwrj751JNKlqYcIVssJmFbAfW+HMSCs71wfe7cOcrOzqHnnn9OjW0PPPiAGivgPQjld44jfA2yBu8RYOOxxx+jN958gyqrqmhiItSulzPP5dp8pf8SlVjgOnLYdqbNJhIZk2YIuUK+INlXqrP8vz6LZ5Gzu5zjIRDcnhViYRWIBYCWF9WwqeD3+2hkqpIaun5HU7OnrcHFfXGLAWthcZKON+221eNzPVpbofj4DTQ3r40dIl02BJioHQULW102ECsdpDQVFLkAzQVoKoBo2EYVzdBeyKCyxgyqbf8NTc+dVc8teCeVxwTt9QEuJaMnF+rb9pDfv2hpLLjLfb1lqF9MwAe2OAQ1XM50fkIHSn5IOZ7NiljIK0ylQ6UZNDRyXG17wXNsg0PLN7ROF8e/ptaeW2l6ro2wPSLYBtwWEkbT1olKLKAOC4sLaqGAyQtPDM1JDc4x8Y2mvtHeC/ye6+igDz78UE1SecFilsMsGy8EzP8Rh+dwHzQsCouK1ESMFzXRlima+9GfZmZmCCrNbOUbZeEyYVGDsjplzPVAPN+LkK+xgPvqq6/Ul75Y6wG1b6Rppov0+aso58XlxfUNN96g7jfl6zyH2zvgGuXS41BijgnJSCwMDQ0TFmLcNghZ/ub5yZOnVqVf6vdB8B2Aa2yV+fCjjxShx9gMVwYuI/4zy8aYQzwWk3CPia/bseJ4pf64ErGA8jCxgLRgZd+sD9cRIeLfeRd2p3xrjm2QkCxDhDz24RzEJGswrTexwPJGe/X29dKRI0cIhi1ZPgi5vbn8/B/LFaEzjq85xD1wsQoChW2GrNZ4kqjEAsuW69ndfYHuve8+G4+m/HDOcu7r61uV/s75S5iY76xkbxc3ciCeeCEW7IVwZKANt2hjUgEA8/lnqXvoXTp17rc0NJlvEQFm2lgkaiICaWHBuLCobSrAoB++WsMdIYz6lRy/nqZmuoL3L6PxkDjgDqri+f0zVN26QxMKTdsIthVANFQ24QDBAM0F2F7IoI6Bl9UgPD7ZTHAVCUIBoT4Pvx1C/ae2PmgCAmREXtFmmpw+r7UU8OU+4WUGomFeecHA1hfY1MjypKitMAdKt1LfRahWwoaCnkgqrDnqhOe7h96kU+f+k4YmTU0Hxh1PQjnkeAnD9ZtEJRYwsYHKL9SuMXnBYS4weYKTk5O7ahMankyxnKAa+/HHHysr9zyp5nzNySdPrhDH8VxmXPP/5rPQxNi7d29Y1VvOfzVCbGN46eWX1GId5eAycpmc5eN4LqvzmuMR4j98ufzgww/CqsI65emsD+8n5zw4ZLKDy4b4myxXoxxnlsM8x714HrheKX9nedb7OtmIBcgTJBuIBW7/nTuDe65VO1mL37Pnzq1av+R2GRoaog8/+lB9Xea8uL0Rokxu+EC8+R/fzyG0HdAfp6fDq8JzGRBGi6uViAWU2yQWJiYnbXLNxDbX79HHHqORkdFVl69ZR5x/9NFHqo+bRB/kBTnm5+fb+a8VscBy5tAs39DwMH32+WeKqGUZme2LOC4rn/N9CHGvGY9rZxzfv+vuu5Uspqam7LYPVyazfCudJwuxAFIFxnJZFuFC0ViQueVKeE+U/+MhENyeFWIhSmJBg0Ev0LTBPHQg/ZV40TtMbT2PUlWLXij7A0H1/iCI9MIbRvwQF/B76VTLHsopSLEJBRAMpSegqTClvj572U9zAtkLCNbHHECsr/CWPQC8aNp6HrCIha2KUIBtBRAK2qAjwgwqb9pOJ9q20rx/nAaHSzSZ4EmhrPw0y8VkOGIhVWk2ZB4BAZFOmfkplFeURud78zSpoNo1qBUQvrxm2S/fuSIN8NWpJ5fyiv9NebRQJJPa1vETGptqN+rEpJTpljJASwE/tVy4h6patyuSweubVMYr0Qas5RDE6+WrayK3A5ct0YgF1YYWmdTU1GQvyjG55YmjufCEjQCuSzwhTxTxFQwqwFXVVWoBg4kU58eLECymbr31Vnviev3119tf80BA4D58Wcdz9jOORQ9PYu+9915qa2uz/dNzOTiMpk7mF1ecV1VVKS2L62/Q5ePy8ISby4CQz2+44QZ7wo37uO7OCSXXC8+hbfDll9vCLLtZJmddWGNByfjGoKxMEgf5c9lwn5mvs0y4xr24Zy2t0DvrEet1MhAL3JYc8p5rbhNnyJiBMbdo5MLp8zO45jj0R2yRgRvLcG3OmDDbn8uFOPyP/ghcOfGM/8znsYhqaW0Nq71glonLGUkYCbHANhaQHvrMu+++q+rK9eC+i/qgv7W0tkQl30jKyfegntMzM0ouyAtjAkLulyCWgF2+f62IBU6fcYBraGrUnjypvqKjXCgTazGhHVlejBNc4x4zHufc5owHEwcYz/l5xg9CGCkcGbG2+jrm0mYZudzLhYlOLHDZYX9n167w/Q4ygfygvQbSj5+RUOaciYoBN3IgnnghFhyD4cqNrxdqyo2k9SzUz8dnq6ix61aqas6gus4/0MJin0Nbgb8W8+TATz6/l1o73qK8wqvVl2oYHoR3AGx/mJrtVpMINTjbhvvQOTmd5Oiog2OHqKI5g6oUgWB5iFBeIbRRR+UponEblTVtp9GpAuruP2RpK6RSTsGmFTQWsE3C0lbIT6Wq+gfJ75+zJ18rt2WiyNAim/wL1N71GeUUatIky5NG2BZxpPI6Gp/EpAnYQ/szBoKkAeo6MdtIJ9p/RdUt26m150GamYNdDo0Z4Cictk3yyGj92irRiAVuI7QhT754Ygj3ZljU8yQQ6q+YhEc7qeM8woVQec3OydETUSsvnlzyhJRDnpwiRBwO3MsTcJxzHM7Ng+MRYmJWWFgYMjGLtk58P0IsxI7kH1GLAaTP8jLzN8vO8XwvXyNU992iy85ltuMddcI2D9hMQBn4CCdjjgOxYOdlfPnm9ub/uKy45jKaZeH7OMT9vMef5cJ5JlKY6MSCKTtuzy+++CLYZo725/YBAWA+G43M+TkmpNAfc6z+aOIA504sOLVa+H/GhYkZTovj+BrjC/qjx+iPXCYOuWyR1itaYgH5wKCgsx+grBz35ZdfxizjSMpdXV2txg/IDnlCPjhw/uabb4aMVWtFLLC8UV6cY+vFvn371J5+lMskBbgdGYPcngjN/zieMREu5Gf4XvP5vz7xV8IWES4Tl5HDSGSLe/jdxnkgdB4tLWtHHkVazsbGRhsH4WQF2Tyy+xFlCDjSNOW+9ZvfiaxDZR0PgeD2rBALURMLeqHG4ASpMDTxDR0/A6OE2+n4mWtpbqEjZBHnXNBhwMUCsasvl6C+j4VkbiEWyJvpcPlPaH5h+JIXZOiCMhQYXJbECHnRq8u44O2juo4bqKwe2x+w9YENOYJksOwtKA2Ga6hj4CU6339IEQqZ+WlKi0PbWginsaDjsvIhtxQ6UPoDmp3rU1tLQl9owW0EiSGfS9vO3OYQwP71ns8pp3Az5XlSKEd5i0ijopo/0Nz8RbUlQuPJZ2+P0ISDnmgMju+l6hYt57pz/0FjMzUGEWFqOVxajkSVz3qXK9GIBcYzLLhjIsMTaZ6A4ZrjDx/GVpjVa1t8DQOpgLyc+WICxRNM/IdJLb6U8WSLJ4W45vs4HYSI4xDnXA/1RfBGrd2Qt2/fJWNhLPUrLy9X6XOZkB+XySyfs+y4H/XisuF/U4MB8VwH1B3nLAuOx9aI7u5ue+K9XPlrT9aG5MX58oKBy8dlR4h8EA+58f9miHvwPHAd7QJwubKuxX+JTiygztwfEcJwI29Ngsyd7YS2wQFbHrHKnvND3uiPuXl5qp05L8Yb8uf8cI52Z/wgZA0FxgzjQt1rbavB84jne7hOyAv/7du/P8SWAZeNw0gxES2xgHRhOPChhx9WdUL5uG4oIw60A+QTaRkivQ91Q7qwYQE5IF/Om/scvMWgfVkOa0UsmGVGXpmZWfY4xjJBGc32Y/lwaNYB5ec2R53wHLc14nHOz+HaHN9xL/7Dc3v2vBgzvrlOyUIsHP7mG1smLBszhJyeePJJ5YWD6ybh6s1JRJarK0s3ciCeeCEW4piEzy8OUOfAi1TdmkFVzTvUgu7C8AeOF1voQhsvAxzDY7X0dflPSBlptDQVCqp+qbw/KM8PFvnAi0b9lZq/WK8usNauo6K8fuob/UxtfYBtBdhT0AYdLbeTilTQhh0bu+6n/qEiRRRkeUAYYCvE8sYbcz1p5Kn+T5qcbteL7hCPCCx7DhNTbppY0JMXtIXXt0iNZ1+j3MKrlTFHbIuAJktN018IniRwDz+jscKT3QAF/It0pvdxqm7ZRpXNGXSi/RfUM/IRLfrGQ8iutWvzxJRxNPVNFGKBFyIYL2Bs8NXXXrUXDpi84MCEhkOo3rMlajwTTZ3D3Ys8P/7kE4LhP55EIj98BUWe5uSVz+FN4ZVXX1F7ffcf2E/5BflUUlpKBw4cUG7aMHnE10++3xmaEzRMWKGRgS+l8dQH7vbuuecepdnB8kK+OHiBwOVAvR5+5GF67+9/p08+/ZRy83Lp0KFDVFlVSQcPHqR9+/fRF19+SS/seUHtq+d0zHIjjvNRcrrpJnrxpRdtw27hZM1x+CqLr12PPPIIPbJ7Nz2swkeUdX9T5jhHHrwYQIh7wx27d+9W6eGLK+eTqGGiEwsmDtE/3//gA7v/LYeFAwcPxIVhtNfM7Kzqj+GwhjjkDxzwwhBxd9x5J73y6qv0+RefK/yiP5aWlqqv3FnZWWpMAfFlpsnYcsYhXewd5/5oyiJaPEVLLCAvaB39/f2/22XlfsYhyg3vLNGWZbn7eQwGqQG1f+TB8oGscY5xd9DhcWWtiQUQHd8ccV/gchl5rEZbYkx5+5136PMvvlDtjzG5orJSbZECPnENGw3ACzxCsLaLiQPzHO8F+3rnTkU6LSfLlf5LBmIBeHjppZeC9Q6joYR+8trrr9leglaqt/yf/HPGZG7DeAgEt2eFWIiJWIDHgz5q6PojVTVtp6qW7XSsZRud6vgteX2jhL3szpeufY29erO9dLAUXgBSKadIuxnMLdxMg8OY+GG/PG+XQDrc6eJfKKwv+IPlDQR8dKbvr9r1pLKxYBEMTduorBHeIbYo7xCNnffQ8PgpY3sDjDdqjYRwLidzClLpQMlPaGJaG8UKykobbVTbVVZhgbUecuOy+/1abvBqUV1/F+UUpFFuUTplF6ZSVn46nT7zJPn9XqXxws9w+RhjswsdVHv291TVskVrLzRto/beh8nnX1jVSRfnu9HCy00scDuyXOF//Omnn1aTWP5ChokjJrY8uUWIhS+ecT7P6UQbghBAfvhCj/zMCTwmlByHeHwtLPAUqMkUFgBmGfgcIf6DAUqkDRd4eJbT5UkqXyNEHihDY2NT1NhFfviiDNeWnCbngXRxznlAfiBEsH8W7u0wgeRFhVNuiEc9RsfGKCc3V7UBp2uGSJvTRzxU5lkWzjT5GmkjfxxQeefz9vaz9mSW5c4h0sY+eL43XIi01uJrLpd7tcJEJxa4nmhHj8cTgiu0h9kmaBdcYzFeX18fNX7NvHCOPgOcMq4YW0wkcDzuuf3229VWIuCf+6MTe8AaMDE7N0elZaW2Oj2XGyGfm3mp/tjUpLCMNJ3pcrmXC2MhFpAevEOgLCgX6om6m+UE+bpcvpH+Z9YJ59AWc7YtlwN5os8hbX5urYmF+oZ61V4oE+pvtj3LAyE0DPa8uIfarXEN7Y0ycjmd8sD/OLDForm5heCeEnI2bSwwFjhv/I+8QFBhTHSmGel1ohMLkNngxYu2vE05m+eQR3ZOdsxyiFRech+vjSSMBwtu5EA88UIsLEMshG5h0HvUsUjG1ofas9cpI40gFaB6XtP2c5qaqw15uWDhF1zc6sHc652kytN3qy/QygOEB4vjLdTd/7X1rCYT9NaHjdNhFnzD1ApDjo3wDrFNay0gVB4itDHH5q4HaME7qraGgEjIyre0FTywtQCbC7jW3iJyC79PNY1/oZm5AUW+YEHu9rKMp9NdtmcD8DCyQFWnd1G2J13hBUTUgZJrlB0KlMttgoDtOb0jnylcwubHsdbtyvZH/fn/oomZY9qoowP3Gw1v8bTb5SQWzDYFoVBRWaG+iPHEhSezfM2TurffeVstIKKtN/cZM8R5Z2enMnJo5scTa55QIgQ5gC9gw8N6+xanE0k5YFH8wMGDWpvA0LzgupkhtBzgvgvpR5PHidrakAWTabGf08fCoKenJ2TsjqT8uAdlgVcATN45PYSm3DgeVvZZTpGmz/fBnSDSYdlzmhyCWOB7kzmMhFjY/ejuuBYwTvlEgicTd9ASw1f/O++8025zt3ZB+7z88su2az5n3pFcI28YAb3jjjtCMACM4TDzBsH3xZdfhHhUiCQP3APCD/3R1ChC+TkPhWnL7gdsRvT199t90ZRPJPlFSyxwmug/Zn0Z/xxCewDeESJpU07TGYZ79u9/D2pKmDLBeHK0BJ6bQudqa0UsoGwghJgshSxUu1hjAxMtiIOGxen6eptQDFcvZ7md1yAk4Qr4zruCWGdZO0MQTjBkGks+yDeRiAXUwVkPaPBBU43lzfXHtdkOuG60iDenPOU6tJ+IPC6/POIhENyeFWLB8UJgoOuFVoD8tqE8LPRm6NzA01TV8jO1OK6Cq0QsjBu3UufgG8ZedhAK2A9p7WkPaK8RSLul423KLfyetqlQmK7cCjadxf7LRcswnyYjuBwbJQTJsugbVfLDlojSBniJ2ErlzVupslnbX+gaekMN5gVVv1XbIDLzNxG2OmQVpKntEXvzN1HmkRQ6Ur6VegYLyOudDVHvh+vOjSMv2IZYUu5GD1f8lPKK4IIynXIKvksHy7bS5OQ5S5slqBli1t0fWKC2C3coTZBjLbBrAXsW2+lY689paCLTeGniBcqDm5nWxpGlKZdIziMiFrKyXL9oR5KHeY85gcGkEW7pPv/8c0UoYCsAJos8YeRJNU9kED7x5BNhXRuaeURyzuWYmJhUPtkxQeJJFIcgMvj8xhtvpJqampgmrqgnyoQQ1rOfsjQyzDx54oY8Uc8PPvzQziuS+uCeTz/7zJYdl5tDpIkJOiaMuJfrH0nauNe8f3x8nJ5//nlbNshDtdnO4MIMbVlZWRnTGCXEQtDQJ7aqjMXxZTRc+3JbIgQmzWvzfmAFC3doIQCfaGMm93Ct2t3y5oFzLLbYaj6naaYXyTkIxieeeMLWVkA+wC73C+6TKMsxoz9GkrbzHp/fr8r7zLPPEPo38uL0cc7EHPKHm0v+As792Zme23WsxAJkCHsVqixh1NDRx+pO18XUx7isznZC3+Y25rGD84ccTHec/OxaEQsoY319Q3BMs7al8fsB5UKZQA719/fbcoi2fZAP1wUhNDawzY3r7QyRJ2QDmzgsx2jDRCIWzPpzPUpKS9TWvHB153EAcsA5ND74OQl5filhImLBjRyIJ16IBRdiAQBgjQUMrLMLndTcfT9VNm2n8ga9EC5rxOI4g2rP/oHmFmGcC5NlLM70Ag3P41kd+qh3sEi5RFSuBIs3q60Q5XW30MLiJPmsxZ0ezPV2iEQEYWxlMmQS8NLAeB41dv2Jqlp2UHUrtkJkKO2PiZkKNRi3df6dsmG4UJEKWksBZExh9W+p8dybNDt3UQ/a8JaBiSC2O6iJ/sYZuPRiXy9eRsZP09dlP6YcJZPNiowqPPYbmp0fWPblNTnXSMfbfkllDZY3jgZsQdHbUDoGnqN5r36ecc64DYYbR57R4DYSYuGxxx9T+50//vhj+viTjwnhRziP4sD9n3zyiVowv7Bnj9pHj0kLJmi8v5VDTFj4P4RsKFBb5NZf8qOpI9+rx5vQdoY/diyIQiZQhjcIxN9z773U1Nx8Cf7Cpcd5LRf29PbSX594QuXJk1SexLMMMLmHvYTl0jH/w6IH6rmY6LH8WIa4xlc4XhSY5eZzDs00nee4hyftmHyz3JC+cw8yyvHmW2/ZE3ZnWstdC7EQVMuHxsJqEgtu7Yx2xYH99dBKgfV955dbxir3FdXuVl/FIjcvD+6Pg/3LLS/zHvMc98OmAdLiPOx+YW0JQDz2xOMrKT+L52LJi5+HBs+TTz1pjzlcT4TID+Ett9xCHR0dUeeDPGIlFvAsxh2WRbjwq7177TJFKwOuvxli+wXXm8cSDj/99FNb5uYza0UswOUlNJ+43kz6cAhs7Lr7bsLWKbM8OI9VFvxcQUGBTbBw/s7wnXffvSRfZzncrhOFWODxHPXGgW0uIIS5D/L7iOsOmXP/wHk85IqbbCQ+OIaKLFZXFvEQCG7PCrFgvPQvBSwGFh+NTObTybO/obLGHVSl1Pe3UlXTj6iiCZ4gtlL/WKYyUqhtK+gvcZpM4K0QPpqZvUD5Vb8mbH/I9sALRBodPf5fNLegfR+zhoQug/nleHVBdGkd1yd9Xihj0Yq6LnqHaWyyjDoHnqO6jt/S8bM/I59PGyacmGqnfcVXU15xOh2p+BnVtT5PA8OVNDs/qLw+oA7+S6w/o63Wpy7rIUPemsA46urbR/uKfmh5D0mn/cWbqf7My+4v8YCf/IFFOtv/vNp2UgntmsYfK4OOlY3acGZdxy00PXfaJtC4XkGiYePIk+sWSRgJsYBJhTmZwDVPMBAfycETE04Hi1KkwZNWnDvvMb+cYf9rvF9DnfLAnmy4SOQyOevJdSwuPmovqJEGT8L43JnuStd4fnh4hB577DElA843pP6WEUSe+K2UJlSizXRYnqgbZPzGm2+qcpvpoRzR1AH38/M4x1dclh2HZh3wJXGlcof7X4gFi3DbeZPS5Glta1NfZPsHBnTY3x97ODBAvX19yvApFmRQ58YYkJ2drVSfH//r43T33drgKLcl+iHal9sYIf7j/olzuCDE9oJo8ORse/RHkGPc75BuuLxAPjAO48mP8Y80sO1g96PaYKFzTOK+9Nzzz6l8zeecdQh3HS2xYKYP9Xyo+XNbOEOMX+b94fKPNA6LytffeN0ek8y80NYDA4Nh+/NaEQt1p0/Trbe5k0woE7yGmFiItK4r3QfNDfQDUwZ8zvh88qmnYsZ7IhALTrlB8+CTTz/R9ixMY5WWtgzXGyFkj/6CLX4ryVL+vzLnlonY7m7kQDzxQiy4EAtYXHl9U9Q78gUda71WuZKE6j5sApQ34Su7JhUaOm+lQGDB3sYA4PiNNLFAxDaH2pan1Bd4kAp5RWm0v/iH1D9Ubux3N7/qb6xOpxeqWnNDa3Xo+iHejwWw30tenzb6Ay8SsC0wMlFPc/P9FPBb7qPYCOPCDPku9tB8RystdLeT92IPBWYnNamwgbZCaG8PjAl4jJinEy2PUI5Hb5+BRkde0ffo4ijcSYbHC+QLQ47HzvzMsmVhufds3koVjdC82UrH26+joQkPYeuEbqfwabnlsRHjIyUWeFLFIU/4+TqSkBcmuJcn65igmBMWMx3cj6+TBw4cVF9SMIFerUk02vLo0RK16Eb+OLCg4HJxmeApAirTq5UvT+aQHmxK4MsQ52nWHecwJAk/4pHkzQYPudxmWpAj6hEvfrnsnA6+bqP9kFe4OiBfaGfw/ZGGQiwENRZYrgj53GzbaM+daQDzSIP7pgpv0gsHnOM/7hfYLoA4jmdNoqefedrWhuE2dmKF45cLQeBxfbhcKC/nj/+w8EEazj7hvF4uH7f/4EkE2z64jqa7QeQNMpQNU0aTX7TEglk+yBFaYiwXZwj5wLuK+Uys5/D24NQQQH6QB7ytuKW7VsQCtGY4f643Yw/X2K5wIUZ7Mc66hMNrZmamq9xRDrybkE40WOB8E4FYQFlAJl0cGqKqqiq1pcSUL48VHIf+z+M95P/NN9/EVHeWgYQy/1xvDMRDILg9K8RCyKIsqCkwt9BDZ3ofVUbvFJmgvBdAjRyLsx1U3rCFjrX8jManLU8OIemgc+hFIQbY8315lFsEFXZ4gEihnMI0au58hwIBr/ViCua73qCKLT+rvGqx7yg7EwCQB3/9w/ncJPm6m2m+1kMzhV/R9Def0MKxr8k/0EFLIAQMUgAvNGgf/Lc/aJvC33uWht9/jjpv/g9q23EV1X/3O9R09b/QmWs30dk//IzOP3ArjX35GvnaamjJD7ka5UI5jPS5XHbd7TIbz1zSnus/4DkX+vMLI3T0xPXK/gQwhONw+bU0OQ0Z6rKrbSFW2fnl3j/2VdBYpuXus1xpLehtEVXNP6XOgReUDQzOk5+1ZaTSTCz5hJZt9donWmKBJxk80QsX8j08McE95jn+54VDuOc5DpNZU/04fDvFJgt8acH+dc7LGaKM0JLAnu/VzBftyOlNTU2r/eSctykjjvvoo49sWwt4jp914qGiojJsXZAm6gK/9M5nndfONFe6xtj1+OOP25NNTPSfeeYZeu+9v1PevjxlfR8GCldKx/m/EAtBGwuMA+5TfB1v6MQaLxgYL0jfeQ+XgeNx/c4779iaRM52jOYa23TML/OcF9cTeT7w4IOEL8nRpBvNvbApsWfPHlVv5M/15BBlYVsL0aQbD7GAfEB43HbbbTahY7YNyvn666/bX+3j6dO1tbV2X8b4rNpgp9ZMgatRtzqvBbGArV3QsjJlj3McKBcOaMmEIwTcyhltfFdXV9gxFXlDPugzsea/HLGA9gWJtVqEkbPe0M5pbmmhrw8fprfffluRSagLy5btjXDfUzhw2PiA4VDWIHSmL9exzUlEbmsvNzdyIJ74K5xY4IWVf4MUAAAgAElEQVQSh5jg+mhqvolOnv0VVTRlUHlDhrIBUNEIQ40Zao86tkPga29j1/3k80+7vlwwwE7NnKf8qp9RrieVsmDdv/Bqqjr9ZzX4QpuBF3IJ3YEsQ2tMlgTLynILaM0CEALzs+QdHaK5puM09tEzdOFPP6amzf9MJ7/9j1T7nW/Rif/5j8Hj2/q65d/+hUbeepjm25vINz5CS4vztOSdJ9/YMM1WHKbum7fRyX/+Fp349j/Sie98i45/+x/p+P+0DsT98z/Z/9X+8z9R41XfoaEXd9F8ez35p8Yt4kKXNfjSs8pukhom+ZAAxEJQznpwwQRpZLyRDpZsVcYc4S0C3jLqWp4kH2t2MKlgLNa83nGq69ip8AwjjtC8gV0LaN6AKIMxTWC9uftOWly8qLRIOG9o32iccluv/UDHeV+uMFpiAZMNntjxRM8M8T9/6TMnJJi44Jrv5YUMT17Chbj3kd2PUElJqZrEMJ45jFVmwNapU6fo9j/fHjJxNcuAvDOzgoY/45mwL1fOktIyJRczbz6HjJ597lllcHGlOsOnPcoMGduLAmuCimt8VcZkncviTC/a+uF+HNCo6OjspMmpKZu44LQQOvPh/JcLhVi4lFhgTKxFyH0SaXO/RByfI955jb6Tlb06buaAk9OnTyvtHR4zkB/y5TEDmj1f7f0qJjwthzXnf8eOHVN5cjmc4dPPPKO0MxjjzufDXcdLLMDgK+RtaoxwuSAjbDlajUXeW2+/bS+kzbb/4x//SNXH4GEp/PtwLYgFfEl/8skn1VY1eOOBJgkOlIvxWlGh7VS5lSvaeGebQiML8g13MD5j3QoQjlhgvKNtUU8YKn7ppZfopZdfjut45ZVX6YUXXiB4N0HawBHKz9sRzfpxvFkWljcbMwXeYiGMo20PuT98fxO5xC6XeAgEt2evUGLh0kUSBlBfYIH6R7H14RcWmaCNNFY0blFaCtBcqG7OUMbw4MlgbHrlQfx02x5lbC+7QGssHCzNoOGxer11Qn1lvrQsidVJUD7+4s9ltYxLKk0Afb54rp7633uBOm/+JTVe/S9U+7++RSe+8496wY/FfwihYJEMiLePb9Gp//0/qHXHv1LXHb+nrvtuodZr/l+q/V//pMgEEArqwP3f+RbVqrQtsuHb36Jai6RAPsdx77e/Raf+5f+k9n+/mgZeeowW2mr1V33ry779wrTrkPheEEBCYVtN07l31JYIrbWQSgeO/oiGRo9pAsDGlG4rPIPtJf2jX2kjjiDIlNaCtS2iKYO0/QVNmp0892sansy3yAQ9WGnyy8KBy0QqsTAb+yCLesRCLGDSwRMrc1JinmMCY09IjPt5Qsyh+Qyfc9q8QMY1JpVZWVnU37+8Ec+V2ob7AqzdL1cGTOza29vtxfJK6cb6PzQiUDeuuzPEpHpgwDI8avXncHl1dp6/RAuE5Y8Q9SktKwtZHEAWLI9waUYaFwt5sFzaQiyEX8w4sbGa17xgQ5p2vzCMmCIOOMICF1+vW1paQoiq5doz3H9O3IE0sPM1CAXkCcOgONajP0JrgT0CQCaQB8rAskZ/hCvYcHVyi4uXWED/gptYLoPZRtwm8Fjjln8k8Vgown0n54G2YIIYC1CMU27prAWxgLxgcwMaKnAHXN/QoNT1oX6/N3Mvvfu3v6n9/U4cuZUxmnhOEyHLwwwZDwh5K0Y06ePecMQC4x/pOo0mmvlHe470uP9y2Z1p8D2IxxY8/p/LhGuUCfgHKR9tfeX++OZpIr/VkZ8bORBP/BVKLAQbBC4KsXDy+ifpTO/9ei86LOfjay6+5FqG7mBNH8SCsrPQmEFneu5fcSAZG6+37CpcTfuK/pWyPKnU1glVNUxe9TYIU3U9cTuKRShYk/j/5i/7+Pp2sZv67/0lnfq//w+qtUgCpU2Ahb66DmoamMSATShAA8HSPkCc0kb4NrQSLO0G639+Fv+r8++AcICmQlCDAaSC0ozAs4pcQHo6/ZPf+Rb13PlT8l3spqWAT5EM/622TFhYYIIhwRfOwCvIhcJjv9KEVaH2LnKo5BqaX5xQJAJPAkw8eb2jVNEM7ZvtVNkIw6M4B7mwVbn+rG6B9sIWqmq8VhENfcN/V/kgDRAT2jBm4pMvZp1jPY+UWFCTHWuCgkmGOeHgSQiHvEjBhFRNSIyJOU9grr/+etc0eEKPEJNbPMNp4qtLXV18LtbwNezFl14KWTBw2TnE/lmv17sqC29n2zgxC+vinK8zRN0rK6tWLAcMb6mvmtaeeZYz0mPZIQ4u+sIRAc4yOcsc7hrPxPJcuLTMOCEW1p9YADaAFfRrJvS4j+MafRlfUPv6++02B45WAwPQpNnz4p6QPuAsD76Soj8CJ2uBOTPdv7//vioL6m2WA+eIKyuHvajgvGql83iJBdS3ubnFbh+UAwf6NY+RX371ZVRlcpb58DffqPS5vhwCE598+umyMl8rYoHL6MSY85rvW82Q83COx9xHWD4gdGPJNxyxgLTxXuT3Jq7RvuHKEE0c+jEOlBkH0uRr4BnX/J+d5049Bl1/w/V2/riv3NASCfceiUUW8kzkY4nIKj5ZxUMguD17BRML/PXdT1Nzp6nh/B2E7Q5YeFU0g0DQ+8/Vdgj1hVcvxsoat9Ox1p/S5CxcO7lvZZhfHCVP9W8opxAeIFIJauslJ3bSom/O2v6gJ6AwXpjYHcMkFSzNBZ+XFhqqqOexO6n+//u/tDaCRSroRb9JKmjtAVtjwSQcoMXAz3FoEQJq24R1DvKg9v/5H9T+i3Tqe+YBmq44RIHpUfJ2NtD/z957uMd1XHfD/4RkO2+SN18styTfm+TNk+SzWWRbscUiWXZc47jEli3JsmTJqpRESSRVKJEqpERJpBpVKbEAYBUJAiBBVJLovbMAIAGiEL3v0ud7fjP3d3f24t7FLnYXWMi7z3OemTt37syZM2dmZ86cOWc494B0ffiqtD2xSlp+/R2p+NoXggUaLNcKK//983Lx6ftlvL5U/LjiYZ7wJ3xfYALRfHO5v1oO5qxUgiu45QRUN20RnxJYkbcRai8cWBR09acp4Rh4GgIFaC6Az3EtQvO+pc2geH+F1Lc9JiNj52ztBXqqSGx+jW6SRdvCFSyYCxkuqsw0M85FC9J48oI0Zx6qVprpiDvzqnKsjQ8WNzjh37tvr7oiMJv+wQYFJy9u9RAXGA4DH7F8M860WIQo12vjAToDx3DcmqEcqMwSf5NmiKMcABatuLucm5srMNbGNsymffhmNt+xTq8wKViYe8ECxhV5BnwC3lv96KPyxptvSFZWlvJCwf5y9rnzmfnCDSFYwGk56zVDxIGXczyGW/Zs8uUXFKg6WTfqB2AThrTXtm61x0045XuNb5aLsLPTcivtIbAAjXCv3WvuxZUxGJkNBx9nHmgGwOMF8ED70E7iBr6AO07nN+ZzvAULZl0mr5lxM0+s4iifdHCG7Iez586FpI0XLl6CBdCb8z7+HxGPBTjxN5/ZFvQ943hvxmE7p6oq4OLVq13J9OjXZEkaxo+GXsKBaNL/jAUL8N4wJZ19e+Vk3XeV7YT8Gr3hyoMgQWkrLJf8Gq25kG/ZWMirXC415x8Vn3/Uc/L0X5mS5tY9kpa1WFvxz1osB7KXSfflwKkiXFNisOgwsFhP2AFk/UH7JselZ9ODUvbPf6O0C5RgAJoDvOpATQM8M10JExz2FZRQgQII66qELQTQWghFX/yMlPzDX8jFR38hY7VF4hsetA0zqj9QCgWUtsGUsu8w1X9ZRrJTpfmX1+lrFCiTWg+WJgM0JCr+9fMy/PELAa8Tqn2J3g9+0Rou2LxMSXn9C8oY6B64MD2qDTkOj16wDTk6eQl8Wd7yW1twlgchWtUy62oEBGnQZoBwgdo5K6So6QcyMFrsyevOOj4Nz+EIFrCQLi+vUAafqqqrlG91+JGv9gD9rkb5mq+uqZHs7GzZf+CAhv0HlBor7o7SV7a5yGHcXORwgYMQ6Vh8AXZ8NLtTuvr6elUO63IL4WUB4y4ei1dnmdDAcMOB7Yal9nB47fjx42oxyM0BaIRyUQ4B70jDu/94t2zavEng1i2c8ucqT1KwMLeCBfAD1J/BZxhTRcXF6s4+tGBol8PJs+AFt7TZ8AjcaQIHtzHAtPqGhjnj0bq6OoUP5xvixg13uOORtIiFYAFlffDhh0F4cX4gfjDIxzojCSEYgEYI5wqWh/Cpp59SngNClTeXggXgESu+M9vEMs3w8uXLrjxJvkCIucosJ9y4l2CB/M6+MJ+jiVNgwZC8gzLRz+Yz60Y6AHMChE/hti2ZL34b4yRto6NtNAIEr2//rAQL5onrxOQlOdP5qhTW3mid4urNlBIoKGN22qAdTnK1kEF7hIBtBdxBD2ZmrbnAaxXjkwOWtoI+ScZpclHN4zLlS/CJiBt126OCsdH2Tcpgxh6pv+HfAkIEChNiGCpbCV/6jJx/4FcynLtPfH2hTy2C+wF/sJY3Cr9fJlsq5cJzq6X+piVS8uXPWtcj9NUIakqc+e13ZbQSnj3wnXW6wVNZJbAwaOBxcuLEIZ7P2maCNqg4PHJBDufcYGktLFbaMUVVa/RVD3WFwZxw0A6/tPXssG2E5FgaC+rKj83zjnFQuUJON/xI2ns+NgyVOmnifDbrXXjxcAQLcLvFBVcs+xuqlN3dPVJf3yAHDx1S94hxBYELKC54EDLNGeI7+HoHfoSZcExJSQ1aTLF8hhB4xOsahBtuWJzixJaLO+JhhuEs7OA27JHVj6hy8C3LI82cz2b5991/n7y9/W0lBGpoaBAYLgvV53wXLs3d2u2VttAEC6SFV3u80nGvHZ4O2D9myL4CL+IKwpNPPSVPP/20POUBMM6JTSBCbHwffPBBpZWDcgAmP1D9GSeiTMeGA6fWuMuOq0LONsW6n1k+wtTUNFcakB7Qspk0DI960TNW6a1trQKhG8cH8eCmDOlj4+OOdZH33B8rwUJRUZEtjCV/ADfGN23eHBIn0hx0MuMQ/LJtbCvLhAHbmVTe51qw4NbPZnvMuJnXTGccIdp3ua9P4AWipKRE9u7bp7zbgCakh1cY66sQznrYD870SJ+dvOz83qwHccwhW7dtVe5VeQXJpGUy7j3ek7RJXNp4CQeiSf8UCxbMawqBjQ+ECyMTrVJ57m77pDZYmKA3VvAAoe+gW9oLSoNhpZS2/Ewmp1w8QahFvN6YVjdtkj1KPR1eIJbI3mP/IcOjbUF/XIk90DS9aEsBdhTO/f5HUvZP/1sLFXBFIYbCBGdZxV/+rPQe3CV/mo0aI4UDSggAbxU+merpkL6970jFIn1NQtlvuOZqKQF88Wqp/OqXpfe95+XKlOn+0zJQaZWTWP2FDSMWQj5pv5St3ZhmLVU8l5q5VDp7AgbpAoYXtdBleLxFCut/oIRl4PG8ahgmdQgTjGcYdsypWi4na2+S2tZVMj7ZbS/UzLITiz7RTeLzKVggHbnIw2Idm+Ndu3cr92rYUGBBFGpRBLsCp4uKVD+xHIYsnyHTsVHDwgoLKLNsxLHpwia7oKBQCgoLlX0DFcdzQYFOV3E8xwYOHfpEbWSc+BBHhBcvXrR5ke0xQyyO0b6MzEzVNraLC0Y8q83DLQFDdEgDMA/qAc1hxwICis2bNwvcWELIYNaFOGnpjDvzzeZ5oQkWzDaadDHT3eLhCBZwHQEG4mB9fmBgUIWIuwEM7CEPPATApVx7e7vSGjpw8KBtER59DT5w8gd5ANeMYCjw0iUt5GZ7EDLu1pZo0jgewX9OAF7gR45HeCeI1zhkHenp6XLvvfeqcUG6MCR+7REYcIyVYAF9AsGr6jtLKMTxixD9ivkz0r54cdMmew5geSgLQq1w7NnMt2CBgg/OgSafmnHSBW5+m5qalLehjz76SNatWyePPPKImvfRbvQx6EANFfa5WxhLwQJ4DPMvQtTvVt9s0lAWbCWwTIQAk6f5bs2aNcqGCOYQaiuRbskwurVWkn7zT79oBAhe335qBQuByVNvkrEJ8vnHpXfwhBQ1/lDyYKBRXXkwBAfGhoqbLRhxRFzdQ69eIb0Dh60/Katc60oD6+sfapK9WTCoB22Fr0lq5rXSdO6DBeFWUgsS0C5rUz0xJgMnj0vDyn9TBhZxyq9sH+B6QbwEC/D48OXPSs+BnZ4q/eFMRugPW3vBWvT7hgfkwoYHpPKrX5AieK34IrxJXKWg5O//QjqefUB8vZ0JbHfB6hsl7PCpaxG4EpFffq8SYKWC5zKXSE7JXTI5NWwtek0+hbDNJ00XHpecyhukoIZjwEOwAI0Gh72RyrO/k4Hhatv4qDbqOP+TYzg8EW6e+RYscC7RPMz+80tzc4ta8HERxAWfc2GFxdGGjRvDNuyGelY9tGra4o0LK7fymWYuxJgWqxBlo40ITVzY/oqKirA2DGgfjc8BN5aFclk2y8SzmQfp9GHOvHiPxe4zzz4rR46kC66RmItOs9/C5bmZ8sVLsFBcUqLcd6ItuDMMV57rn4kFrNflrF+vrL1jQz9TG/E+lGCB/bb60dUClexQ5aEPzPfOZ2y44A503/798uijj6o+d/IDNlGok+MMArtTp08r7QVuMJzlmnXONo4yQ9kOAP8BJ27yyLNIjweQ/1G2c5xwTACf8jDHI+gSK8ECaAX7KMSDfch5A2Fu7szeu8y+Ag+6eaVB2dDaGBwamlGgNNeCBTc+pHABp+sQukEIg3mksrJSso5lyfvvfyAvbnpRtcnkG44zpJGufA96Mu4VxlKwYONiGU4kTl51R5oObycQ0kFwDsHx2nVrFU1g+LOw8KSyuWPSlnGGJt8k45+udeCfS396CQeiSf+UChbMDRiYHa4kJ+Rc5ytysg5CBVxvWCmF2FipU1uvjRXTtXG70uZfy+TUoFqwmBsqLbTA6fi4lDdskt3pUEtfIqkZiySz8FcyOtalDOCpDXsCqNN7DxjLOCM24qND0vHcw1L6z3+tjCHCLoH2tGBdJYiTYEF5fbA0FhSejgWiN+7GpMZvGILmfp8owcnkhIzWlUrL7T9SLjHhLQLXLxCWfPEz0vzzFTJ+piYgXDHLSIi+szaaV7R2DPjwwqVs2Zv1DUnJ0Hy3/9i3pKOnwFpYBzammnZ+GRo/IwW1EKjpcUAh2vQQea5XBh4LalbqsVK1UooafiIXe3crmmqtBYP2CUGj6PCZb8FCKB7v6elVqt1c4IdaSGVlHQvaXHmVi00SF4xYSJplmgtLvrMXe3HayJj1I856GWfbw/HZzgUgXLS9+uqrqm38HiHLZmjWzTRne5lOfLDhfHzNGnnl1VeUhXCckrNeL5pHmh4vwUJOTo6iATdiZvujiZs0++Mf/xj2vetQggXSe83aNTMKFiKh74ULFwX2TXgyiv4lj6BOk09g4DRt715rDRAfjQVsCG+/XXuPcesD4gN8iafJk27fzDaNtMD3FLSwLtSNdD5HsoGPlWAB/Qz7NWb7SB+EsJOxffv2GU+azfEKtX+22wxRx8c7d9p9H4rH5lKwYOLOOMLGpibljvjFF19UV4YgkMNG2tlvJu3M9rK/kZ9CLH5rfuOMx1KwwLJZ7+EjR0TZNPKwZeRl42haek21VNdUK7eduO5x/vx5pdmC/4lQV/5I31B9n3wX3forSb+5pV80AgSvbz+lggUaRdTh6Ph5qWu9V6l051TCON0NyvsD3OtBc2H6hkqnwYid1lRYKQXVy+RsJywfTwX9saiNlXJZ6ZeR0Q45nHeTpGbAE8RS5Q2i/ux2tciEkcYFMSn5/TLR2Sat9/xECRRwoo+rA8qVpGUEUdlBiJNgARoR8ADRs3+n/Mmn3UJGNNHgKoQtDLAETHhmmgr98qeJUbm0+SEp+5e/DRKcQIBSv/JfZKy5xrK5EBC2RIRHXDfYlk0PyxaG3z8h2UW/kpSMa5VAa8/RxVJQfo/4lTtNLVhwCrXq2x6WvCrLpaqLpo4eE8uloPoGgS0GLYRYIflVKywbDSuluXOzTEz2aCFMXNs7txNtoggW3OYLbDpazpxR9gcoDODiywyxQMSpG4zNuZVDXsa7kZERpeKLb1gGF5h8dgvN/G7vY5nGuky8sk+cCEtwgjYCQLuPd34cZG3fSUMsYLmIBf6Iu9XNdIbIi3woD5tPbEDa2ttkwnIHSHrPNoyXYOHEiRy7z9letCkaIC1IN5wGnj0bnqX4UIIFlAeAtf+ZNBZA51B87+wH2Ct488031ZhB27GRIv4ISQ+0DQDPEENDQzPetXfWE84zxiPGLutnnQyBC97R7Syf+X4uQ9SN+hAez84OazyCBrEQLPBEHuXhOgRoQgBO0LSAgOaxxx5Tc5wb7Z08gvkSG3AnDdE+jG1eh0FZzm/N8udSsEBcoElRW1cn7733nnKzC5wpECBdzPmOfYd3il6Whg77E3nxPYDfMa+TPuZzLAULrJdhTQ0OfeZ2PZCsL0nvTzMPeAkHokn/1AgWTA0CbqLg9eHyYLaUNt9iaSl4CxGmCxewmQJoo40n678r/cOnPSY1vXGtbHxJXYFIzdRGGw/l3iTj473qG/wJhfojmlvGJS7Whpub7itXZKy2RBp+8HWtnUDhAa8+MGR6HEIlxDA1FmbzJ8L2MFRlcIMdPEkO5x2Wmm//i33VQ13xuOYqqVryFRk4vj9g0NEsg+UynA2OUXzj1BIAXw0ON8rerOuUUEtpy2QtkY6uAoemDLUXrsil/iOSV3OjsiMS0nij0mpwjhvtTQJCt5rzd8vQmGmd3J3OAf6e6X1w/wS+m7v0RBEsONvO+QPh/gP7gxbRXAxygcdFY3HJzB49aOmb37AMhOEsJM38sY476zefce/bSaOZnrGBxOnVq6+9Zm/e0G4AymbIhSxpYr5jHrOtJl6kG6zKb39nu5w7fz5iPJ3tiLdgwa1NZvsijZt0u+fee2OmsQA8whUsOGk40zMMnsLau5MW7FuGbBtOwrG55bicqfxw32M8QguG9bnS3rIn4PouDppEIXGx5gmcJofbxlgIFsy6YEzX2W/q+RY9pnFdycxv9pkZh6cN0J59bNIXhjzNMkLF51KwABe5+/fvl6fXr1daNybOiKPvAGgThC1sG9PNuY79zJB5IVxAnOnOOsznWAoWUKcJtbV1YfdBqP5Jvpu79VSS1olN62gECF7ffgoECzi9Dd6sYOPl94/Lhd4dUlB7g2VLQdtKmC5AcG6aAtoKyKtOa6uWSUnzT2TKP+I6qeGPaXikXQ4cv1a7/7NsK5y7gIUvrkjwhDmBGIyCDm6O/T4Zqy+Rqn//W1uoUAw7BHEQHoQqk4KFnoO7XGkd+0nKL5OXO6Xpx0sF7i0pWEBY8a//j4xV5MkVGJF0GIWEBoS5IIk9XpHwiub/ouonFf9p+x6wtXCzTE2NKTw1roFxAi2e0w0/s8aG+xhwGyu5ljtK2CfJrYTGz0o5WbdMegazlQtMjMVguqDOQL3zS6fwaJqoggXSjvRd98Q6dZLExZ+5iIR1eywYw7FgDqNrXFyaC0QsIlG22zsz31zGzbbCAB9oQXqQPuGE+AY+yKFWj9NhlMv2sj3ORTSfmY90wTPj/NYMobJ+9OhRGZ+Y8JzTZmpDvAQLOGUGrmybifds4yjLpBHuMAP/cPollMYC8Xn0scfC0lgIpz7mIf0RwlAj+hNAfrvllkCbOCbQRrg7jLW9hQse45HtZ1/x6gbT5zvE5pb0nCmMtWABau2htDxef/11e65gXwNHU+sBz5988ond5yY90eefHKZ9rZn/R+ItWEAboLIPrxi43sDxRg0FhEzj3Ib2gKdxPYRtM98hjbyFEIByQFd46Nn43EZlY4TfeoXxFSzMzn3oTPyYfD8zTydp9OmkkZdwIJr0BS9YoFABE60+yfXLyHirNLQ/IQU1WqiQDwFBpeU20lPtO3hzpT1CIA3f3SAdlz/w/NOEAb3q5q36jnvGEtmTuViOnbpZJidp5IcbK4bzzaCBzZ7+k/XLUM4hqV7y95YdBW1PQdlV+NQLFnRfTHZdkLZVN0vRNVfbACFH2T//tfTt+0CuqGsZljtKe/OcGP2pN/M+6ezOl73Hltl8uC97mXRdLrU2XsG4TvkmpK79EYGgwE2A4J22UnKrrhdtc2GF1gRSwoXvy/murTIx1WcJErTAL6BdwfoZzvcY8K4/UQULao6zBIGIFxcXq8WfuRjEQtFc8GGTBFd5oRYFly51BblsQxlYgHKh6SzTLH+u42wrcNq9Z3fIdoVqs5739MaipaVFnfht3LhRnfixvQzd2oh3Ji6Me+UFPbEJHRoatnE2+zMUrngXL8HCiZzAVQi2F2E0ABqY9Im9xkLsBQsm/aG5AHsZqg2GxxCzb3nyizz79u2fZiiV/GWWG24c4xEq/CjbrJNxk7ZIC8V7/GYuQmgNhNvGWAoWQGsYT4W3EC+aQQgTzvWZ555/3uZd0hn0xfWmujp9Wh5O38ZbsNDT2yvb33knSJgCPDHPIHTSgc8QFLBdzGvyD9/BtSK0uqAZB3eToC/nq5l4KSlY8F5bhDs+kvmSNJwrHohGgOD17YIXLJjExyZmZOyslDb/QvKrv6NsKeTWLBel6q3uiQcLD7w3T8iHDdQKKaheISfrblQuJgObpGCmHxvvksyTP5M0dQViqaRmfUNqW97S2grUCFCntomyqfJrQ4ZQx/f7ZKqpREr/4X8ZJ/bYXF+lPSd8mgUL7BufNuzom5qSrhfuVfYkTqHdsC/x+auk7J/+SkaKsvSGeZr2QjAvmPw4t3GfTE6NSkbhL2Rv1tclJWOR7Mn4qlQ2bpJg+x5+5U0CuF0eypuFYGG5Muao3bF+W/JqbpATVSuVoCGncplUn7tTJqa6xHfF56JJBP5PlDHg3W+JKlhw8pNpdJELQnOjgQXjI6tXq/vFoRbDMDaI71AGAItPsxykvfTSS8oDArwgzCekHz0qR9LT5dAnn0j1LO/bOpl7WGgAACAASURBVE8pSVekw3hXVlaW7SkAbedCGpsTk0ZckCOkIIZ5zRB34fkdvFOgPvYHQ+LgFcZLsACNBeAO/Mz2ID5bIM0QomzYWDiT4BoLpDv7Axs3tgMnvKAFnxkijWMFBgT5LUOWGU5ofoPxyE2fyUdm/OWXt6hxgLHwyZHDOj6HY/Pw4SOqThWi3vR0dcUonLYiTywECybNEH/llVfssWrSCnGMwfwCGjQOzP0sAyHnQfQrv2f/wu6Caa8G+fmtW5vjKVhAvZs2bw7iR2qvcK4B/uRZtgFp4F2kQwOHbcS3EJxs2bJF2cmAHQnzig/byXmT33mFScFCgL/ceCOZlqRPIvGAl3AgmvQFL1jgZn/KNyqdl1OksO77SiAALQVtfBGnqtpWQmhBglPooC3mo4yGtsdCuou8cOmYpGR8XdKOLZE9GUtl7/Gvy+DwefuPh1oVicNMAWOGw6ePS+VXv6QFCZ833ElCsIDT+0+zYEEJVqyNLoQMWCyMjUjnS2uUxwh6wYCAAZoLA0dTtOYCNsdBVyPme6LUbcAC4EJnlqRkWV5JMpfK4bwbZWJywDpJ0ht7v8IdxuyG5XTjjyLUWIBgQQvdMJ5gAJUGTqHlgysSZc03S/dAtnLvqq4CKXsSiS9Q4PhMRMEC+pYAPLnwg5qq1wIP6fA9D1djbJtbiAUz/LNjwckNsrm4RjlpaWkhy3ArN15pXOhGWz7LYWiWh7Tu7m6B54kPPvxANm3eJPfff7+9MAdNuMEMRX8zHxf6Bw4esPuPdbrhwHcI4yVYgMYCNxtsB56jAbMcbHTuu//+hL8KARo7+wD38nGNg+3hmGA/Mh0h1NFhXd7ss9nGR8fG5M4//EGNR7MOM56SmjoN39nWNx/fxUKwYOKNvispLQ1Js63btsrkpDa+bX7L+O49e6Z9zzGelrbXpreTT/i9GcZLsDA8PCyvv/GGPfeYPMm5G3zCdMTRBrjJfPzxx5WA+K2335K0vWmSm5urhEFOV7loB9robCefTT50iycFC/O9HkzWb47FZDw0P0QjQPD6dsELFsA0ECo0d6yVvOqblOeH/Oplkl/zXX2NoUYLDHIrnYKD0M/YLOVULZfC2pXS3pMScsGQXXSLpGYtkT1Hl8qejEVS2fiCdVpL1fnQHTv3jK830b6hXqm+7h/tk3ltX4BXAfSJ/adesMBNryVYQF/4J8bk8o5NUvJlbXMBVyLgBrNq8VdkrIbG8BJLuOCDZxJYvvdPSWbBf8uejMWSBp7MWCTNrR8Yi4SAEAJtPdv5shLAhSt0g6AttxpeVbQmkL5upAUKEOapcqqWy8m670l777sCvDR/M0y0sTAdn0QULHCOcC746D6Mmx1zQYmTKiwqcRLH771CLEqRF9+zDJaJcqB26/XtfKRzkctTtHjigLqw2QMdGxoaBJs6GBAEfXDaRzq7LbLNNHUKfcstahOKjQdwZjtmwj9egoXm5maBez24UNy3f79S69+3b59EDyhrnyrz4KFDYamhgwbzbWPB2Q9HjhxxNYjHDSfHCvp206ZNQafazrLCfcZhSSh7Aajz7e3bE2o8hts25ou1YAHl4soXNtDmmGMc/YWNdW/vZVe6wRMHTu1BW/YpvmW8uwfejwL/FTPNO/ESLGRmZqp5mvzHOZu4Mp3tfnzN40oLAUJSeDHBNR/aBDHb44w7/2f4HjRm2V5hUrAQ4BPSLRkmaZKoPOAlHIgmfcEJFrSGQuD0c3CkWqrO3qGuPcB1ZH51ZEYaPTdUcEOJu+P1P5ShMbi4ser0Y4AE6u/tL1eeIGCJPyVjsRzIvl5Gxy4F/QnNJ0MFFq4BnJE22dkqDTf9q2Ws0BImzLF2gpvQgsYbe+fMeKPLhIfNsG9KLr3ypBR96bNam8O6FgFXlBPntRcEm7YUSvBqhbEAmZu+131LzZiWtp3K3Sn4EQKvQznfl8kp91Pr3sECKaiFRg88PViuWGu0JxTPsUEBwgxhQe0Kabq4VmAokuOWOJpjKDju0h9zTM9EFiyQn8h7ECxwUWmG5qIvHMHCY48/FlQOF6xcqL64aZM9p7Fu4hKLMNIykT/UN6HeEV/mYcj0mULkx8YCKsNwebnt9W3y8CMP24IZ0J70M/uBcWxCM7MyFT3DrTtegoWZ2jrX7+dLsODVTmw4n3v+uWmbKW442ad4Rp9nZGTYfOnsW+ezV51I53hk+c4Q45HlMQxVXqK9i4dgAXTYuXNn0NgzxyHGHdwxutGioqJCfQc6m9/gefNLL7l+41YO06IVLLj1KTTP1q5bG6RVRlwRAlfyIQwtwjaCKQBxK5P4hhPiewgonLzofD5rae5EWh/ojHawLYybYW1t0nhjOH2VzDP/68iF0gfRCBC8vl0wggV7Q2Jt3nz+SbnUv09ON/xU8qpgpFHbQ9BeHCI1SDdde0Gfvt4gxU0/l6kp54kfNnJY2PrkdNXjkpq52BYunK7GtQn9PhEY60/WibE5yfvHR6X1oVuUUOH0Fz8jxV+4as6vPLgJFZBGwcLceYVwmYBgRwGniSODcumVx5S2gjbqCPyukuafr5Cpy52WnQr2td7c4zrFfPQ7+xcb+P6hZjmc+11JybhW9hxdIvuPXycdPdPvl4KHxyZapaTpV5IPQRoMlSqNhNleH3IZRzXfkbKWm2VwtFLT1IU+Wujg0g9zLFBgvyW6YMHua7/fPmXj4o6LMDwjjpPPma5CoN1bt22zT+fwLReoLHfVQ6vs/jPrJ81iEbLcUGU585gL51Dfeb1zlueVz0w3v0EcJ4AQMhzNyLAX96Qh6ecM33jjDXtjaJbtFU8KFm61NzTx8ArhRXek47RaaQbdFjBqyv7keOM9dow3bl6dfGI+e9XHPFu3brXby7oYYmzCuB7zepUVi3SvOsx0xhmGU288BAuoF4ZYca0L/UJ6MQTdqOlBXBECYHiS+RhyDszJyYn4Pz1awYIbDeEFB+0irzFEGnAl3js+2qG0E5xlsM3O9EieG5ua7HpYH0LSCmFSYyFx1jKR9G0y759nv3kJB6JJXziCBWNDMjnVJ+cubZPCGm2gUatlUx1b20aI9rQVxhshXGju2GhpKARvGH1wMTl6QdLzfyKpmdfKnowlsv/YtXLu4mG54ve+xze3g1dfeWCdSsjg90v/wfel5CuflaIvfEZfg1CeEBJDuJAIggX9B6z7G8Kj9tW3asOWlseI4i9/VjpfWqvtLJAvbZX/+Zuc/P4rSjNgyjcmuSV/tAReWmuhsnFLkKYNeQIuVKvOPSD5yjuEZZhRaf7Mxi5JsGChoGaFFNaukIKa5XKy/gbp7EsTn3/MxiMgUAgeW8RtvsJEFyyQLuBTp40Fc4GJBSfuiEMFlt94hadOn1YnYTBUx0U5QywcET/f2jonmxkTx3AWw5HmoTCC3zE06w0nzu8Y4hssqqF+DHrddtv0zQ0X42vXrYuIlknBwvwJFsAvx7OPqw0rNnPmGEN/Ig2n4ezbZ5991r5+ZPJGODzFPKeLiuzyWC5Djstz58/POK5ZXrRhqHaEeudVbzwEC8Cjr79fnnjiCZt23Hxz44urS7BTALyQH4DrAc88+6was+xb0hiGR8/Pgs6xECyYdMUVBGqngQ+IH+PE+6WXX1LXcUy6m+WY6ZHGUc5MfAk8MFdFWjbyJzUW5m/tOJv+Sn7z6eivaAQIXt8uGMGCZmK/DI81SM25e7XBONso40p14qqNyOEOePAGZzZCBnWXvGaFDIyU2hshW2Ubf0hXrsiFrhzZm/UNSc1cJCmZi+XAiRtlZKwjogVjvAen1ljAxk3DWHGWlP/f/63cShZDvd8CLw2CuU5PBMGCMswIgYEFk5fapeFHX1fGLEGv4i9cLSX/+Fcycgzu7hJpUxzo59aLh2RP5rWSAt7MuFayTv5CrqhrPFr4AL7TG3u/tHa/btlGwLiJXqDA8QbBAq5DFNTCJsNKOVX/PWm68KSMT3UbCw8s7jBBJw4dF4pgAafkXFBygcnNB5/XrVs3baHpNucMDA66ulo0F7C7dwfcO8ZqseqGS6g0t3qdaeazV9wpXAhVp/MdyjQB71kPworKStt9p9kfZhwbHOLgLN/tOSlYmD/BAvoUwjmol2O8YUwgNMceBAt8Rt+mp6fbPGHyh1vfuqUNDg0FCStM3mEcxgbdvo1HGvkdZZPXWY/5jmkzhbEULJj4YExtf2d7UD+BXuwzhAWFhUFj72JHR9Dcx37Edxs2bpCxMQjDI9tExEKwwDrRvsbGJrtNwAsCE87NxBdCEFwlMunBMmIVvv7667bQhnxo0hdxaI3Mpr6kYCEyHpsNjZPfJGns5AEv4UA06QtGsOD3T8jAcLmUNf9cjlcsU9cfsIHBSSuEAHnVyyzDjbERLGCDdbrhe9YJqzszltY8rQQK8AQBjYXS2sfjOqk7GSK8Z71h+5N/SnxDfdL0y5uErhQpNCj+kjZSyOf5DBNCsMCrLLY2gl+mutukavGXlUAGLihBo6pFfycT7c1Kc8H+M58HzQXUDZeS3JzjeXJqRA6d+KakZCyV1IxFSnuhb0DbhjD5Btd2BkfLJA9GTiGoU5oLK/VztAK6KniPgCvK5VJQs0wJLXKqVkjV2dtkaLRJ/FcS06DjQhEspKamTVtcYpHJhSbC17a+JpOTk2Et9J548gm7PCwQWQ4XkNB+wOmezesumwyTt6KJnzp1Sp1g7UlJEXguqKyslM7OTrnc16dOg7HRAx4mLqiPzzjhw8lkf/+AuqbQ1Nysytm5a6c888wz8uabb4ZFE682sB7ne6bDkB/p5hZiUwBaOr/3ek4KFuZPsMA+aW5pkT8Y3hq4WUX/cqPHNGgSYcMaifCI9TB88qmnPHkI9cDYoHM88ttYhziphl0HGPnMyc1VwjMINi9fvqzGI2xRRNLWWAoWnG0tLi5xpRvmM9Dt1ddeDZo7YIwV6exDjlc8Hz58OOwxauIRC8EC5xKUCxe4Jo4QZNG1JLVl3nv/PYWr+R37BGlmuolruHF4D/IyjkmaIYRgNdwyzXxJwYL7PsOkUTKepFGseSAaAYLXt/MuWKDtBKpF44qBk3A+34i0dm2XwrrvSq7a+ARrJOA0FFoKOozevoI6ca1aLo0XHtcTtbKnQIbW+E1ODcuhE8uV9f2UDBhuXCIDQ/XWHxbzJkhonbz37dkmJX/3F7Y9BWyQobUwn4IEZ92JIViY3m/4Ux7I2CPl//w3ls2Fq9T1iAvr77X+zLFJns67Tl6Oz7OzXv0M7yTwDgEDjrADUlKz1uJns31+mfQNyemGmyytBQjtgscXNRAiDXOrtWtK/Z3WhFBaRVUrpLT553LxcoohuNNaQAH6ONtk4hzfeCILFrg4vHjxotx3332uC2gu8rCQ3pOyJ6wFP8p9/4P35be//a1nmVjAYsMf6KP49ANwwXUCtAOLabYH8VUPPSRr1qxRp8duVzzwLeD48eNKvRmW4O/8w512WdxcPPDgA8qKPNqC/LNpk/M78/nIkfQg3NkGhsCjv78/7HopWOD3DFEO4vfep+eh2bQjkb5JNOONpA37FpoIGAcA0N65GSV/oU+ef+EFW+2e5YQbor73P/ggiPedfY7xgCtMbmUSX7d3s0lzjkfUDXhw1YOydu1a2bBhQ1hXrlh3PAULIyOj6goYxwbphhA4w6NLd7f28gCBCMYO8nKDzu+gedJ72d2LBNvhFcZCsICy2Y9wUUu80A7E0RbGEc7GFoQX/s504HHmzBlXDynEgfgUl5S48qSzTOdzUrAQn/9TJ52Tz0k6mzzgJRyIJn1eBQucNK84Ti4hZNBu6nwCewp17fdKvuU2MtLNzezzr5S2no/tCVKra4Mh9cL1YvdxSclcqjxBQKhw7NQvJVgoMrvFqtnhsYj7LUOEvu52Kfs72FW4OqEECQtFsKD6fXJCzt73S01Dyy5F2d9/TqbaDEvT86Cx4MUnXX2lkpZ1rezJhNbCUkk7vkQmJwOGSE1+bWh/2LoGAQFA7K5DuI0/dc2oEi5hb1DuLn2+CWuc6TFDISNDr/bFKz3RBAuYJwNz5RWlgbBm7Rp7YYmFnQlc4GFhXFZWZs9hXvRi2fBr7mX4DOWj3Je3vGyftPM0zKvcSNKJA8KSEm9/9NwAwDo6v2E9eGYaFuLAl4txxkkbnLxBOINv+Q3LiSakK7fSsjLP/mFfRUI/2G7gd2yD85l1R4P/fH+bqIIF0kVdidi4UW6++Wa1EUXIfnCGGEv5+flh8ZjJu6wrNy9X7rhTC8VMPmY9SMNmLFyNJJYbTmiOiaLiIntDSTyAg8mHEC6EUy7zxFOwgDp2fPRREH7Am4B5sbKqSuELTSjS0wyRFwY0ia9JD6aFCmMlWGAdEPqa+Jlx4Hr77bdLUVFRWLzGMsMNyZspqSm28MWsH3HwAvkhKVhIblzD5a1kvvnnlWgECF7fzqtgQTNVYAOOjYTeTOjTy76hQilrvsV2Jem2SYlXWkHNjdI7WGjhE9z5Pv+U5JfdI6k4DVbChSVSe+Z1608o0J6EGDS+KbkyOS7tj95uuU1MChZm1S+W1sdUV6vUrfgXpbVQYhlzbPzPReIf7gs25hjhncxZ4RSqDr9fRsYuydGCn2ojjsod6lK5ZHiHoLYQ6r7Ym6K0gbR9ElxhiI3Wguv4VLZRcO1C11PXer8MjcKNVGDsqMVMqPbF8V0iCBacC1ku7rAZPXr06DSjjc6FHhabMPZFQ2Xh8FdPT4/gJN9ZlvkMFe+6empmBfornPJD5WF7BwYG1VUFs063eEFBwMsJaYPyWU55ebmiEeiABS9PlvmMNKh0M38o3MJ9Z5Z14kROSDripNcULJjfutUHA3LAHbTgAh5xtgdxt+8WWlqiCxZAz5qaGiWAA+2pueDGo3gP7w3wKoHvZupjs6+QF99hPKK/2fdmfyOuxqOLC8VI6nLWa34LQcr6Z9bLLbcExhH5zgwLCgoj4r94ChaAPwzNQoAAvIkn6YgwNTVVjb8Pd3xo09bsQ+QpKi6OqM9MOsZasABPD8DJxJFxpEPTrLCwcNb4mrg746AnXBavfnS1K62IB8OSUtglC14zh/Oc1FiInGbh0DWZJ0nXUDzgJRyIJn2eBQv6bji1AXzWxgL2FNq731VXH5QLPHXVIb6nqM4NUFHDz2RkXBuhIX6qc/x+GR3vkkM537evQew99i3p7DlpG8czN0ihOjTu76zN8GhdiVR89Ytahd+yD+DUFEiU50S9CqEMOuLP0u+TwexDUvJ3n9MeNb5wtRR/8Wrp2/uO/jNNII0FaAIUlK8S2ABJUYKFr0lN8zZb68bkv4HhKqVBgKtG+rpCjK4UudppQB3LpEC5t1wmJ6pulOLG78vlYaj1crOKcH5sMCSCYAF9wwU+Q2xEq61NDRbNAC7mzBALTWw69u3fP+OGBmWzfNQJg3DcxJhlIs7TWXg76OntndXi0eQ5t3heXp5qF9WSnTjgGZtybEBNGjnL6ujomOaK0ywLgoYtW7YEtd1ZRqTPpCPCF198UW0EvDYDT69fr+rmNzPVdamryxYqqI3ELcFXVtBnkVytmKm++Xq/EAQL6LO0vfvs/jD5yoyDh8FnMABIbZJw+5v0h40RlIlyWLY5PhEHP3R3a4O4KD/SOlgXQue3BYUFajxyTjHHJdIAEH6wfrOsUPF4CxZwxeHp9U8r/Ex6AX94vln3xDp1dePZDRuCaMs2PfzII3abnDQJ1S6+i7Vg4dChQ3b/kw8Yon34L/jkk0+m9R/xmW3Itr/3XuhrcsQF9IM9jtnUlxQsJDfAs+Gb5DfR8U00AgSvb+dZsACCBO5WQ1thbOKiNF18TgrrbrLsKcB+wtwKFSBkKG26VSanzMUrNzxX5FLvKdl//Hp9fz1zqRzJ/4EMj7ZrLwL2xii6zo7ZYPH7pHPjA1pbAdcgklchZvWnZ294YShxoFeafn2TbWsBniKaf/Ud8Y+PzrLs+PAKNBKazu9Q13VgY2FP5hIpLMdJKYzGBfgZvDY+2SlFjf9tGW+EIcf4aSzgWhOMOuZW6rENt645MPJYe4O097wjU75hV02hmI2JGU5TEkWwYLYXG64Ua5OBxbG5WOaijiE2IQ8/8rDyBoGFIReHZnlmnO8R4mQKd45ZlhmqE0DDABqMeZnlRBs/d+6crFq1StUdqn3vvveuTE5NqXYRd9bNZ6iH04Uc6IEFL8tkHO057XFHneVFGqJ+aBfQroNJPzP+wYcf2vjjG+LtVR9oDbzNMtgeplG926uMhZC+EAQLoCPGyZNPPal4ytkv7A/2D8ZrOKfJbjwAYZHXeEQ9OJFH+a+8+oo93mfbz2b9iIOPIcRT9Vjjnm0y26jGY5gGYolbPAULqAOCHC9tBLanqqpKGSOk0IZtQwgDj7PxBsH2xVqwgGtqpLkz5Hz27IZn7XnE7EviNJsQRnBhwNJZZ6jn49nZs/pfSAoW4rMOnE2/J7/58+kLL+FANOkJIFgISMmHRqukpPlmya/VatJ5lTcErNS7nnzGb/NT3nKv+K9MBLnC81un0U2tO21vEDgJzi66Xfz+KWsyxYYteNM2n4PU39cp5f/4VwHBAtT3E1hrIVE1FmytFcvQ20jufoHxSxrALP7y52S8IndWf6jx4w+f9A3U2nZAUjOXSHr+j2ViIthoHBYhU75+qThzl+RX36CuQcCTg1OLJ2bPEFpUXa9sOSiDq+oZaTcqrYma83fI+JS+/x4/2nj/ccynYMG5IITl9Z27dqkFPjYQoRZ05rtDn3xin5KGQ0Oq5aN+uJU0y2KcC28sxLEpx4l/NItv4oU6L13qktWrVwu0IbBQ9tqsAZez5865LqBN2iEOTxDEmeVxEU7hDGwtNDc3x2zcot633n5L0Y91kn4Mcfce96FJc9JhphA4u5WJNgJ2Ge5AZyorUd8vBMEC+QyGE9mnoUL02WOPP6Z4jN866e+VjnzQIjLLJ++iz01+fumll9R4jJSvnLjgGRoyMHLI8slj5D88Ayc8nzl71h6PbmW5pcVTsEBalpYG7JwQbzPEVTGTrmY8O/tEVHNCrAULmKOIu4kn43hHQSnb70b3SNPgmhNCUvIa6/MKgUf60aOzol1SsOC9Jom035L5k7QMlweiESB4fTsPggWtoYDTVD0BYlMzIpf6j0pR408Ep5cx28CEVdZyybU2U6wb4ZmOzR5/ln4prn1CsEnT6uVLpPE83PwkgDBBbXr9SnPiT7Ct4PfJxfV3BdlWwOn6QhAs9B7cZf85gU9i+WcZ7oCbls8SKqh0n0+afvFtKbrmaimGFsg1V0vLz78pV6aCDREG+GJu+SMgCJmUfceuV7ZAlIeIzKUyOHLG4FeNl98/LrWta63rEPCwMtfjcKUUVEOTYYXkVi6X8pZbpX+4SPxXcDI9t38S4QgW3n33XeXGEBv/YOhSm2RslGcG/S0WoS1nzij/39XV1ZKZmak2E88//7y9MfZayLmlP/X0U0Fq8ZGOHbQHqsLOsrFo5AITITY4G5/bKK1trdPGJ+tkaI4lMw3xtrZ2eebZZ+yF87QF9K0B42B79+4NuUEz60Ecqs6h2oF3MATZ2Ng440bfxNtZD55xio3NPcpUdLot2Go78Vj10CplbX6m8px14DuUy3IYsk+wAcAVEPM7Zx3OZzNvIsQTXbAA+pGGCLdt26b6hH3APjFDasy89957ytAivw+H3sjb1dXlOh7NOhjfsHGjYD5xlu2s0/mM/EgDtLe3Kzsn5jg046wLaRyPzvpmeo6nYIFtgX2ZP9z1h2njhfi7hWgT7Fb09fVNo+FMbTLfx1KwgD6B5gA1VzgHsE/IewihYQJNE/aliRPp4gyR10xDHDz30Ucf2fO9SSvWjzRVtzHPAScIwlBGpJAULEROs0hpnMyfpLGTB7yEA9Gkz6lggcbiTGv0ECqc6XhR8mq/o7QTcqtumGPBAk5KlyvVb2WwDhubquXSPXDE2HyBGbkx9EtGIQzifU0JF7BZ6x9qmPPNj5M59LOFo/VHMdV5Tmqu+7/6VJ1XIBaIYKEnhGCBJzJuf4judInVZAL6asEN6hkpL5Div/ucnFaChauk5ItXy3jZCfmT0myx8qo/WPJOrPCIrJyS6rVaEJYBt5NLpKVtZxA/k3eaL74khfC+UrVC8mvm+voRNCRu1Nefqm6UnKoVUtTwY7nQ8474/FrlHgIG9nk8+zkcwcJdd9+tTtgfWf2IMmqF8JHVq0WHiIcHuMuLO8o4Ob/nnnuC7jObC0ZzYWfGkQcbfKZh8YlFoXOMREqvhoYG2/ghy3aGqBuADW9qWprgXjPqMfuIcYYmHlBXPpJ+RC2GUQ7uPnOxjLqQhhBp2Jxh04Q6zLLMuFk243CPiY0CcWUb8IxyVR233ir33X+ffPzxx3YbSD+WY4ask3nwfO78eSVkIc4Mb731VtU/wB9pCHH9At+wHLPsUHFT+MJ2MGR9cAuYkZGhTpEvdnQooU15eYXA2CVcVoYqPxHeJbpggTRC36H/BwcHlbtFxaO/1VduEAegb9Av5DOEJSUlqt9N3mGZXiHqwok1TqRZLspmuaYGA+LYXKalpQUZbiWvMXSrCzjhtBkGJ4E36iN/mfXiHeqB7YhIjMOadcZbsMC6Qhk9ZNs4f7K9W7fREHfwXMYywwljLVhAv+3erTVXzH5HGzCnkB/wDh6D2i9c8BzroXgPGmi4dgENG5QFQPnkMdCI/U/64ZlxhK+++ppn3aFolxQsRLauC0XL5LskLcPlgWgECF7fzqFgQW+ueProv+KTodEmqT5/u3XfWmsOaBXpOT4thWChWl+7wEktbDoMj1W7To4TkwOSknGtcjWZmrFEDmQvn5dT1ZmZxi8DR1Ol9O//l974LmDBwsxtneNJxBLc+Ib6pelnyy1bC1fLqWuukgvPrtLeIWyJvSlgmFs89SLSLx3dx2TP0cWSYhlxzCu9SwkWnIvMjsu7lMYAh7NrTAAAIABJREFUxkA+DCvOodYCvFFAcwj1wgaDbUCyaoW0dGyQ8cku0YLJ+AtpwhEsYMFlLqaiiaMsLM5YJp+R5ly0OevhZgMLP2yOcW+Y4yXUApJ5vELwBujAxTbqJS7ElYtN4gSXc9iYYAOLu+Ejo6NKNRtlYcEKOwFIb2trkxM5J+Sxxx6zaYg2c9HqrAvPUFuurauzN+Nsmxf+TB8fH5fNL222hS9sg0lrM37Pvfcoo5doA7xkQJAB3OnSb3xiQrnbxIYSmh3A6e233w6ijYk/+5JXPLa9Hti0AEeOQYbE2xni/dZtW+16zDoQN5+xEWC9SEccsGtXQAvMWX6iPCe6YAF8Z/YV4nn5eYq+3KByo0fac2OGEMIhczOO783ynP1g8vnx48dt4QJsK6hxaJ0Wsy7yAfp77bp1cjQjQ43Hvr5+VS94GfVhXIC3MR6hoXAiJ0cJQyEIM/mH44XeFVA+2gntmNpaePLR/2mh2sA8ZhhvwQLp2nnpkj32gftMALqZ2kssx8Q9nHisBAsmXdF3EPo428DxjXQIZ9E/6EMY74UGE+ZdlsOQbQB/wfMH8imBwmNaoIB+V/zl+J9DudQC4Xt4pCBOwAX2fZz1sL5QYVKwMLfrw1B9kXz359MXXsKBaNLnULCARRQ6S1+F6BnIlJKmX2q3dlXLpMDeTMz1SWlAY0FvpFD/cpn0uanC+eVSzwlJyVgiKVlL1d31wor7rT/X+G94whvsOFHX1vQvPn67MtZYfM1VAtsFRdBWWMA2FvBnBTAXW6AJ08OjTzQThmMR6PfJpa3P2EYcYRiz8UfXia+/2+6DK/b1iXniD+V28qKkZX1T8e2ejCWyP/ubMuUbU3yr3btqmvQNF9g2TeLqbtJFYKEEGZaAL7julZJTsVyqztwh/SNl9kI2nn0djmDBXEhx8c202YRuZXCBH6o8bmYoVDA3PhwXCCOlF77BxuPDHTvszSwWjSYuJs54h2fgg4UnhAzPPf+8vPDii7Lt9W2yafMmFX/iiScEm3canUN5bCdCPLMshtA4wF1ftoNhuG2CgODhhx+26yHebA9Dtg3v0YZHH3tMNj73nLy46UV5ecsWefPNN+Wll1+SF154QZ599lm1yEd7WR7bz3LYNuRBHXDXdsE6STTb4JzPvNqFTSL7mzizbtaJZ1MYhHz45je//Y0y8OdVdqKkJ7pgwaQT+hCAjduLmzYFjQ30B/rC7B/0BQCuDs1yQsXJJ6zngw8+UK4FWT75AM+IO+tD+l133yXr1q2TF158QQEEVJs3b1Y4r3viCbn3Xm2sFXyCTSJ5DN+yXIaoAzZCoAETLt+6tS/eggXUyf6Bu0y2xRmSXqTjmrVr1UbbDedI0qIVLJj9znYgPHzksOof4Gv2N/E309DWBx98UJ5/4QWBgc3DR47IkfR0HR45Inv37VXCymeeeUbuf+B+uzyWxT6HsInxjz7+WPbt26fysi7mJy3BP7O5SpIULESzNk1+G8n4TOYN8Es0AgSvb+dQsKAXt5NTQ9LatU3ylCABmgnfVRoLUH2OpyX6UKev3MjocLkUNfzAUBXXHUBNi4rGF60rEEuUV4jGc+/PqwX7oAFibCD8E2NSde2X1aZXCRY+f5UUK+HCwjXeyE0TVL3f/+AD2b//gN4cG+0OooetNRAYRFG/pztJq86JxlItrPnC1YrWpf/nL2W0gafG4PnA1Ymo646gPeRXLEYmJgcl8+TPtNtJaC1kLJH+oXrH4tYvIxPNkl+1bF7GIbQVMEbhhhJaS2o+qF6prmQU1q6UE5XL5WTdjdLVf1hgDyKetIxEsOBcqEb6jEWZc0ONBRrAuWBzKxt5sDnAvVrQhAtSJ3280p353J537dotd9yhrxNwgWniwgWliS83t9RCYJsYIi/zIw9ogAUp0swrEbgigpM0Z9vQHoIbzs402LCgijfqMHE242gX8GAaQ6Qzbn5v5le4//Y3dj7kZ1m4LnK5r29a/4TbL8iHPqbBOdRl9gHjJm6oHwIc0BY0hoZIuPU56TdXzwtJsACacHMNIRx41aQ/42oM3BIYz+gPXDUKpy9YPumPb9LS9trXe9DvrAehyY+Im3ML3oMfCRA2IY2AcQdcmc5vFR9Z6u5oY441Hs32O/Ekvl7hXAgWUDfotScl2PglxwpphxBtRPuxAccVLfYNQ692eKVHK1gg7mb5oDH4DPZv0GfA17zmhTaYbUMcfYj+NudU5FN9Dm0XS2hgfot3zmcIWrOzsxVd6uvrFa+beUxa4vuampqI/6OTgoUYrlMjWCuaPJaM//n1gZdwIJr0OAsW9Mk5NznDY2ekrm21FNZoy/NwOad82asTTJ0WSgAQt3dVWkuC6t815+6eNinyZDez8BfKIwTc92GDdrE7x8irhSez/TOKelBjs6s2vH4ZPX1kQQgSnIYk3bxCmPQsLy9Xd0jxR/baa1sN2sd/QjDxYF/5pyal8T//XRvEVBohV8nl7c9Y/UCcLAHDPE320E7IL7vfcjsJOwtLpa0j3aAdhX7d6jqCsrHgolUQt/EXVJdDY0m5vcS1DHiKWSGFtTfJmc5NMjnlplFEekcXZh3Lsk9onAu1WD9zkWeWi4UZnrlwM5+d8dS0VGVTgfwYjxDXAKCGjZNK4gT8gAvxR8h3xJFtwDPz8juEBJbBZ4RIW/XQQ1JaWhrk3cJtDIbTZnwHLxGwdG/Wh0U36iN+bANxMHFiu8z2MM38juWxDLglbGtvM8Zb5PwJ/NEPb739ts0bxAObB8RNHPDMdL7DphEq8OHQa77yaMGCdjlq0t6Mow8vX76cUO1A/2RmZapNnImrWxz9Ae0BqKDPhs7gA2zyMB7N8tn/DPmO/c9nM8Q785lxlMF3DCEcKysrs4Ups8Gd33gJb816OzsvzYo+5hyBeGVlpe3ZgOUzRHsZRzthk4U4RhNCsIBySU+GrAthZlbWrOqCcAEaVOwXlo1nZ518NvMynxmiDOZhSFyff+F5aWpqUkIF0BNXwB544AHVNpZBHPjNkSOwURbZPAfBAsrBnEwcWD7SULZ5/SbS8pP5I+uPJL3+POgVjQDB69s4CRa060UIFLRQwS/9Q8VyuvGHkl99vb7+YJ1Qzs1mJYTNhpqVGp8anI4i30pp6XjWdVKc8o3K/uPLlTcICBb2HlsmlwfqXPPO/aDUm0Ndr18uPPiThPb+4BQo8NlNsEBa4o4hVL7x54M/GdxX5iLCPDEx4/jW+czyYhL6/TKw9zV1zQSuJ3HVpOkH/5/iCW3EkZOT2T9Mm4sQJ7tTUlK3XnANIiVzsezJXCK1zTSwFMBryj8hBbXLlQbRvI/LIGGDY/xWLZeylh/K2IRp/RxCTLSF7fGLz45HRmdsosFjPLHjoinWIRdLXDyBpwGsh+/d0t986y25cDHYJWes+dwsD/Hzra0C44DED3gBd3MDi3d8RtxsA+LMj3c4GTXz8Blp8MmOTaY5RjnWzbSZ4vjG/A6eG7CpI51vvvlmu69N/Mw+QZwA3MgXZtuwaWdbmAffbN/+TtBm3sRlJty93mMBbuJKPEyc0T7mAV2JHzY8KDcWeHjhF006rq243SMHTQFoF3iwN8EECxgfuBIB7SH0A/F1hhwzSM/NzQvi70jpBoOhj69Zo+pjuUF8ahmTBL/yPXgC/IAQADyIL9LN7804bEOgb2LFN8ezs71pdIueA7GBNeegSOnD/AODg0rTB+3h3IS2cxyDNqADnk37F/x+NiE83ZCuDMkLrA/ef2ZTNr7BPLb+mWdsvCFkglaCs0+Zzv5HCDD7n/gAT8RZDrQUMjIzlUcK1Mm+gEYHxiDy8xuWwRBzFDxZRNK+l19+2aYZ8UMIrQzyaV1doqy3I1tTREKHZN4kbeeSB7yEA9Gkx0GwEFjYw9jaxFS/XOj9QE7V/1Byq2D1XW/eqR2QCBsYeIHQ7vW0d4i27u2uE+LIWLvsPYa76kslJXORHMn7vgwNm5ubeR4Qlnq+f3RAqr72FeUNghv2hRJ6CRawoElPT1eqe/jzwkI5JydHLXTcFjv8E8QAdXsfs4Hr98tUX7eU/eNfaXpfc7WUfOkz4utKHL5A++vPvKsECxCI7cm4Vk5VrRY/r3WokwU9bkuafqaNNip7B44NfajN/hy/w5gtbvyVdA+ki98/YV9HCjbwyLkovHFJPrE1Fm6bfgLExWGsQi7MUB43f1BP5QIN6TCUBpeIb771pjoVhaEt4sqQ/Ox8Znq0IcvFaRnG3XPPPWcvLIEj24EwFG3QLmcepHFMw1VmXl5ekFs+1E2ItB3EG99xTsDCGHfE4SoTuJq09sTduGfMPNiIYOFL/JmOxTzsMpw8eTJI24K4mzgxLZIQG7yXXn7ZpjOuO5D+xMEtBJ65eXk270RSZ7zykhbsX7QNJ+Nu+DMt0TQW2AbQqKWlRdk0IK6hQlxraW2LTpMFG2FcTcB4tOcPazyCN73qN/mF41GFFp/jO/DL0+ufVuMx0k3iTPzCOdYLP6R3dHa6rsNmKtvtPdwDs81miDgFDBACun07mzQIYTmvMHS2NWsWGgsmr035fHLs+HFlLJFtYL+xLtSNNgKYhpDtRkj8mBfCqrS9e5UmnFkf6MDn7BMnXMtk/fjPghHMSGiHOc3ElTibYY1hMDSSspN5w1sDJen050enaAQIXt/GRbBgnxT6xqW+7VElUNAChOVSUL1ScqqWS07VjdoTwxxvSJyCDLjVy6lcqa3QK1xWSkdfmuuEeHmg2jaCl5q1VDILfymj412ueed+gHIT5ZfJutNS8n/+WhtrxCn6AgIvwQLoCQNw+OPCnyjcITlPrfinxw3E3PSBX/xTE9LwwyXKUKai9ReulpGjH8w7X/h95Ikr0taZro2OKsHCEskrvUfg6jWYRn6pa3tIGS91jpNEeoZmEW0ynKz9jrR0bhafXxujRHtwbYlXl4LbF96fBlSauUjnosZclMU6zg0A6sLiDsa23njzTWVDBKqfsNwObR3e/SWfq7ZawsTZtHM236BujC+o1BeXlChciTfHJkIuVhHHe7aR6c5NOYwiwhOD04I564tFW0k3hmjDuXPn5NXXXrMXyWZbiDsX3MAZ75mOEGlsC95t2fKKNDe3CLxHkL6sDyHjfBdJCLrze+B+8tQp+1oY6gYewMnEj/Qmrjt27FB4sZxI6o9nXtIm1FUI9g2EbIl2FQK0IU33Hzhg8wn7gyHagBNhPCPEWAfPR0tb8ENRcbHSxsEJL8Yb5zDURdohBDDNxAffgF/wPfA6e+6c7dXFxI/tNNPCjfNbbExJEzMkvwKXS11diqb8Jtw6mA/f8VteTWD5aDfGC555pQQaEvw22vD8+Vb76phZF9qFZ9Q7G40Ftof44RnC3qNHjwpcDauyLY8hoCvbyHaz3/Gs8LI8OiAOA5/oF1zRYT1eayn8F8HeBspjWQgB4DuEGzZsiIieWN8BDwD5l8+oB+XW1AQ8kZAGyTC8dU2STkk6ufGAl3AgmvQ4CBbwB+uT/uFiKT9zszYEV6VdOMKmAjQWbFdyc+zSzm1zlF+zXAkWAu9WSs/gMdcJsbM7T9KyrtN31bOWSHbR72RyatA1r1sHxjctsInsO/CBFH/5s58qwQL+6LZu3Sq33367stRu+mTv6uqW/fv3yxNPPqGsucPfPVQF+ecYV7oruxY+aX34d/Z1iNPXXCUdG+gthJNZoH/iio9xr9Fsf09fqdK02ZOxVFIzF8nx07+R8Ynp95TPdm6wtIoSV1tBG3m9QV1dgoAS2k/1rY/LyHiz+CwtjNkKFkAzLNRgIFRBd3cgzrQYhVjIdnV3qzurcF9o8oVzQWf2pZkPcbwjON/F4pllmziYcYw1bGo+/PBD5doRp5zQPIBK+4OrVqkFIa4wIY60p59+WjZt3qwMpcEwI4wSmu01y44F/uaGnOWxTXzGJqawsFA++vgj2bptmzy7YYNqA3BetWqVrUoN6+k4UYfHiKfXr5ctW7bIzl07lQbERcfVFLMdjDvrZf0zhW5twDc4SW5obFRaJBAabH9nu7z++uuy5ZUt8tZbb8nb29+WtLQ0deqMObOvv39u5kVjHpqpbeZ7bFh6entdx9ylS13S3d2tAPnM7+Y7bvYv+gTj2p5DjPkCfGa/Q1t6emxXprNtA+vG94j3YzwWFckHH36ovJiATzEe4RkFXgKwQbv//vuVUArjEV4B4CXinXffsfjk3DTasg6EjM8WX3wHTQtX+mBO7OoSuImMdR+jXPCP6gOrTzAHA5BO+kXTLn4L3NEGtoVtZX14no1ACbT3mitRXmlpmezZs0dee+01dVUC/Qu45557VL8/8OADsmbNGqWJAje87HNTiMP+ZeikC9Mh8A7iZ9LU4HfSI5yQ5WGcs4845kEv0A4CNNYfTpnJPFx/JsMkL7jzQDQCBK9v4yBY8Mul/n1S1PBDya2GVoK+XqCvQMBAIwyxwQK8w0jbPGku4PQzp/IG6yqE3kxdHnY34NPacVhSMr+uTn5TsxZLbund4vMlkjEsvXnteGWjci+p7vwvIG0FnPaH0lhobGpS1obNe5CQrkOlGRJySs9f3vJy0L3m+E4ooLlfOra9EOQdounmH8kV35T4ffO4APbzhNMvQ6OtsidjkbKxkJZ1raQX/JeMjk5XNb3Qs31BXIXQwgVoGlkCkJqVUtL4P3J56KReIM5yY0Nemc/FC+tmSJxChZHkDVWO17twykceLPwGB4cEghJsmrBgh4tFLAwRh6o73kEDI5wyTXwizc9vnd85n5kPId7BOB7mGAhMgDNw7+zslLa2NrsdODHH+/HxCdd2mIt/Z/nmcyRxZ5le7cCmJrkAd19ERULvSPN69YezHOZj6Hwfq2eUj3GG8QbA2As1HmNV70zlhGp3qHczlcv30ZQRzbes3xm6lemW5vwu1LPze+czhFtYG6G/AZi/MA8jDleQ4AfMEc45JVSdM71z4jBT/kjfxxLXSOtO5p/7+TRJ87mhuZdwIJr0qAQLpsoxJpXxyW5pvvi8nKyFhgLcRy4AQ3AKz2VK0MFNSt9whSWxDz5lbj6/W/ZmfV0bwMtYKgUV98mVK9rzxfwPAuskwe+TtodutU/PF9I1CFOw0Htw17RTEzca7/hoR5BK5d133y0VlZVqsQ+ejPefHXHq/2SHFH/5c0owgnbUf/8/xNfPU5D54hHyr18mp/qVpg2MN8IrxKGc7yj7IPTYotrhvyKX+lOUxoIWACaw1gIFCkHhSimsu1Eu9O6UyamBIP7Rc5U/jCsSWlDEfg0Yg5ybST5Qb7K+JC2SPJDkgSQPJHkgyQNJHkjyQJIH4sMD0QgQvL6NSrCARbdPeX7AiWi1VJy5U/mdhxYANun62kPib060jYXlUlBzoxTUrJDBEfd7XPVn3pOUjGuV4UZY2D9V+VjQ5mX+Gd+vTslbfvYfUvTFqxeUbQUKQEJpLDjpC8k77/PBovUjq1cHCRWc+ePybKnej5RmS8k//KXgGgQ8Q9Re/68ydaElyEtBXOoP82Te55+UtKylStsGvLv/+Lekfwj4cbLSQoiugU+UxoLWNkr8sRu4woQ5R7usza+5UerbHpOJqW7Rxhx1G/X1CApb2G4z1EIFLYxivvkSCpl4xSbuLmjTbQ7wQai6SJNQeZLvgmmZpFkwPZL8kRj04Lg3w2TfxK5vkuM+drQMny/1fxw0z8L/Zj7wTNaZ7J9E4QEv4UA06TEQLExKz+BxOV3/X4YgQXt/yK36jtZaqNa2FSBoSDTAlQwIFnIr9dWMwtobZXDU3Zptbctbsuco7qgvEVjXL6lZb2wcE2OgwJBg9XX/YHkoWFiGG02NhZ4wNBZwl3Tv3n2yc+dOdTfU9AvuvomKXx9NnKuR0n/6Gy1Y+PxVUrX4KzLeXJVA/OGXgyeutwULaVlfl8sDDYZgQdOmZzBTCQVPVC5LuLE649xhaUnlWVebipr+S/qHSpS6JwUMDL0ndb80nX9PSmrXSXHNOimpfVJK6p6UUhuektI6wNNSVg9YL2X1z1jwrJTXb7Bgo5TXb5QKG56T8vrnpcKAysYXRcMmqWwkbJaqppemQXXTy6Jhi1Q3BaC2eatyHQr3oTq+TerOvC51ZwlvSN1ZwJsK6s++JQ3n3rZguzScA7wjDecB70rD+fcUNJ5/TzS8L43n35fG1g+k6fz70nQe4YfSdH6HDc3nP5Jp0LZLmhXsluY2DS3te+TshRQ5Z8HZC6ly9kKanL2wV4XnLqTJuQt75dyFfXLuIuCAAw7K+YuEQ3K+4xMLDguuqQXgiDJWCoOlGo5KWycgQ0F7V6a0d2XJha5jckGFiB+fBhe7sqWjO0fBxe4c0ZArHT15cqknX0FnT7509hQo6OotFAWXT0qXDaek6zLgtAVF0nW5SLoVFEt3H6DEglLp7gOUGVAuPX3l0t1XEQQ9/VXS218tvf01Voh4tVwerJsGfYP1EgwN0jcIaDSgSfoGm6RvANCoYbBJ+gebXaBF+gcBxruhFiWohLBywIYzMjA0E5yVgSEXGD4nAw4YHD4vbjAw5J4eyNuqtLOGRlolGNpkaCQ0DI+0yfBIewBG22V4GlyQ4VE3uCgjoxcsQPyijIw5oUNGxjxgtEOGR/muU0bGNIyOdUowXJLRMS/oktExFxjvUoanYXyaMDbeLU4YHe+W0bEeGR3jux4ZGw8FvTI23itjE70yPiNcVnZ+YOsnAPiOz30yPuENExP9Mj4ZDBOT/eIOAzIxGQ4MKm03aLxpwLMJQzI5ZQLemc+MD8vkVHgwNTUi08A3KnBvHgn4fGNCmPKNCYDPOsTVBw/wj4tvGkyIzz8d/P5JcQdcCyMwz5Rydw2X1zZcmRK/K/jEfyU80JrCplAsVDx+6z7vdUSi1ZkUdC2cvpor3tE8EY0AwevbqAQLE5O9cqZjixTWfU+dcsLDgtqoWy4l86qut64YLJe8mhWJCUqVWl+FwOnnydqbZHi0edqGC0xZ0/KGpGQsUm770rIWS3ndC6755oOB9SnrFfFPjEvZP/7lgnQ1GalgwUlnmwZzailfD05fX5eU/dPfajsLn79Kyv/v38hIVVHC8AdodbTgp7ZgAdchevqrp+F3eSRHGVzFJj5hx6zXXFINrQXtOhZXsWAk9lTDT6Wj90O1wCJ/OPmGz9Bo8Pn9kld6t+w+ulhSMr4mezIWy56jiyz4mhUibbHKg3yAQB7mdYb6G3znnnem92Z5gby7jy6SYAjGK4Bf4Jvg+pnO8nUbd6fjGe+YjtBsv05XdacvEuQPgiC8AjgFl8eyiYNZPutGGtORf0kIvFiezh+gS6B+pLnj4JZOHMx3cNeK/wAA+MPiEcUnbAdD4upWjlmmW5zt/prsTgcsNoB9znrMEGWZz151u6drfiE+GANLtHvlDMb5fK3W3oPr5YxrJTXz6wbg+RuSFgTflLRMwHVBsPfYdTId/kP2HiN8S/Ye07Dv2PWy79i3bdh//HoJhmWy/7gF2Xi3TA5kA1bIgeyVOjyxXA4oWCEHTqyUAyduUOHBEyvlYPYNcvBEAA6duEFdGcO1sdBwkxzK+a4B35NDOd+Tw7n/aQHi5jPTvy+Hc38gh3N/aIWI/0CO5Dnhh3IkD/BjC34kR/IISPuJpCv4sRX+l6TnA35ihYj/1Iaj+T+VjIL/doGfSUaBCT+XjIKfS0bhLySjEKGGzMJfSObJXwZB1slfSjD8j2Sd/JVknfy1FSLOZ6QxnfFfy7FTv5Fjp34lx04hfrMBv1HGho+f/q0Ewy1y/PR0yC66VabDbZJdRPidZBfdruBE0e8kGG6XE0W3y4liwO8tuENOFN8hOdPgTskpucMCxP9ggY7nlvxBckvussCMM80KS/8ouSXBkFd6r/LcBO9NAbhX8sruk7yyeyVfwX2SX0ZAGuL3S37ZAxYgfr/klz8gBUFwv/X8oBSUr9JQ8aAUVKySgoqHbCiseEjc4WEprAA8YsPJykfkZOVq0SHjeH50GpyqekxOVT1qAeKPW4A4AWlr5VTVGuM94hpOV62R01Vrg6F6rZyuXjcdqp6Q0zY8KaervKG4Zr0EwzNSUvOslNYCNhiwUUprn7OhrPZ5Ka19XsrqXjDgRSmr01Bev0kAFfWbbais3yyVjS9JZeOWIKhqfEWqGl8NhqbXpFrBVqluImyTmubXHfCG1LYA3jTgLalteVvqz1hw9m2pP7td6s++Iw1n35HGc+9a8J40niO8L43ngkEdKrR+KE0KdkhT6w5pbt0hLa0fT4e2ndLSvmsanG1PkemQKmfb0wJgHTacv7hPArBfzl88YIE+XGi9eEgUdByS1o5PjIMFHjLggEFDe+cRae9M13ApXdovHZX2SxkOyJT2S1lBcLHruGjIFhw0EDq6TkgQdOdIZ0+uBXnS2RMAt0OIzp5CueQCXb0nBXCp95QN3ZdP64OIviLrIEIfSPT0lQiMsgdDmfT0TYfe/gqZDlXSO1DtJRuIKj0qwULX5WNSUH635JXcIblld0he2e+loPwOKSi7XYflf5B8PJdb6SqO58SB/LI7pKDiTskv+70Ult8h+eV/VKca3GyYYU3zNmNjtkQq6hNHsEA8JzvOqs0trhRAJZ9XDBZKGMlVCLaZ2gkwRgTLyDBcxE1k3A3+UIgxNSkV//4lTe9rrpaSr3xOBk/nTdu4E+e5CwOS6uOnf23zL2wt4GQUeCj7A0p10C+9/YWSV3anFCbwmPWaP/LKMH7vkLzyu9Sck1v6eykou1NOV98rPQMlVltBjwBNpveDT/JK/yg7j+gN2i61wcYGEcANVyxCc7McXB6FAWaoN9fTvwnazFube42rG77crBr1YUM8DZYYadYmWm3uw6dDitqIYjNKwIbUfTMboCvxYzunt8GkiRkPr39YvtH+WfQpeMINAu1A+ayLobPO6W0L/h75w6E3aBpOWc76SWNnunsf7T66RAJAYVo4+Dk2gQFPAAAgAElEQVTLj+2z5i+39jvTKJxZIrvTAaYgzC0N7ynUCYQBoRKFSwwpZOIzQlMIZaa7xF370NkXXrwEmpIPnN9EQG9bYOaYE1zHCOjrrIs4sM5Q+DKPM3Qr15knls9OPkHZSDPTZ9MOs5wZ2jRt/nXSNdDewJwH4eLXFAT63sQZ37iVwz4y34G/zfEQOj59nvLOr3FAXYsl5egiSQFOrnUBB45DCFFZJuLO8cp3kYbGOLbHC/uaIehm9jf7zkwjDZmGMNBHwf+n+C/F3Mkxz7GF9EAfBtrL+o3yzLKD4uxv4oFviK9ZDuduztssm3nN71kG8/DZzIs00gBlgw9N4b2zHrMsM44yWa6ZjjjL1Tyu6rB4Ylf61wQwnWZsh6M/FM10XbuPLnX0r1Gvy/xn1jEtrtpNHgQ9zPqJA+pFHXxm2wJ9H8Q70/oX37NcA1e7TLNc1sP8gdC9fxbL3uPXRSVA8Po4KsHC1NS4XLiUqSzMq8HvOKUiwXDawnhihlbnZyyRtEx3FXGoUNe0vC6pOMHJXCKJprHADdJk+bEFKVCg4GM2ggW4eYPLt+eef17WrlunXN4dPHhQ+vuDDfiRRrEP9Ua1+lv/pF18XnOVFH/hahnIy04YwQKEB9mnb7YEC9rlJAULNj38V5REV//hOSexxHlWE7xapGBy5sRt/XGnL1JaRfgjT81YKtnFv5PuvnK5AjddSggUSqigvQLkl91l/XHGat4yy+EfgTON6ZHQ2e0btzSWadYJ2gU/h5qb9Um/W363NNbnDImb+Q3TkNdM57dI0+mR4cvvzDLd0lhPvELWObvy3elutgnlmjQMVY/5Xbjf6AUQ+2AmHnHHFzhFRwf3ekO1wXw327pNerENZrmhaI13Xnm90lleKHwx3znfO5/NclDXTPUxf7hhqDLNuoiXV34zL+v2ysv3DFE245GExInfmDiwzHBxYBlmyPLNcs33kcaJE75zKxPvnenEwa0uZ17kMevgszMtVDreoVy3svEuXPAqI5xyiW84eUPh46Qdy2P5ob6N5zvi4awjErzc8kII4CwTz046uOWJd1q4OCAf5kVjLWi1CQIJd/5zo0W07XHD1y3Njb7Ec3obgvFnPieukbcH6+i0Y9/0kg1ElR6VYAEbEmxYBofbJbvoZ7IrfbGkKuECpE1aQrkzfak2dujKvE7izM8zNycIUzOvlcsD9a4bwpqWNyVVSbWulbSsr0lx9UbXfPZGzTaMN1d3Zq7IWOaHf1aCBbh8W/3oauVuki4nb/vdbfKb3/xGnn/+eRkZGYmpSyX3vtWb1frvL9ZeISxNkf5jh43T8dAbWvdyY8Q38I5x5YpM11goD+JfGDxqvbBfqVwHT2bzMy69cMB1pF1HF8nO9CWSmvFv+o8DJ+P4Y4FqevpSdcqRV3aXjE9q4ZK2rRBeH/QO1lr34QvlUi/uzxfa9+j1nXqt5oa79h09uY57+CfkYjfu5gOOy8XuYxq6jsnFoDv9Wda9f9oBoNreYWnrODQNAmqAVAdEuF+0XQLYJtAAuwVn2lMs2CNn23fLmbZdCoJVFj+SltaPlCoj1BmbWz+04H1pboUtBahBUi1Sq0pCdVKrUEKVMgDafsMbUnfGBNh6MGGr1J15TWpaXjFgi9S0mPCy1DRvtmCTVDcBXrTgBalqek4qGjZKuQ0bpLwBNi1o2+JZKa9br+xfwAaGtoUB+xhPBEFJ7RohFFvx4urVUuSEqtVyuuphCx6S01UaTlbcLycr7pNAeJ8UVtwrhRX3WPBHKay4SwqV5swfpKAccKfSnskvvUPyS38veTbcLnkltynIKb5NcopvteAWOVFE+K2cKLpZThT92oJfybGT/yNZhb8UpZZe+HPJtCCgyh5QdU/P+y9LRd5UmYcKvaViD/X7XKjlf08+USr7WnX/k9zvyuHcm+Rw7nfkYPaNFtygrwxk32BdL8AVg+UWXC8Hsq+Xvce+bUHgGkNa1jclLesbAtsuJriPcSyS3BaKTGNozkvmggyLr0AentYE0sxFWHBejQ/SiAPqwDMAcZRrfm/iYOZlfvM9Tt+g7bLEADwHn74hjz4FXCR70nW7AqdlKDfQtgC+EKzyNFQLWXU5waeVAVqYeM0UZ30alwAdmG7Sw8xDejCfsx6mO7/ns5PuLI+05ffOOp31mDRjXpaNupBm1sk8LId5dTr6gqemwd8xH7RXXLS+7P5hP+mQfaJDaiGgLNbvbDfTdX0aH1OLSp/oUltM8YXNw2xvoAy9+WKbjTYE0cRM57cBvPRVLWocGBoG6iRb7wfYPuCDK1aaRqQTeB6nycADYPUHaKaeWSfxIL5Mx8kxr4vxFFmHwXS08qu+YN3B/RGMF/kiUI+eC77qgRfymbhZ+Kp26DL02NbaE4G5he1CaNYV/7jSJCRv2vQnPmb9WpPEiV9gbgqmu1t6oH/Zz2b54cYDuHHsBNOR5Zj9QD4y05gv3JD1BvdRAIdwy3HmIy0QutVBnM02mGMqoC3i7Jvpz4HyMYelHfuPqAQIXh9HJVjARgQbFmyKxsYvS0XDC7L3+LeVuhOInQIiQd1HqRM7iZlIz+gk4KPVdXv73b1C1LW8K6mZaBPulS6SkxVrgjZmcd0chimkGHh/vRYswDvB5xceRKqx0NraKk89/bTtchJChdtuu03Wr18vtXV1c9M/1nWIpv/5lhR9IXAFpf+T3Vb94W1o48Y/Fn7p+T9Wf+h0OQnDb846z7alRHSSPX3iiv+4xlhNtf+8FyuBpp7c9UJ8f/YyaTy/Q3xTk5ZXCNA//D7gnMbQSaNPw7Oauz+1lrPD7W/mC583YtH3vKYVi7Lmpoxw6BNrWprl6bi7YTeHITjLsJwyOuebCDJWN+UbVwbtaNjO3TDeiEz5CMMy5XPCkEz5BmVqKgAw8jcx1T8NAkYIaYwQodOoYY+MTzihW8YnuhSMTXSJhksyNq5hdKxDpsNFGbUNQ16QkbELMgywDU22yfBoAIZGW8UJg8PnZDqclcHhM9Ogf6hZCANDzaKhSfqHTGiU/qFG6R9ssMBpRLRO+gYBtdPg8kCNBAEMk/ZXBUFvf6UEIHCHONj4qWUI9XKJdF8utQBxQLEBNKgK46o0tGqGp6Srl4A70AAIngkFSgitBdEF0tGdLx3deQ4ICKFpFBbhxW4Ioy3oOiEXu05YhmRhXNYBl7Lkgg2ZcsG+J4474yZQYJ0urR1HDOD9c4S4l65BG8KFQVzAwQBAeK0E2Pu0Ud0LEGbDwK4JaXKm3RRoQ7C9R0FL2x4JwG5padstLa27pDkIdkpz68fSdB7wkQE7pPEc4UNpOAv4wAHvS8NZDfVn3xN4bqs/824Q1J3ZLk6AzYGa5rcMeFNqmt+U6qbXPWCbVDVtk+omhFsteE2qmgCvamh8RSoBDVsMeFkqGwJQ0fCSlNdvlrK6zVKGMAg2SZmyxfCilNcDXrBAP5fVvyDToO45KXNAad1zEgwbpbRug5TWITQBac/aUFL3rJTUPqMBcQXPSEndeimpfdqG4tqnxYSimqdEw5NSVAPA85NSVP2EC6yTomrA2iCYZi/DsqURsKnxuJyuAjwmpyoftwBxbcMDHvoCsFpOVQJo6+MROVmBuAZtG4R2Qgw7IuWrpNABtg0SZYsENkkAD0hB2f3TIGDvhHZPEMIuigVB9lJoO+WPyqYX7HppwDPT7pK80rskt/QPrpBTAlsud0pOsQm/lxNFbmDZjoH9GAWwM/M7Vb6XcCCa9KgEC3pRoxcdWIT7fJPS3nFU9mXjxHCROtXHfapgCV78Nx6RbXYgwYFECFJLSE0XKevabgu2pnO7lEaDkgRnLpGC8vsj2rC4lRnrtP631tjq+J92wQIX6NBKKC0rk127d8tHH38s5RUVMjw8PG3THGta6/I0/2Pj2vKbZZr2EOhcc5UMHPw4MQQLllDqQPa3tWAhY5GkZn1DWYQnTbiJxobcPi2YY8l5+ON2qezO+Fd1DWKXZWQxNQMChiVyOP/70jdQLT5YoVaWp6n1obU20E9sK9ueDEkj9/DTLYRwb3NseIJzg75iQ1swnLdiU0c88U+WnZh9pAUtWlhqxhdafxH3hYZ3Et/EHBef9n7heJk5hIamCXquCHjc0F414Eo7kOYuuLXe+33iV2B491CePuD9w5kW6pneQmYO4SKdEPBCMt1LiZvnEjtNCZchYA4WMge8o8BzioenFNd07WklIJzW3lfcn+nVxczDNJdwalSmZoSAB5nJqREJH4ZdvdRMTA5GIz/w/DZqwYJWMbYGtFK59ktPX52cKL5FLfTD3yzMt8DBUoc6ulhZ43SbOFsvHlSWr3nim1v6R8WwbnnnK2344BuWAcGFp60AQUikGgswzsiF+vwu3P3S+IvrbHeTSrBwJCVhBAuYPOEJQqsgLlbW0uEKjnzKcVzTsk2r1CasUEHPE7i2pGy34GqSUptcKicrH5Sh0XbVJthT0AIE/glz0eF8ZroOyUugi44jf3CeyJ6j/T6aupPfRtZXiUmv+RTscE6dvol142vn2OKzW9540Hqu6okH7vEqc25pAl6d7zGneRbzdwDmG6dk/fPPFwulD0y+ZXyh4L5Q8QzMW3P9nzW/4wJzZTx+UQkWAid/fjWJc/GBdPhOLq9fL6mZljZAAm9U9B0zS7CQvljau465/jle7MpRxh1hvBH3sOCmCD6ME2kwTZRlLcgrENSuiFSwAC8QsLNgen/QG0JuDOdg4Poh+b0i9T9aogULlkeOgcyDCcIbfoFrWGjkQCi2J3Op4P40fLoH8a7/ilQ0bLA0d9zuFs638E/XD+vSO2EQVtlVWKTc1TWd2yGTk3os6v7XgoWAcCE8PoDUHjQJ8FB43wXRMSpBRLK+JC2TPJDkgSQPJHkgyQNJHkjyQJIH4scDCSlY8OpwIEtoPP+hHDi+zLpq8FXbijvuRCeMNkO6ZQvCOgU92743eMNlbRTgBxRGqJSwJGOJ8rk8NtHtmteLNvFO910886m4CtF7cJdNV27yQDszfrGjw7atcO9998rBQ4eUkMHMZ+aPJ+1RT9U3/l+L9lcrrxCDBfPrFYJthzR2YLjZ8kevtRYyCn8mo6OXrKs8gVOtU5UPaQOIMK6UQMJAXHOAYUbOG3Qb9EneD6S986hS04tV/075fIqP+vv7pX9gQAYHcZ96yubH2dYzNDQkKBOCMIQQipm8OttyE/U78h/bDVr29fcHCQFN3JnfK835HsJE9A37CXSNRT+Z9SdSHO0HwJ2uajP4sx+8pPkpEGfaTCG+Jz8OzOH1sfgtlOLVXwFe07R2CrNjWe/k5KR0dHRIcUmJ7Nu/X/bu2ytpaXslJzdXqqqrgvqJPBHL+pNlTedP0Nmea6zxNtu5BmWBxgjNuQvxsfHxqP9nFkL/mfMO/hfMgyEv/Ek3r/dM1/00oP67UY+z7HDLYXkLISQv6bWFnvcD8cAcH+5/hP5W/z+40XAh0CSJ4/R5zI0mCaex4IYk7uEgHSeFYHbYXejqK5djp3+tLLWrzYqlvqwNJs7/KaiyXqoEHdqIY8O5d10n96GR85KWdZ0SLMDOQnrBj5VBJDc6zFeaf2xUSr7y2QXrGcJLYwG85PxDwB/7unXrlHDh/2fvPfzkOo573/dHEHK6vn4WSdvXQU7XV0SiREu2ri053WtJT7ZsWWKUxCSSIChmEgQzAQaQBCNAEhm7yGETFjntLnLOAJEjERfYnYHqfb59zu9MT+PM7GxehPl8zqfP9Kmurq6uTtXV1ThtvOPOO+zFl16yEydOpNZf59RJ1l1lePFCo6368xsSvq/4o9+00w2LPTpyi/fOoSOlE4knMJyjw9kUCrHIP0gfm1d/l11o+sKjL0o/Z9mPk8V7j1EsYGmBkgPv6c5rbqSUXLzyF3byzE4nF6FstIfHhw8fsSFDh9hzg5+zZwc9a6+99prt3bcv4VVb8mJyM/KTkfbsoEE26LnnHO7a2tpLZLo9dPfEtJR7xMgRjo/wc/Dzz9vRo0cTXkKzz0//vbGR84z5R538MtLO3x3+rg16bpDDP2ToUKPufJgr4R2eiC+EGzdudHL0zLPPOse1gwYNimT12WddPDJWyoMcgoMQ+E8//fSK411H1T+yNuztYY5XyNsbb75pZ2PFYEflQd02NTc7X0EPD3zYnCPieFxjbNMYh8NiXx46Kv9reFLG0HhTCeXo2++8k9Q//diePZ+3qr2oznw+0/4GPz/YtV/kasnSpa3C6eO6nN6jPnuQPef6nmeTDaFCZRDvULqFigI/Dd8/+PDDaLyJx1kWxj7MlfhOudXnw9OEv4MH2zPPPpP08YJpKcyNC8+6Ojp+/PgVz8MrUS5KKdNloVigIE2Z6JxKxp1xixQNZ88dNHwSlFd/zTlI7ClKBRZPE7BY8CwoVm9Kv0ayOXPaJs/9RrTzW93bptb+vZ04ublHNbhsU5Ot6X1DziT/MrsZopBiAbnCSeOp06eTSRVxW7Zusfvuv89dN8nEiysnx40f52A0GBUbiEppeMVhIoVB5ug+W/lnv2vLY36v/svftXPr6nOyESvciuMqPLFpb7odeyfZJHeEJ7r+FcejmUy0Y57DnbUpNX/rLBVkGdD9ygVdXdXbJsbHqiZV32INGwc7ZzTQLmVmrhzt4+P+/QfsFw/8wu766V3uGfDwANu5a1ee3LUlr5deftnhk5xOnDgxJx9X4PEJtT+UfVok3Xb7bXYkVizoO6He4Ss78hs2brAnnnzC8Set/RJ39Ngxe/yJJxxPf/qzn7p+YP/+/S6Nj68tddUT06hMK1eudGVmsckDT+n34IHiSg1JQ1rq57Uhr13R8tieOkUZhjzCJ3j20IABeZYD7cGttCjKR40anbQVXZ9MXfJOPdMnYekkWQhD4boWtm8MCPnHDu5jjz/u6p46oD62bdvWpvaiOiMPjQUaa6qqq9uEM6S3p/9Hpv2yHzt+rGi5GRN27txp7w4f7qzeCpWPcQFFKfwUfo03hdJcCfHwx+ep+nRuSIMXpY4HgoN34h9xhw8fLlo/VwIPr9YyXDaKBXwtOI+kickXnXzG+SPYvOsTm1IbL144J93t5tbQwJ203NGKuXUfYyc0XciyVrnke+46TfwslFX3t4PHlheA7diBLZ2eIA/43dxkW/7pq5ftcYg0xYIG4gkTJtgLL7xgs2fPNjS0xDOQLF221AYOHJh0hGhsMYeDZ0pbEv/atLiLLBYaN9XZij/+bed8En8R677+x3ZhF9ddRkq2zss/kIGwDK4NZt01SFyRivPGsqr+1rDhxUtuNGlqPhMdg3Btsie0TW5pgY74/uSKPjZ9wXds174ZdtF5KI6VOpQx7ms6gs8sTh8a8JCTJwblBx960CkW2iNPyCGKBQZrDd6YN7cHZ0eUtbNw+O3OVyy4ScqRwlYFu3btso9HfOz4BK98+nycxB89esyeevqpZELFcah9sWLBT3clvcODFStWuEWmrxSQTLUnfPXVV/P4fSXxra1lkcwdOXLEHn/i8WTBMvCRgXa6g28eWrp0adI3qB5RJmiST19EvpQlTdnW1jJeS9fCGHrxottRR7FEvVAf1MXWNioWxG9kS3WrsLKq6qpog5JvhcV2xD///HMbMXKk4/mTTz1Z1CIV5Ry79eIn+FFAi+dXYogchYoF5DNUTIrXpYZKT3hNsdByH3G5ytZloVhAyLFUiBZUFy3jdmpjR2rOgiFrh48ttSlzv+XMsrtfscBRjN42sYLFC4uY/lax6PsFO6KVmwZHTuOq+htX3G3fM64gbJcLGourTMZ2/ey7TrGg3XM5RrwcwmKKhRdefCEZMBhodMYRmePhmskZM2fZ0mXL7PyFC4lSgW+dWhfZjJ2aN8Ua/vA3I8XC9b1s43f6WuZIdENBlH8n0xAqFOL/5M1VO0tXP+4UCjgdLa9BbsfGDldzHSb3midHDXqIj4Uyd/Qh8s0yZ9kP7PSp6EgC5XLHrTJcbZTp0Ik2xx5QJjA5YWKPxQIL3vbKkCwWGPR5Jk1O9+XS3nx6WvqXX3klWZBR7kNFdj/4zsQH3hNG8htZvYXlYsLIRFOwTrHgHVkJ4a+E/ywoV65a6XZOtehk4nf3PXfbz37+M/v53T8v+QH+nnvvcfCEQ4YMabeMXwk8TisDFgvsWEs2WeB35JXG1OtHH3+UjG/ULYqjwYMHG7vYy5YtswULF1rNnHzH0tcUDLnxK63eOioOPwD0Nap/6qYtFgvRXEDHhDOujum/6Pdox1VXiWJBi1bKzvuxAot/fPLAa/jO8+RTTxU9NkF7kMUCPAV/ePSuo2SiJ+FBsQAfNRbyzpjAeHDXXXfZvffeW/K44NL89C4HjzUw/1GsSnZ7Urmv0dL+/u+yUCxEFZ2yiAoWdydPb7dFKx+y8mqOIrC4zzmLi/6zyM8/otB5Soi+7niG8E+uucW4BzW/LFGZPj8w1bBWQKnAIq1h/TPJZCzyQN/+im5XY8lmbO/ggZHFwmV2DALFR5piQfzgDLAGGCbCa9eudZ1dT+jwDn/2rtXd+KXIx8INvWzLD75j2cYz0U56IPsqT9eEnNs9bXOW3ebamlMsVPezw8fro4W5p5A4+sVKpzTrvmNKkZVEmXPSiLUC/UJfK6+62VZufNHONB4MLEBS+hmvPG3hL7KEU1AWqZrwPfjQQx2mWACnnvJJk5K+oxRae4Kcl0JnCPPSy7mjELTfYooFvvsTpBCX/sMLJqNPPhkpFuApdaajEILzw5B/4X8ftie+i16OQkiGCLGu2bR5s7Gzx7nv1jxKs3vPHjt0qOPMXUVrT+RjGk0t0Yt1DBYL8JsFCz4QOtJiAX8ir7/xRlKvtIMRI0a4ncg0etPiipUh/Bb+T8N3LS43l0Ox8ITX1yAD27Ztb1X/LX76vPfbMe9VVVfHUQjKqrkcYSGLheMnTuS1Cfp7HBCKl2EoxYLP186wWPDrMKSh2P+2piuGk28oFvwy875m7dpoLPj8c6N/b/24QJo9Li0Wwi3R0BllE06FLdFQ6vfW4GsNbKn59yS4y0ixkOuQCzMQy4YLtnrrMGeePb7iJpvALqlTMvR11gyYQUc7qF3v4PFsI7vNWrjkwtON+42Fz8TKmw3T8opF/9db7ERwHX3muzAPQz6Tf9YOfzbc6m5gkXvdZXf1ZDHFwo4dO9yig4GIgX3c+NzNEfCo2zqATMb2Pocyp1fs2+I62/3onYF5vmQorLPO+h9ZDsGTxvNHoptZqrkRor+VV/e+xHEjcHsOzPIcNyLjXdfuUNaNr/iqO4o0bnZv1ydMrOhnk2v/2nbtn23ZbHQrQ1co7/Cx8MCDkcUCAzQLt46yWACfdlJao1hI25ksJu98S0uT1peUCpeWtpS4l1+JjoBQdtpuS4oFwQFbDL9TLMQWCygjOPeON33K3hJviuHVtxBHe/kkfAqVT2vDULHQ0YvcNHpEs0Jg/Pe0/2l42hKXlk8YJ7ytqaNCsLKE87/7PhakWOhIiwX8B7362qvJ4oBdwg0bOUpX2vjg88N/V3q/LIojTINVnELS6j1MI175OP33Qvn6MC29Kw9oED6fnpbSd8T3SLEQ+digf+Jpq2LBp0e4FJaiWFDZxQsfH+/6rnj9V6j4toR+nu3BR9/uP4V8LPiKBdodx1GKOWOEPiwW4KfGWVlDQK9Ps979MhXiiWSQ7z6eUtIKp/Ljv49P34Xb/1/qe6hYoOxdZamhcikslWbgxD+FrUkrWOWrMIzXf4V+XqRJS0ecD0faEM6PS/sW5icYhfru4/HjSn0P6VQ6yZjy0399V3iFKRaiATOTabZd+6fZzPn/FDuNi3Yq2a2cEFsxTKjo36WLHBZUB48uigd1LQgRwIjmmfP/Ib5yMlKAnGvEYZjgOP6Re1fldX4Y55nN2tkls51Z/pWmWKCBjBkzxg0YLCSGvf123sRLDajzeR1M9pqbbPt//m+ru6FX4tviiwlv5clEl9OkoxAXs7b/yAIrr0ZWUSr0s5qlP3J8kzxDG7xbt/VdG++OA+lYUNcpFpx1UnydJDdXTKzqa9xQcfDoYnfUIXsxc4mFRWfxtCcqFqifUuXbh/Pf0/gVftd/hWEaxSsMv6f9l28JJntMJoud1/Qnm7wXy8dXLDCRwuHmvlYehSiEn3j/UbkKwet7V4TdoVigXKWWXXDiX1t44uMI0+ubH58W53/339NgFVcoZJIeWiy0R7GgfEQXuF559ZVEsXD77bcbivQQTvCFwhCe/2FcobSKLwafho84Jrdp6dLilE+xsFA6xSv0caTF+d/b896TFAsqR2vL21r4Qvm0FY/wEYb9vBQLPm7euY1FCgLCULEgeIXIYahY0AJbMKKD/2GcvhHqW6HQh23Pu/C3B0dXKxag2ae70HuhMvnwggnj+B/GFYJVfGvCQrjBoW8KC+Hle0swpA0X/0qntAoL5dNSvJ/ef09LF36/AhUL0WI4k222s437bG7dXTa+ond8zKB37MuARQbOFbtykdPHtu4enSwMVREKF696OFYsRAu13QdmxLDRue+oMrtPucDZ/pV/9uXEkeDl4FtBNBazWICveMRmp5dFyscjRiQNVnWT1pA6Ny5rXPG58i9/J7oRAiuRG3pZ8841kdIj9jHSuTQEig6UColyK2srNjxnZdXR0Z2JVf1t6+5Pk85QFgBYBCxf96yzxnFKPWc51HVtDuufyEKJtt7flq551M41YpqdsWymtM67o3jcExUL/sBUSNYVL1iFLfFF6VqCa+v3ULHAec1CuFAY+g9whejzFQv0B5FiIboVIsQf4kjjTQgT5p32Pcwn/O+n0bvCELbU/92lWCiVPnjbnjL6aXn3/4c0+N/T6tSH9/EI1k/vfw/fOQrx2GOPJTuhWIm0RbHg5+fTBi75ImHRhTyjWPBhSnkP6Q7T6HsYCk7x/Nc7oR7B+aHg/Lj2voc4/foCd/i9GH3tpYX0PWu8Y20AACAASURBVEWxkFZuv3zh9zRe+fClvIv3pcACU2hn1E+fplgQ7QqBxzoBWJQKhBxH4YYOvglOIXHQGioWuBXCh/HfRVNaGdPgBO9/U1o/TnClhu1JSx5dpVhoL50+P0rBBYz466f130M84X/BFornO3kU+q54hcD772n/FRfCKS/Cjnp8/oT56ZviFfp5X3GKhXDH9Pz5I1a/4Rkrr/7r2JFin2QHlR3MrlQuLF/zuLvZwq8A98494js+iHd/+zgFw/K1jyZX3nEbxiVpOlCIiuOW1ULGtv/glsvuGEQxHwtqEAqZ6HEWvjg/Oq7xFsvn7ILJEa+v7+XCDd/4I+dEkzSi17doKYaro781NTfajHnfsglVfa28ur+V1/SzL05v8eiCRiYDZ21+w/3ueE/k46TrlAq0a5QZ4yv62bR537YN29+x5ubGZPIAfShAIkugzm9fPVGxgFxwDpsz8UuWLLGZM2famLFjbey4cTZt2jTn3I3jGufPn0/4VqosSUbhL/e1b9++3eGrqKy0CRMn2pgxY23cuHHO2eT8BfPdrQTHjh1vccBX/v5RCBZM/lEIBj4UBDycheW7Fla8u/ij0Xd2r0QruH3FAmk4sqJbIYDDvHzT5k1WW1tr4ydMcNfQTpkyxfEPywb46eMTvcTxnDx1ypmTij54I5hSw6bmZlcu+ivwtAVHmFd3KBZCPh07ftw2bNjgnM1NmjzJySIyUl1T7eTjwMGDiXxochOWo9h/8qP+kEXkffKUKU4Gx40bb9OmT7fFS5a46+eow2J40r6pLIQs6Ddv3mzI9fjxEwz8OFXl5g1/QYIyjN1SZJJFTlsVCz49OBhG5pGLvXv32vMvPJ/IP/K8ctWqWP6PurCYCTh4LzQ1OYuduro643aB8ePHu+OClGfOnDm2ecvmxIxcPCCd/+7TxzvO83z5B5YHfsybP9/1P5MnT7bFixe7Y0jhorIY7jAv/ffTcLab4034U8JxJWUZO3acKxd1hWPL+oZ61y+q7xOejgx7kmJB/CGkzLt273b99bTp02K+jLPpM2bYosWL3Bl5/3rStvDk7Nlz9vnevba8brnVzq21iWVlrp0w9pSVl9vcuXOtoaHBDh065G7rUh6iU//9EPn2H1ksAEN/gawjd1zzDBztjufRxx613bt3JzKJbwa/f+E9VCzQV4EXemjvGzdudGPC2Hj8nD59hi1aFPGqkAyRlkd0+W3CL1cp7ygBsKIAB+0fRUkxXpWKUzxSHyVLjVLStxUG2YK/Kg+3sZVSFmDgtdIRFuvfxHf4hW8b1Tnp6Ic4Fj15ymRbsHCBHThwsEXlFtfWb9261RYuWmiMX+MnjHd9Ge1mydIlzh+F5gellIc6lUwQ+kpn+jD6d/pI5lOMk2Vl5bZw4UKnPC4kc6XWCXRyFSvjJGOj6x/HjbMZM2e6OPxkFCvLFadYgHGqNEKe5sx5wwJgau23YudtOHXsKieOucVU9dJbrTlzNnXSsvdgrU2q+Xp8dV8/q1zyAzt/4Vi8S8zVd12zoM0XPBZcEQ+JP1n21hWlWMgva3fwt3Ce2/7ta86/Qj3WCtdfZ0eGDHDXISbKhMR6oDCOji9ftAA/9sUK5xiV4wX4MahcjKyejGU0khnybjx/1CoX/TBy3oi1Qhcr8riVZdbCb9uBI0uSo0RSPLo+ogt52BMVC0yGhgwdYgMefthNtLSDwyRCE7SHHnrILU6AVb9K3frvheSMwW/69On2zLPP2P2/uD/BifWA8PshZuGTJ08pyYGdr1iAbiagooMBHk/fTzzxhFu4+XnwzmKOB4/8HH3ynUgxgPu3QnCThxQLnE9//oUX7N777nUT0rAcXE/74UcfGmd4RUvIq1WrVjn8jr4nn7B33nknD9ZPV+idXWd4BZ2Uo7oD7qnvDsWCeMOEqby83F3ziR8AWZeo3jSpfeSXj9h7773n6lqTwEI8CuOR1xUrV9pzg58zvJILNyH5aQL9wAMPuFsT1q5b52S8FDn382pYscK1F2REeJUHnugfe/wxt2BD5pjAdrRiYePGTZF8PxHJN/xUWSkjN088HrcLwvc/eD9V/uAvCse33nrLXbssL/rik8J77rnHte+Zs2a5iaZ4Ad8K8e6DDz90NHKtK/0DcCh7oMfnmehFvqGnED7lWUqIwoc+75eP/jLvZoBbb7vVyYB4RYiDXRQzHeH3II22nqZYgMebN28xbsqi3/N54dcLCjB8d8DLtHIViyMPrvLmZhJdvwxu5SW5IiSe9jJixEinjAJvMRkQDoUoFgTP4pS+ln7z0cceS6wVgP3pT3/qlAsaL14b8lqe40doDhULKAihB7l9+eWX3S0H4NIYKhrw0fPWsGFFj+rV1dVHbTYel1goFuNh2rdNmzZH48qTTzqesdBU2dPgS4nrKouFkBYUsPQFjG+M0WPGjskbo0N4/ae8jK/0qdQz4euvv+54mcYL+iHlw+IfmO07dtijjz6ajAe6JemRX/7SKRzT8MCnZcuXuytJw7EFOXCyfPvt9vDAge6WJNpNiCf8T5mgZfDzz0dj/ZNPWnV1jSsL+aH0oP1IzvwQK0vaJ7Ip3pQaIuvr1q+3wc8Ptvvvvz+vT/TbKX0A/SgKyDTcV6RiIa2gLMyPHF9lVYv/zZlFc2OEPMRPxGTa+VyIjkp0lhXD7EXft7Pn9rmd0mSBGHeWp87stJkL/sHKKvs5i4Xp8/7ejn2xNjLbRjnSHDmaSy1bp1ovxLu5DOznTtmqP/ktW3b9deYWvJz/dz4Aol11HT3oaaGOQhybnu+Yset5GSoBUBjF/MUqJcMVeFm7sGdT5Ffhhshx44r/8Rt2fuMq+1VGMuCl6dS6T6H3YtbWbxvubi/BxwLHIJavfcKamr1d7bhMp87ssSlz/ianUKjKKdna2sYmVOQrBN1Rh+SIRdSmiUPpsWjlfXbmXLzgLDLR7Qo5CBULHXErBIMRC2wmM5qQleK8EU3z1KnTkkFDk7g778wpFDRQaTBhYYFFg78IL8Q36Nq5a2c0oHrXVZGP8BIqX96VD3FPP/N0MhFLG3DJ11cskF4WC8CzWxPm5eerd2CeefbZvDL5igW+cysECywmLKJRofLgf/iORj+NP/iCuPe+aGFLGh7fe3mh8goXA/+bb77p0pGW6x0bVjSk5qU0pYQoFuCLaGIB2hZLCNGvUHnrP/Qrjnd2RVjsk6/yF39VT2EI7JKlS129Ca9wEhLnx2OV8tFHH+XJnl9n4Oe/H0ceo0aNytsl8vMI32lTU6ZOzcvDp5vr2fz/7IhxYwYLJ/G8PRYLKi9yKl6qXH7ofyP+xZdezOMV5aIs8+bPS+hSfSgt/U3IK3BxUwvyLVpCHun/K6/mHEqyQ438Dxo0KOEPk3nRTJ5YEIR1KlylhKRlYTlh4oQEL/h5tHBQ/ROncuqdK/bYCVRe7aFFOAjpp1j8kA885dm6bVuSjw/b0rvPc9FP6Pjn3Qrhw/k4mV9ipfbzn+cUUdClepYMhHGzZs1yR0mFKw2/4rBIGfTcoDz+gk8P5VfdK07583/LlpxVpHAqX0KlUegrFtidfm7wYFcevqveFRKnMtIm/aN19FOhYgE5R4movMTz2267La98imehe/DgwdS2gWxyIxm4VGet2XGGvlGjRyVlgo8rVqxskxz5/AwVC8wB2N33YVr7nlZvIQ4sx8QHwneHD88bo0N4/z9KK19mUF763/13vx/CUpN+6NlBgxI5IG/JBHWDxZafnnfGlrffeSepuzvuyPUfpJd8hCFWOVjPhfj8/9zKhKJCvMDC7lxjo6EQAR/1LPpU5rD9LFiwIOGdeO+PwYojX+p74sSJbk4BPuEU7X559J2wpqbGpfVxXTWKhUwm2kk9e26/Nax/OlIqVHHF4002oQILhn7OZLutC55S0k2d+y077pQF0YJNZ9Gp1ObMBatZ8qPIc71ziHez7do31Qledx2FiAQl4psT+GzWdv38X51SgcW6c+QY76j3NGWCT48UC0d7mGIh4S8Lce859OGrVndDZKmAAmfTP/ez5mNcixgu9Lv6f9aamk7bwhV324TK/s5aAYuFzTs/if2B5NNz4Mgid9TIXfXoHDh2xK0QKA9uin0nCN/NsfKC/72tvPoW27DtPTt/HnPFyEEjIfzzO7+u5GeoWGAng2MG7aGHtBocGWQYAAopFpQPigEWTCxIgWewYDDyBykNTorTIALssLeHJSaDafwjn8NHjhi7y6TXxI1QAxWh6FWowUshO6XCL9r1n9BXLIBDigW+sRMovP5geMn7HXe4iYSvLEGxoF1k4NH+jx4zOuGV6OMb5eC/+OV/gz5MOn2aeWfwfvudtx3fRSPmhT6cX97wnV1udlvJCxqglYmpn74t7ygWRA94Bzw8oCTLkdbmpfIQYl7Pos3nm8qlOELxGbr0H4uA2rlz88oNTh8/tLEAYPeFtKonXw6FU/nxHyeH4sUrr7ySWo9+uckTc3rSgFtPiJs8/LgZM2a63SjieNqjWBA9q1avTvil/FRu/RcNhCgDlJaQSSeTbPoH8Yn0KB35Dw7Fh/9ZeDz99NPuKjm/Lnz8vNNnAUt68vrggw8SeQY/fBTN7Jq1xS8E+fiyMHr0aMdjlZ18xA/qW2VRfBhCB314WJb2/I8sFp7M0XHH7bZ9e/t8YEAPZfSfYrdCwCP6pGHDhiV0qOzilUJ4JD4RRx3RflEOFeMDebCIenbQs4nskIdwKT8W5WpDhMpX35955pmibVFwCqVYIH8UC+Svb5IxlcPP65FHHnHWRCqTr1gAjmfOnNrE8kmyCm7RD4zK59Lceacba3wlMvihDfwjRo5waYEFz8JFixL5FR2FQsYZFsQ+z2SmrjwKpS0W7ysWwA1djI/QXCxdS9+UXmEI35WKBcoEz8eOG2vvvf9eIh/EU3+qR+YBWBBAq+hmwwHLQ9WZq+87cooycAi/3iUTKJKGvzfcbRgLX8gHKRbE+0mTJrsjD6JJuIRbof+dfnbuvHl5dCsf5UuIvLz+xusJveAW/vBd9BDPO1ZxKD18vFeNYuFiNmPcFsEinasbt+waZZNrvmHjK262suqvmruasqKfRTui7d9ZTVM0sIu6+yB3CkcNM3eFZLRTvX77O7GfBRw49nU7waospcn9z1/EdUZ8Nt5dcubjzmHgRTs+cYQ1/P6X8pwK+ov4nvjesxUL+fWYOX3Ctv7oOzmLhS9fZ3ufus8uYq0Q10Fn1HWpOE+d2W2zFvyTs1RAqYBMHz+5PulUIjyRw9F1W98y51vBHYHoa2Xu+FH72hbWCPhNKEO5UHFz5COl6qYorqq3TZ/7L7b/cLTgYMCWD4XoCERu4VFqeTsKLlIsPOAGITp+dsIxiaND52Fy0Nh4vlUPuxpaNNHJsxgopFigHPCDs8vhQMExBY4rcJauvqHBncNm9wrLARZwDE4aPG+99Va3oGMw0sDk84hFOrugbjEST8J4Z6GKKWpFZZXb6amrr7eamjn2/vvvJyZ9ygP6GCQ5ryjcYV6+80bS+YoFFtqY8sJjHnAJp3h/3/33OxjwpCkW/EFaiyDSYn744ksv2eLFS4wywCdMJ30TfnhE+nXr1jmeh7TPnz8/McNmYH7n3Xfc5F5l9cMwLTsQ4BZNTEhDGD99qe/+UQhokmIBmSkVh+BaoofvLDTYxSMv6gbeErKAwwQW2eDoAueUWfRQn8CoXghZEHJkIcxX+dOmdCsC8KTnYTFEHkzUMENm53HUqNGuzJJ1TONJA33IaDGLQXZSwUu9E4KD58EHH3QTrvr6BuN5++23naJKdEA/O1yirb2KBeoKfkjumQxDP4/ooz1z7S07YbR7X4FHGRctXuzoUZ2Qln4FuUchidw3NKyw2RUV7lgFvAQGeBaGhCzg0pRqqie/TpSWdNA7/L33XLuqqqpy8sFkt6WdPeEtFGLaKx4Tkhd0Y5XD2f6ly5bZ6jVr3BGViRPLnBxop9BPh7JQslUor9bEo1jAFBsekA8hx61aOw40nmfciMYRQtEsOWtJsYDfDPUnpOXBcoExASsc+jnaCQpQrIuwuIKH4Cekf587d14qbzQGf/Lpp0kZSUMetGkUW9Omz3AyRTtcuHCRffbZZ67twA/yAFY8wuS8EI9Fu0L5WKDOTp48ZUOGDnUyhtyDF5zQTki/Q7tBBjnuhgJX+VAGLC3AK3ooAw9tg3LQR6HoZPzEvwJWD4wJgldYM6fGjQng9vtWzP+hg4e6QLnBuOTDiJ4wZJwkHX0WabFGFEwp6QUbhlIsgFv0o1gQXHvaQrG0Xa1YoF5Vn5ST+sRKgj4bn1DMgzge4/dDZ86etdffeMPxnTSkh08oDFCA0VZQnNNXfjZqlOs/gZEMUVfA06cWGltQLNBfkwZY+mr6Jd6pZ8aLN996y7VPeDZ8+HAnw6or8uMdGceygnoT3xUSh4x8+OGHSR2Thoe2gKJ45sxZboykLFOnTnVHFuk/gVGZoBF/DMJ71SgWKDAWAtr9x0Jg/+EFVr30+86ZY7m7jo4jEZ3p0LG3rd36RlTBwe4z9J0+t9PKq2+28uo+bjd42txvWVPz6YRmNeiuDWWuT5ixC9vX2Zq+fxhbK8RWC1++rkf7XuipioVcPcZWIUy4Vy2ylV/5b7Y8vgmCsLE+OluVg5cyon2a40vxCW/hcO/B2ZGlQlV/p1zgStdMJjoGkYcve9Fqlv4wPm6EI0WsCbAMap9iQemxMopw9nUhN0AsaLjXjp/kbDTncelEw3J0Pb/Ek/379yeLXDphBgbO73JObejQofbGG2+4kDOBpTxDYziZUDLYgLeYYgFFBoOFBkHSvPHmG7Zz565kYauBAbqZ2Gzbts3RwyACfkKcXRXaJccUGzhwKw0TVxwN+rj9dwa9isoKN6CrHIQff/xxwUmMr1gA1lcsMFDDb3wjEEKPaIemKP6AC0nn0+JbLCidyjNhwsTUIxpM7HFkJzjy4KFOfdzwlP84phJvoJ1FvHbXJC9p6fj26aefJrxFhnBCB2wILzylhjoKIf6zkFy/fr3t2LGzTQ87hD5NeiekfpBfnwfwjht5sOKBZuD8NJgmo8QBTukIkWd/EaDykra+vt4tIIHjoWwsjNasXZvqkJTFMJMjrEDEB9KxEPGVXMqDkHaAHxLloRDnc5qI+mVBvkaNHp0ooiiPytQexYJ4dfbcOdu3L5J9dvo5o6s8kBcWZjgZxUkx7eDIkdwCih04lVsh5cHUNa29MyHF2SYTbJdHbAZM/8LisNCEWVZW4FbZWWBCk8oBb1nY4KDMj/N5X8o7psMPP/xwXv2gGIRuX6HoL8BQ2G7atMnt4EGjeEGbaK8puE8zRyFQLEhmyIcxoZT+XzC0o6GvD3UPcbz7fIW/xRQL9H/IHXDkT9ohQ4a4Ixk+f0Q3cbQFjmMJnjQoaQpdy0s834HX2PPWsLdc34UjWuEmVFtRW3z88Uj5iAKO9CitCsmDk8G4PfEuxQJ4qV+sl5B5xkHoEN+xrkM5yDdoDR1GkjZULICf9DjwDY84QB+yy3EiKTGUF31cGv30b/h4EF7S0R593hR6f/fd4Y4W+MN84OChQwkfC6UpJV6KBdEOfsaJHTsZE3bET+njAzv+Gk/AXYiG7lAsiO8vvfSSmzNQR+oTkHn6If2HbhSw4gshvEEBwZgJvF/HvONHCCfEKNPJS/ndd999rq9J44UsFgSvkH4cR43y80Fa5YccccxCsNDFw+1A0OWXQXky5qJsphykA572SR2TxsdPPsTRhqQgVvmx3tBYfNUoFjgKIQuB3IIDL6KnbMmq+208O6A4o+uAXVUtfsIQ8/Gapf/lzLNlgSCBkKn2vPrb3fl1doJxdvf5gWmxT4ac8EggOj9MX4jtuvf7uRsL3FGIy8PHQk87CuHqT2ZlTKQzWdv+7/2d0sYdNbmhl23557+KO2DVBaHew4Vz5/5HMbd45c9tYuXXbFLNTVZe1ce27RkVWwFFSrvoeE/WzjYesolVX3X+TLAumFiJAqD9SgXnP6GytzsKQf78nzynvzWsf84ymXMWHXmirWChFB9/SJR43cM36jlULKBF1iRLIR0076U8DADskDLIgEsDSTHFAib9GgTIA5N6JnD0Qbl+KJqE6T8hAwmTTc6JM+iQdk5t7SUTA/j90ccfORgmgtCG4yp/EuHn5ecBj2ZXzE54Ap1MIpVWdak+75KjEJ7zRsEoBBcPfOJRPKFoUFykWHjSwVNOykBanDsJJkyjeBxPkgYekYa0ottPQxxeloGDHmDZrRMeP1Q6QtIJP2Ehx3t++lLfdRTCPyMMfT/+8Y8T2ZKMFQspC99RtChvlUH/cTAIb4ATrz4bxVXMuf4rTKP/y5Yty0tH+lmzZ6WmRQEGPaIJJQQTLz+ftHcWCj5tvOPQDljRoRALEuoQOlQWbhtIw6s40uJ8S/CisT2KBeH2Q5yYvjZkSCJj5Oeb2kOHHmRr5CcjE17h0I5yM7kVTpVZ/wmVHln0ecZRr7379iVp/TQoFuAZ8Mgxi6iNmzYlsNCivAj5r7x8PKW8YwEgPhOyK43/Ez8PH4/yIo4+W0oj0rJow0meD9+ed5RvKBb8nW3xBL6U8gCP/ABLCF/VtvjGk3Y2HLopK8pbyiYZZmEl3hcrG+MGFg30F+ojCx3pwj+FYAhZyONfpBh+1QMO6LDsUXrK6XvH92lVeRX6igU/L/juywSKROLEEx9WcfINobZKWFFRWbQMpP3gww9cvZAftGMNQbzoVkgcY5pPF8p2/zsw4cN4pd1vaOK8f6ExM0zb0n/wqLySRXgLjeTJN/G61FByilKtUP5dqVhQ+SgT/RCKAeiS/IU0Eo/CGHhk8ic/+Yl7p/zcLBHC67/qEaUMCkrglffIT3JXtQuekL5XFpeCJ+QYjuCE1/8PjViUSZbIB8saHeUQrEIcWKs8wLIhUkgpTBrlSR+AdYfyoQ+ZFx+7uGoUC2JiblGmyXTWGi+csHVb3zUsBMbHFguR5YKsFxS2b2HEDmtZ9c12/gK7BPEiJ15YRpWVtc07P7Xyqn6Rc7yqfjav/k7LZApr93LlurTT6ZhvWsjmFmWNm+psxR/+RrwAjnwB9MQjEKKpR1ss6HhDNmOn506OnWHC017W8Ie/YWfrmKDneN8xddoWWcna6bO7bNKcflZWjXPEfs4x44UmTKywBpKcRNc4YtngHKQmjhXbZw2EAsHd5IJfFPKvjpyczl70L7Z9T5llsultRJ0gfPN9mnQ1H0PFAgMEDwMtoSbaGmxaCpWeEFjhKaRYYBD4xS9+kQxoaNdb45yPXRx2nUQXA54mMOIl/9mp5JvgWGT5dSDYtJBJpL/D8/Qzzxg7sGmwvmKBvPxbIUL4kFfhd/8/EzXM5EU/abGOCCcaaWUirUwESU9aXUvm58E7OyB816CMl/RigzlpFi1a7CYzSse1ViHetv6XxQK4eSRPKofiSw0xC07jEXF4+Va5yYddWk3sQ/pDHMjYyE8+cfUDLdDHTm0Ix46zaGcCiEkpO4AhXJif/qP8IA30idbQIScKNxYOfBctKAyK1aPyR558GQZHRysWmADjI0L0ww9fsaCyEmKRgCNTYHhIw9GoUO79NP47/RsLRqUl5DiDD6N332KBfH75SxSc+Vd8ik9K09YQRRT9iHiAAkS7cC3hRNaoI9UtioV168Jjf20ZS6M0ct4onvu88+OKvfvtUcoBZFbtl++hYkG8ZXdR6cmD3dTQB0AxHmEBEI4pwAu/QhZCAx95xNFEPtU1NQ5G34vlwRglp4viQyEaVRaFhRQLXHcKjPChWCi20KUNhM4baStpfVZYJsYl5SMZTCsv6bbERxoEjzWhDxvi5tus2bMT/KTDmSZwabA+rlLekX/xUiF5IFuEimttSHrqoBANXaVY4OYE8Rqa2GjhKFEhuhTPOExdUm5CZBtltL63FKKMliwIT5r8MYZx9EH5EHLrVFqfrPpWiPINKwWVj3wmlk28RDawWBIM+FEWMlekDMJVrDxcAY3VBTjIA4tA4Dvj9/+0B2mxQnTGt4wzl+ZKyowdOLzAps/7Gxs/u0+0eKnsbeOThVH7lQsTMAWv6GN7Dk6JKy1ajPmLsiPHVzoFBwu3iZwZn/f39sUpzhq3/qxrZ/Arwpm1fQ//0Jnr19/4JbcI1iK+J4Y9VrEga4WLWcucOm5bf/jt2BLkOufDYset/2jZM+13zNYWOVCnEoWR7K3f9raVV/c3jg0hn4tXPZTamSLP9euetglVWCrgaLFtCjmn3Kv+qlOyYfHAcQcseTguNLGyv81e9B07fnKTXczmm1O2pbydnSZULNAR05Fr0PAngopvKWTBxI6RD1dIsbBq1eq8wZDr4VpTZibjcm6kgSjtOiMGZiaDlJcJAun8gdB/D/NnkPK1+Sg/NMiFsP6iDHqKKRZC3oa4/P++YgG+wuMZnrWCDxu+U/bnnnsumTRAl842+rDwAL74ixZg/WMNan9KxySPhSdwDOCc4QVe39sbolgQnwg14eG9tQ801sYWLWE5KDfn5oHhgb9Llix1MhLCFioTdST6SM97uJhnJxb8ahscP/DxtZQXdYRzLXBTfnBxFMNPx8L9qaeecnlAB3kV2qX389Y7Z3BJA27y6QzFwqveDQzkU8gRIkoXnxZg/Z1h0VwohC84o4RX8IJF7oiRI/N4rrSvvvaay4syA9eW6/WEKwz9+onaWbPzpM5idP2GDfZ5fLTChwtx8F/9FOa+0Ak/IsVCzqdHWrrWxLGYwHwYnpGHZLU1IXSRXmkkq/pPGCoWRCP9M/lKdjlmBV9a4g3pBYOVC+mhg7wwwxd+wdDmaSscI8Eyy7/xQDBhGrVn+lSOe4hG6A2v81Vav8y8F1MsQK+eJ5580jn8FZ4wRBZCxQIKdMlIWAY/PTB+/UCXyqZ0wkM8i1vRRZnDI0iCJQ+fN6RhV7o1/Y9PZ9p7qFgA/09u2jmLpAAAIABJREFUze3QU67WPtCJpWXaQlo0dJ1i4bWE19TLhAkTErkWLWEI/1FOUm71C/hJ8OslTBP+p96HDo3GQHDwhL5DgJGPBeSA/LAO4NrvEF/4X3IFH9UmSI9lAnXqwzNO+21r0qRJ7rtw+LCF3t97//2k/6I/R2HZGb/LSrHgzmK73cyoQz1xaos7q11e1d/GY2HgnMW1X6kQHYvo63w4LGi4x7J5i6Gc/4fzF45b9dLc7RCTqvvb1t097JpEfAE0LLRVf/m7ka+Faz4W8hproQZ4abz8V1y0L2aOs4Y/+s2cxcKNX7ITkz+N8CYKiLbvjlyad2m41MGcb/rC5iz/sTueg0VNec3NtnXPmNRyn79wzGqW/ji+wpXjCvhW0A0OrVEy0F50hWSEB8XCpJqbrWHD03b+AlrvnmDN0TIvcd7IwKBJA5porpxjl4Izq9wfzlVjW7eW+mx150JZ2DAwMYCAu5BiAceJfBcsnoJZjJf6MGEcOXJkMqCSX2VVvimoP7hKbsLQl0N9UxxmggO889DsNBZSLPg+FihXZygWwIsFAmf1Q1pFsx8yaHP0Q3VBGJ6/FTz4pkyZ4iaD5AMsjpH8fPz3bdu251lDcMZZkwQfTvhbG+ooBHTwMInE/B/TaHY+Sn5eftntkjc0pF+BSX367YC80nb+QvpVRoU404JvmhRt3rIl6YtYyMgDPPIOzPK6uoS3whHm4f8HBlNk0qvNcH5diwJgkTm+QQcTNxYFPo60dz9vbk957LHouknwdKdiAaeMlEMPbT2N/mJxyLp4BR7uoE+Dx2JBfAOOmyzS4NoS5/OX9PpfKCyWB+0L3w/IKHR2tGJBzhvBL35g6VP6GBCNFYwh0TiyzYXQKpp5T/OxQF/tH30BjqMMyDR9fSnjAorgqZ7fE3Bw9hxei98+fwvFhzCqN+DpG5AXmftTrp6gWMDZouj06U97x6IK3lDHPL5iJYRfsHChg5VMzJ5dkeQT8o/2JmUz+FF++GNwiLu1/5F/8EqWCLEuo03woBgveVxwY8jLzvoPSwEpTNLkpDsUC5Rz5apVLfZDjF+vvfaaq0fVEU4NW8vb6urqhK/kjdNaHwd8kY8FvvNwdSYKOh+u2Dv+c1R3jOdYJInvpENW3nwr5yuFcZIjjAcPRu2/5X7gsOsrsNJTPtDJfKkzfpeXYsFbmDjnjtmsnW86Yas2v+IczUVe7ftYWRt3XX0/C3I2N33eP9q58zKdiRZGvt+HdVvfjHaGY5PzhSvui4WpZyyifoVzvPONtuOu79myL19n9Tdc87FQrIEX/BYfg8gc22+rv3qj1Tnrj+uccmHLP/5PyzaejQboblAs5I4NIHMZO3JitbPmmVDR3ybVcAzim3biVO5crF/GEye32LS5f+csDFAqlOFrwVngtEapwNGJ3i7deOefAeXeTTZlztdt577J1tRMB6sjGC0v7H36uuPdKRZiBzl0vuzMt/e6ScrBAptOXQusNMUCA4iOMQDLIojz5kxKSn1wMCgPxdAPnk8+5ZrRfN6nTRSACSdFxLFIYwK7bNlydzMCu/Dg1SS7mMVCVygWoIMy79kTOdEqVDbxgIkYXprhj3iEUzB9D9Pv2r3b1Rv5UG52R7VLLFiF7JYLDtjlRbyjK7/WhCgWRDchcoGpMxOZM2da85xx8CzuRbtPB7sZyJ/4wxEQ/3uhd3D5+PBCDw5wIfu1tbmrJ1mM+MdZOO9fqiM0P39MUVEsSSaZTPtHc3BsyjceaMGDPul9On18etd3Z+Ey+DmXlrqF56p/wbYnpO5KtVjAaoAyqF7WrCnuJyKNLspFGcAhWU1bRPlOv+BdIad/aXm0Js5fZInnLaVHdjZv2epu82An2z/a1NGKBXZtyQNewTPkGAViSzS29F28V32mKRboq1A2+/JLX8c48fBAnvSxgXGAb8DxPPDAA8kxPtoiDm5DXvPff4rRDxzWJdzSgXKLxRB8V1mgtycoFhi3VKZi5eEbt1FQJ/AH+kmrNODQOyHKAv9IEeN02mKSdPMXLEjaK7ixyPFxtfddigXxnvDzz/e6PgqasExs1djgxhLGhzOXyIhPa1cpFvwjWZStFEexHOHwHXnCd8ZJn/5S3jkiymIfueBBKe0rrcGhoxDQBgy3R4XyEublf6f/U/uGTvqXo8dyznqpQ/pivoEfWI6iciMJGzxq5+l9QdRH0AfoyKDkhLlKZ/wuG8WCHM1pEYUJNxWjytm5d5LNmPfPid8FX0nQ1nfMwsurv277jyxI8omOY2iCnrXTZ3Y5XwyYe2P+PXnOLdZ4/mA33w4h+hRm7MKmOneDQR0OHHuw1UKPPQrBJPTcGdv5wA+dckY3Qaz689+xpl3r7KIGHa6aDBZwnf0/Op6jur5oG7a97ZybTqru426DmLv8NstkI4+x0KI2w2J/575pzg9D6GNhYlXrFAu59Dh+7GvVS//DDh5ZbM20UY6POKdehF3Pn9byP7puMmexgGJh586d7a5Xdgw0KBCmKRZwKsQAgBMsOn8NNq0JlY4QPOSFlp06yNV9Tl4Ux+IJL/Vr1621+QvmG0cwPv3sM3clJfkzqBH6+EVXMcVCVxyFgCa8JXOsQ+UpVO98ZzGNYgHekJaBnMkBadIWOUzcuJqK8pLm3nvvdTIR5kVadnkEx7lmJnU+nP9eiMZi8bJY0DltJhMtTQAL4StGy85du5JyUOYRI3I74z6P0nD7eDGphh/wGJrxtq40hw8fcUdF+E49UBasA/z0gi0UAotCyV/UMKH0FzXsLlIGyTBXZBbCp/iQBskxeMRzwbY3bI1i4Z1333W8YrIL33RkoLU0YLZOeh7K5C+ihIsJvb5TP/6NLoJpayj+hiH4iGPyzg0127Zvc9fBYSHAlZMs/lg0qy6hC/qhk3fCu+/Bx0LHHoXwb4Ugn9YqFlROtR3+i15CHikWBAsv2HnlSIqDuTN/V5qyFnqEm+95vLor6vNw8qu6U34KVQf0e9Q5iysUpBUVFTZ6zBh35MFvT+Th/yc/8vfboPIiDGnuzKMQvkd+n4a0d45+qSyUB0WazxM/TXS8Yajr10hDe0TmQnjkGOUp+OAJshvC+Hjb8p6mWOAYGrg6Iq9COLpKsZDIf9xOSumHcP77y0dzToHhP2Nxa/nrO3FErtlUCRVIvsUCstDSkUyfn7zzMEdzbTzuw3wFOxZTXFcethu16zA+7b9wEyrde++91xl6BbtsFAuRMKAxjLSGucWUFAwZO/bFeqtd/iO3sGmrMiFJV8EZcfw29LP123LaJyk4HD2xQCxZPcB50i+vYce3r63YUNrOTmsFvE3wWvBms3bkg5euWSy0edGftRMzx9mKP/ntPGuFA68+5nVU+RrtNtVXO+ijbTRlGm3G/O84vyP4WMC/wr7DsXO2S650vGiLVt0TtRfnCDXyFdL2WyE4CtHPlq99ws6c3RMPaNHRoRwvupNHucV0jp5L40LFAubg7VUsMHCwMGFwo9Oncy+kWGDikTYwlBqnQcOHf/udtws6QmNRWllZ5czpdbzBTwut+q93DU763zMUCw84xUixutU3JmKYFkK/yuCb6Gvg90OODAiWevRvUxBeJjx4jmcRDeykyZOT/kG4BNvWUBYLmqiyyA2VF23F7adjl1/yStgaXx9+WVEs+Hz78KOPEp6wg+RP/pi0afLn4/DpSnvf8/nnbjeGfHg4XiGfGeCpmTMnoYHvOKkjvqU8/O8vvvSiwwEveoJiQWU9dbr1vn0oF2bfkiFwcYWkz1tgNKGn/QOTpnzw07Tm3eetn454Juo4s2QXnKNo5K1+jXfo4X/4LhisFzpasSCLBfGC9uHT3dp3yqn2RTl4pFjwcTmT7iGRrwuVm5C0Ki//05607+IbO55+PlJ4EEf/uHTpUmdGz40tpPFx+e+qA5SGvCsEpicoFlpz7SjXsaouCFvyjaOri4Glz5fTPZ+v+EoRTuoIc/RCsu+na817IcVCR+cT0tRdigWsRaClWPlQLDwaH19T/RSDD8um/1y7yRxQfeUjv/zlJbdK+BYL5MWYVywv/5ve8X+AfJCevLhmVzRgMSXfIX7bU5tPi9M34RQM+PWN47md8bvMFAuXLgJyxxL4lrXG86esfv1T7nhCdDQiujrPOZdzu7CcBY8cy41358nTd2Yjz/bs+PazOUv/q4iQZO3QsUVWXvN1K3c7xP1sSm1/O3NO1zfpbH43LaiyWeM4BDvqmWMHbct3b4l8LWC5wLGI6+Onh1gxyGLh2PSe4KtCE8+sXdi73VbfdH1ydefyG3rZ+m/8uTXv3x5ZK0iB02bFwKWyrU6llJDOCaXX9j0To5sgqvvZpOp+VrHouxa2EV3z2Hj+qFNAJMq0Eo4QJe1CjlKr+th4l46rJL9pa7e+YU3N6bcDlFKOngATKhZ0FKK9tOlIgAaoVMXC6dNu0aLBgEGARQzejDG7jMxaH3EmcIrnW/4z0MEyAAJPOs7oskuvMjh5yWbdjswLL0YLJg08GnTI2x+EiNdkFpM6/1tHKRaUt0LRmxb6zhuhhRsuqLs02DCOidhb3lEI0uM7I4QL/1NueAB98DY0ifxs1KiELyxuUEj5E/YQX1v+S7EAzTxOsVDk+qy25EEarrxSHpQZr+ZtwdWwIlLICFdoseA7QWMRoyMGmnCVkidmv74pPJ7gpVggPYoFyS50VFVXt6os0MLxCtKCpzsVC1xTJxmEHvGrFD75MFgsqE4IiykWBOc7/PNxdcQ7PG48f95wSsZ1ubQx8lVfoFBxstghlDJPfVhHKxbYMeRGAvGBsLUWC2k88vHxXkixICea4kmu74+OOeT3/9F4kBsvBjrz7WjsiN75hvItpIk6oF/94IMPHd/hJ3T5oepBtIjn9953n3H1KfWhb5ebYuGSNrF//yU88nlG25OZPGVmVxlLBsHAz48++iiR47vvLt0PkHCUEoaKBfoHjrKVkrY9MCgW/L7o3eHD8+YZxXCjuEK24BsyhF+CQvBScKq94DOkEKziI8VCZLFAHtBJfeh7qSFj+IMPPeRoBQdtLbyuMlIs3O9goHHNmjWtzgfFgspHyPW7ohHFArc4qB1SHjaBonZPH5CbG6b2Bd78kfGW/oM+YOjQoZ2hV7jcLBbSF1+yIpAVw4Wm07bt83KbseDbzhEdTuVyiyc839/sjkxwdCEXH773debkfC+r7m9fnNSdyJcK5rnzR6xm2X/axKqvuesny2v625Zdoy3D7RBOkKNFn45xSFi6LISGWLlwev5Mi26HiK+eRMGgpwcoF6RYONqNioWo81E9Z61p/w7b/K9fdzdriFcrvvJbdm7J7FipwE0MOfguq9dYiSF6LzSdtDnLfuQUC1groBTbtCO3OwiNUjKQZvOOj9t4CwQ+FPoaxyV0tWTF4u/avkPznKNT2mG3yXoHKHa6U7HARAVFBgOYG8QGDnQ7b+wUcp+4QnZ6eaK4tPBQ/D0KWWSFgyp+I7COYBDjxgoNahqENUHkPwPRG2++6UyRFy1a5Haz/Ksq/auPQvmXCbnwF9v11CSVPHlCXP7/7lAsjJ8wIZk0U57Nm6NxAeUBPFYZCX0/DD7d7X3vLsXCJ5/GDmpb2Cnyy4fM1dXXO1mGJxzNGTNmbFKvyDBWCnyjvpn04MgqlFUfZ9o7ZqMchQAHMsS1d76jyYWLFrl42hQwNTU1joaW8vG/S47B0d2KBcoAHfCN4z9pPCkWh7zi4JL04n24s0vZwwl9RyoWxFuFLMiwoqBsft/D/7Tn+RdesM8+G+XM81esXOEm3uLJladYiK7bo3zIN9YYLY0BfHdO3QgPHkzGA40jae0Mnwmhopn8yJc6kKzwn/aGczyORtTOrbXVq1c7qzfBAXOlKxZoY1ggqB0R7t69O+m/KP/TTz+dHJfAD8OpU/lH44q101K/dadigTJLPt4d/m5JigXa/NJlS50sIy/IWGcoFnxrOCxKfL87pfKWG7V8J8YsyLEi8tOjWODYo9oHFnH+9/BdfZ4fchQCPkqW/H5dFguUAX7Rv3HNMnMp184PHkzmhulzwtx80P9+7VaIoguGaMFEJWWkkco229ETq2zqvH+2MneVHoqCfrH3+7+KPebHC6TUnVq+9Y483Vf0s/p1j3qLx1DBkbWVG151+ZRV97EJVf0NJ47NmUbXwTiaYud/oYB12f9YwUF+x95/2ikXVvzBr7urEuuvv87Yge8Jvhd6gmLBKWHc5DljFy+ct72P/yy27IiUMChmjn7wciQPefWKckEKhlBGOu+/FvGHji2zqbW3WFnV12xSTV+bOvfv7NjJtaZrWn1Za2o+bXOW/kesGEDWQ8Va+n/n4LHyJsPaJ7rqtb9VL/6hnTmLhU7OwkMdpp/n5fLenYoFJtfsLDHAMLlm8V7o2rlC/NQOuXbT9V/w1A2O2t4a9pYbpBjUNTlgRwXN+PQZM5wH+H379+dNFEjLw+4mSgkNhMUUC7LU0IB5OSsW8DAuaw3Kw7WeknWuodIRCL59NuqzopML1Udrw65SLLDjQzk08XvxxRfbVJ7qmhqHBzljZ3n+/AUJHpQx3LYgviFTWB+0lifr16939QKtyCR+LuSMkPoJ753HAaLqrZS8gH3hhReSdtKdioWJE8uSeqG8bdkdozyk1UM9h/0EfPGdNwLTkYoFn+/Qww6mJs6qR+SFifwHH35odXX1hlmyzo6H6XXUDDpZ9HbkUYjusFiQfDIm4A+G9gNf4JEczQrG54Xei30DJqxv/s+YOSNR6sBHHvo7dkc51rVk6VLn00NnzP08nGLIO0oAnVe6YoHyf77386T/on7GjhuX9F8oW+AhdQc/pk+fkfQ7Pu9UZ20Nu1OxoDkAIdf++paRxcqzJL5iEf7At2KKhdB5YykWCyiW8bUjOaYOWIQXoyntGzcnQB8POLBcCusOxYKsGalnfMGEMGm4FUfbAzcP+cBL33kjxwM5iqdvfG/P8VxoE32dYbJw2R+FUMVEC7rcTmk2XvCdPrvXlq15wrAiiI5DRM7lnLO5ypsKLqhk8j2+AvjeNrX2G3a20d8ZyF9AcvVlWfXNbpeYIxGTa79hx75YGztxjCpRFZmjufMWm34e7iiEW/BGC98MTgjv/oEtS45D9ByHjj1DsRAdX+Gmh30vDbT63/tSTgHz5etsx23/YJljnsm1swiRUiFfLvx66Oz3lZtedj4VuGKyrLqfza//mTUnxxKQwUjekEOUblPmfCuyPChRqeCsd7BSqOjvLB0mV/e1NVvesvNNp1wnJfmW5VBnl7ez8HenYoEy+c7/GEgWLMwtxEotc1IXUrQGilkc8/kLZAbf8ePHX3Lloo9H79CwZ88e+8UDD1xVigXKz84Bi0oGduqGM4osjplMffRxZPKqiQwWIaXWV2vgukqxwK6MdmE0+fOvwCqFZng2ZOiQZHIHz5iESZaYEIfXTeLLQt8VFsqL7zyzKyry8iBP6kTpDx85nHynLCxWw4VVoTyIP3nqlKE8Iy11352KBawv4CMTWEJ2jIvRnvaNCbY/iWVnLw2OvkjyTNiRigXVDeGFpiZnEaV2RV44vMN7frhQSas3lKgvv/xyQuuVoFhQfVBev2+BR1OnRbeaCKZYCH/Fa+DC/0pLe3/wwegsOXlQB5i2l6LYBifKBuoAmeQh/dWgWIBvcnJKmWmX6idZYBLHA09a40hS9VJK2J2KBcqldivFgi9vhejnaJ3kDBxYdhSCDS2nSlEsnD17Lu+mHfJC0VMoj7R4ysGxOdUf4dtvv30JDt95IzAoNMJ+K8SvdkiIspR0ergqFOtV8ZH+DceifBfPauZEVnch3lL+Cy+wnfG7AhQL0YIuWjTxfqlZOh7xN25/z8rn4IwxskRgkSTlQfpuLbA4v+trZe4avr62c58683jxmLdbfdGWrn3YyqowQe/r0i1ZdXfiBZ9dZe0sl1LxHQXzK88L/6+cZ34Wl1lrOrjLVn/lt9wxiOUcgcDXwrWjEHGHkbVsc7MdeHuw1f/er0W+KJw/iuts3dd+3zJnTsZ+K5C1iJ+qr0iJ0zUKI+WJXJ2/cNamzf1mrNiKFAv7Doeez6O2Qv2v3/aBlVVyLAglQekWCxyBKKv+X1Ze8zd26OjCuONDoRe1PddZpuyGiNbLIexuxcKc2lo3CWEA4Xn/g/dbtQiiDnBm53u0dvUSKxl4Jw9wO8/yd9zhtPD+QAgMdVUorKuvc7uCWFUw2BWzWJAJuQbNy9ViQbzQdX9MhljAsFvOJADzeyaVlLPY7kt720BXKRaQBxboyAllpWzs3rDQES/SyqJvhCxgSQtPxBtZEigtnqmRQ2DIC9NifSMUPj9O73yDHm5KAL/onDx5cpIOGCb/zz33nIMhD/LC27fwFAqV99atW531kGjsTsUCptZ33BHxlLLwsFtcqAxp8ew+i+eUifO9aXDhTmFHKhb8/FiIQc9PfvKTpF/aujVyjqg68OHDd3b0UFBJxq4ExYJf7pkzZyZtiDJibXb+woXUOgt5IzzcHsKRIVmyAecraVDiqK0SYknEgjXEV+g/iyMs7CST4LjSFQvwAv6OHj3aKeooOwo7ruDkG21LPB0+fLiL83leiJetje9OxYL6RNov/bA/jyhUDniGrx3xBhwdrViAzx9++KHrUzQ2jB03NhkXCtEWxkupobpdtHjxJW1CioVbb73VyT/+rbD4U9sLcSpesrBo0WJnKSReotDz+3TgJ0yYkCdPH3/8sWu/whHm4f9XfrR/+gH/2zXFQrDrBnMKL9bjxb+X5vODtVa5+PuRlQJO5/J8L2D67S+woneunGThhcPH5WsesabM+bxKiSoo2g0+9sU6mzr3m5EyopobInrbkeMr3KKruxQLjr5AARLFZa1p20pb/82/SPexgDVDNygaut5iQYvtWBmAdr/pvB3+5A1b8ae/nbNUuP46W/f1r9i5tUtzfjMK7AZHMtE5yoVC8r5u25uJtQw3QcxZ/l+WyTS59hF1KnF74Kq95vNWtej7kVxX9i5otRMp3CJfClK+TajobQvqf2pHv1gdt71L21lnlr8rcHe3YoHzsBpwCRnQWLxqcGiJB+ygY66nwZSjDStXrsrrt2bEE1UmQeCfNau4Yz7lTchA9sabb7h0DIQ87Nyzm59GW2sUCyzYKLOeNHyKYyKLp3bRwKSWutP3YiETsbY4bwQnNz8oT0JuS8A6gXd4Ce3suhfKX7ws9L2l+K5SLEDnmLFjknpGVl566aXk1oaW6GSCiV8G8Qq+IAtKJz7gNBPcgsNbPd7Y9V3whULMwkkLfuHYtn17Xj4spj4e8XEeHBOzlhZOomHs2LEJfuq4OxULLKJ9E1/KzTWApUww4SH9i45biWcVlRV5/BKvu1KxQN1J2QFdLdWNaCTkGAVyQzrqBzzLli9LyuTDtuW9O45C+HQiz5JtQqzNwqMeklU/nd5R3NBXwh+Ol2ANsjG+XlfpdOsN/CMP38mq8Pih0hHHO4tr8V+0+ufE/bTA+U+h6yZRCAoX8JQhHGd8OmgD8p6vcoS+Q3w6wvfWOm9U3rt27076fuj86OOP3c0mooGxeO7cuYk8ltpWQ/oK/Q8VC/CsNeUuhDeMV3kVvyo+6qE6Qrkuaw3BhCE4UDjRXkkHvwg7WrFAvhy3UB0Q4hyYBX9IU6H/HP2BNtKKzmPHjyfpxQ8UCyoPsPQ/abdG+fkorbP0eeWVZL5G+tkpjpKx9OObeE0fsHNnzipS+Pw8/HfqRT4n6APY/OBmm874XQEWC6Uv4DLZjJ1tPGDzGn7uFv/OsqDyJmeRgPIA6wQpErSQ8kOOQ5xp9B1L5ZuYXWg+a4tX/sLws4DlAufQV2x4yrCYKLQg9Cu+O95Pz59mq7/y390CWpYL+BDQe1crF7pcsZDJxFYl8e0ZzU124K1nrf73f82c7wksFr58na248Ut2ZuE0u9jcZNlMdy+mlX8UckRn2ty/TfyGIHs565qLkeNON/hHbWXfoYpYuRb5EPFlPO+dIxX4GeGoREV/m1jT21ZtfNnONmoBqaNHstwovS12h6yXmmd3KxYYIPD8roGMENNt3WscTkqA16DCt2HDhrkByB+EOLrgw7AYZoBigGFR9+JLL6UuTJRGvGMCM3LkyGRwE41c61RIQ98axYJMaTWYK19/l01xDPAMjqKhqxQL5M/1nUwWoXPI0KE2a3aFowNamLzoDLJo7ciwMxULYX2vXbcumfAwWWKnfPz4CcnEinKFaVRWrBtIIwUXvJoydYqTMz8NCohHHnkkUS4Az8IdR3KCUyjcCrGIYEKHrGM9Q4gzSOQlbCdMgiUrwEHbkqVLXFlCWD8/dpNU15SBpzsVC9CKkoSyqDw489rqXX/o0y9eERKPQsXVZbwIp91wA4gPp/fOVCyIRkImvfCVepGSCQWIYESPQsUTsujGQoH0P7n1Jy4ER2VVZWqZhKM1YXcoFiibykmdP/nkk3n9OtdwauEuOJVJ/wmxEHr++efz2iG8okyCI119fUMiT9QDyumwXQi/H9LWKiornUyBV/XH+5YtW10dkI+fl2RXYSHFAvkIH2PVE0884Zyy+riAEZ2EXaVY8GngXcp8+grazYgRIxKZxnfM3r26Ka7j50mhYoG+sJC1iF93pbz75RS84ug31AcRUnZuM+C7YMI07MTDK+QDOcNxNGmLWfnJaoA0PKUchSBflLDkQRpZVzJenDl7tsW+AcswOdKGPvC88847iaypXIQoFnS0FDjg+c8mBN9DXkheiZ80aXLSNkWrrDp9PpKGuQUw6r9xBhr6jQjzIn/mI7Qd0qo9UVf4oeiM31WlWIj8MFy0pqbTtnrz6za55pZ41xaLBHZu+zuHjSgc8hZY8Rl0FlirN78aCUkWYYksJlxFut3rrO3YOzWntKjuZ7MW/h87dXZPtzj18wU/7x1aeeKjESenj7Q1vX8v33LBXUPZ9VYLXa1YkC+T5rz0AAAgAElEQVQOdx3n6RN2aPhL1vDHv5V3A8Tqv7rBTleOCywVdI1oxw8SeXXlWdxExw2kVFBnlbWte8ZYWfXXnF8FboKoWvw9O3MuzR8IZ1nP2pzlOG1EaYDCIF3WE/l3baGfTZ/7Hduy67PIIam79UF0KOw6PhTiT0fFd7digQGERRADEwOUBtOnnn7ali1blpjIhYMOgxHmlhrYlJZzj+KNBh3M+cALjOCYHJ5rjBzOCp6QNAxMq9estpdfeSXCf0dux4n80IQX2gkoxXmjysKEDHyaCMhBkej26cKjcXcpFliQis+Ejz/xuKOZdxZuzcmxs45vF52pWFB9K2TRj9MoyYrqZtToUXmLGtUPIRYz/v3ubkJ3551OAeBfaag6J8TxJY5DJeuEWEdwBIFJs2BV/0xOOS/LLpfqgcnWz+++29asXZvAk05pWGBxDaXglRdnVVnYarIneI634N2bRbvaiNpLdyoWoA8LGZVDtFEedujSlFqUjbPy7777bsJjpcOTe5rijnw6U7EgPlNH8BoFB2WgXEx6Bw0alMiYYBVCL0e9OPLCgpN0TJjFE96rqqtSJ/XC0ZqwOxQLok8yTF+IAkX1Rlnpd1Hgqc59GeadPtK31JH84pcjbFPbt0fXy4qHwGKxdOKLL5I2JFqgjaMYm7dsSUzagffrgP8cZ1EahaQVHQqLKRYEo5uLtu/YnuD0ywte/neVYoH8/DKtXr3GlYv+DlmmP0IuoZ/bM0o5IgDOtjyhYoH2gyUXY3JbHharLIqV9vDhI6l9BO3WlxfeWYyjkG5qak7KAp9os3v37XNKeeQEvlCnpOF/ZygWyHfevHkuL9FJiGUF18VCk1+H8B4rGaydmG9Rf6pD2t7atWuTMvn1pKMQrlzx3Ih3lH84fPbrXvnhb2PixIkJ/0Tfp/HtS4IjH955NmzckChRoYt6xoqHozf0AYJTWtoDdclGiMrh+H377e5aX3B3xu8qUyzkKqip+ZwdOrrYZsz/jpUlRyDkgyHdIz63RJRXf91OO0VBjMt1BDpjzsLtpM1Y8Lfu2kmuqcR6Yf32d1OF0RfMrn1nshUrFpzAZuxUTbmt/svfjRbUN/S6KiwWfpVpShQs2VPHbPfA2yJHjddfZ/XOp0Iva7ihl30xZYRdbPLPGuYmq11fb7mBJ+pEmqx2+e02ZU7klHRSVT9bvXmIJQqTvFsqMnbw6EIrq77FJlZhrcAxh2JHIfra+Io+VrXkB3bsizXewBLLz8VMj7XEaU+9dLdiAdpZBMlUnwFYAxyDFf4MysrLra6+wS2i5s2f7+4jZrGjwQl4YDknq51fDTbgZ4BHceEGwli5wAKKhRca9PqGBjdYsVDBCz2ms9KSa6LnBqh4Mu+8+e/de8kgTV6lKBaAg77QCz07G7W1cx0tWGz4ZWDSrJ0PytuVFgsocR5+ODq24fOQM5bL6+ouWaRSvo56Olux4NMJv9nVwCIFHjNppry8Dxw40F555RVbsHChm0hSbpQqKFmY8AAHPHKDrOB00K8/3vWfSVGaAuPee+91DuFmzZplq1atdvJeXj7JKRSQV+jgkUy++dabru0Ir18W3plkQQv1pHTQx6SWM6wcGWKSRvvizD6LVnBzdIBJovLrbsUC5ZNTMdUHtMETyhL1D/W2Zs1a1344DsXuFmWnTigT7+yC0z+EfNL/zlQsqI4ImXij4BBdLDiQIdoYV1AuXrLElQUZmDZtmvP9QR1QZu14qlyShWnTpyXypfK0NewJigUWCVISUG7qnTpkwUM9siBBIY38LliwwIa9PcztcMIPwcIj+moUU+K/eMIii0WhcBOCn/Y8btw416+Bn9s5pk+f7sYhmX8LP6H4zzuLqjAf8hOMwmKKBeQAWvRgkTR/wQJ3GwrjmL9o62rFgnhHyOKe8Ug8gF74DQ8bGlYUbGM+jra+S7EAP12+t91mAx95xFk6Yu2IAoqrfFvzPPb44y49cwh2ygv1Exx38+ufd/ptnA2ygYE8clQJS0poEY2Dnx/s+lXoJa6YYiHsh0q1WICfKApeGzLE7ror2rAQrQ88+KBzlM2tRatWrXL9S1lZmRtbJJfAQh8hFiihfyDVF4oFKf2ob+B5wEMbof/leAM3+KBEHzFyhKsLZBsYpcFpI3nQZtLaDfUMH4WbtNBH3k8/87Rz5Eufj3J97tx5rg5oL8D7/SN1ikUY9HfG76pSLOgqShZdHE3g/4mT661m+Y+ctUJ0HAKv9+mKBedrobK3rd82PFm4OauF2HLhovO6n7XPD8608mqc3N1s5dX9bErtN+zU2b3xjnfHTTAl1K0OncWCnFzmFsmnq8fZ2n5/7Bw5upsQusHPQpdaLMSWGxf2brM99/8gcmQppcINvWzVX91o5yo+jeotmzXnCDNOA8+7w1FjVNda2GftwJF5Tta45YSbILiN5ORpnJJF9RodwcnVcf36QdGtDhz7Qc6r0mUdi4Xy6q/ZktW/sHONh3PXuOYpKiTLOfytlsUOXHB1VN49QbHAoMJuAIMFg4cGEg1yGowZLHhXCJwPWzNnTt4AxcQL3AxQn3z6iUvr0sfmiMKjgU4DFzBJnrfd5nZgWKgojoENPxBpddDSUQgNoIS6Exw6/HJADwO079Ao8rEQmVRCR1cqFpjMovhxEwPPeoOFnX8GM40f7Y3rKsWCXy+LFi1KduAkI9SP6l9yojrjv+JYuLOzTLnBiQz6PFA+OAZkEUM68PBoUUEcE0PhFe7bb8/JOztMWEv4uMN38sKaQgqDBI+3260y+WUZPWa0U3wghzzdqVgQv+CjzK2hFbq1qyvaFR+GwHI3OztgIY/8/+GEvrOcN1IWJvfwVvKlUHWkuod2v3zICEofnICSnu88Y8aOLVo2v5wtvXe3YkFtBiUf1576vBF/xBP9hwe800Z4RzbgU6131p9yS554nztvXsJD4SG89bacIs6P510PymcWUPxXPUydKofn8UZcbEGkNAqLKRY++eRTh5MyA69yQhMKP5zRqQzwqbssFqCBfgJ5hFZ4AL2Mk/641ZKsteU747l4Sai6J4QO8cyHKfYewiM7aUcrKDM+L+hLQpn06QCfHuJRcLAYR5kguM7wsSD5xtrn4YEDEz745ROviNM7of5Tn9BZSKlAHpTFV7IxPtB3UjblpZA4yYYfh1IvzW+KL9vkxfwCpTdpfTx33plTNtI2xFfgKA/lIA7LQCxfwcvTGb+rSrHgGBl0pCy8zp8/Zqs2v2plVTe7IxDuTHnqFXy9bWJ1X6te8p92/gITGC2ost65+6w1Z87bnOU/tnJuh6juZ+XV/W3Fxpctk82ZBrWl8+jYNPmm/BKyc6sX2ca/+1+xxcIVfhQim7XTS6ps47e/Gh99iG/GuP46W/Xn/93O1E6xrLtVI59XuXrXwrqrQslbNEhzpGf2on+xsuq+xhWnWMis3vRqIpe56yUj+hovHLWptd+yCRVcsxod/+FIRHLsIZD5LbtHWXPzGUNhhnxI/i71F5L7JpjLOewJigXxj115PAQzIPBoINJgof8aEDWYMLCxAGUXSrjCkEnq8OHvJQOo8lA+wqm8FD9z5ixnHjtmzJhk8AK2uro6Na+WFAvQpf4HmrUTrfx8ujDNlCw6xUJ8bpD8u1KxAA2Ye4pHhAzyH48YmcqDkPft+d/ZigXxV4sZaOV9xcoVzgJG9UGZJX9+XFhv3ECiibVwK1Tdix9YgmC5IJkTfoXCre/i/4cffZhnsi18YUi+TBAxdRXNwqkJuHAqxN8Ju14vvfySq2/gulOx4POMIxzTpk1P2qHKJNoJfd7p++Dnn7cdO3ck7S7kk/53lWKBekFZt3jx4jx6/YmzaCf0y8Vu5OYtm+3AgYPJRJt07P6pHO0Nu0OxoDZCqHfKwblxjrypDUhx4Nez3iUHLPqQ2brYmsrH5/MGOdcVifBZeNJC4QYOSwpM57GUUP0QMnb5FgXKi2/+U0yxgMk6sNSpr1wg/5/+7GfuSJTK09WKBZVH4cpVqxJlqGR38uQpiRyKTsF3VBgqFuAXdaZ24teVz/dC70qn7+AqpDCnTFgm+BaNft7gED7icfSM/wKs1FBG8Y2nMxUL0IiVw5AhQxL5FI2iT2UNQ479hQ5Dw3qTYkFp2RDCwpKxTHGElFOh8id8dtAg5yvGlw/e/f9+nszdsAjxcYfv4rny5DuWK1iQCC9hZ/yuKsWCXzF6zy2+Mrbj87E2de7/dn4WtJtbVhXdClFWxdV8LN76uV1eHOBdusCKFnDZixnbtmdcZLFQ1dcmzelnMxf8q50+k/PgeTHtpobu3r2NF4/N+7bY5m9/1ep+L3LiiBPDOo5HsJt//XWGVUFnOXXEaWT9//h1OzaNK8dYsOqJF++OxsILWf9KzXwFgNJEO2aZ0yft2LhhtupPftOW+ddt3tDL1n39T6x5B170c34oJC/dGSadAT4OslnbvW+a8xHCLRA4bJw+99t25uweJ5e+pQKWOdlss9Wte9z5VUCZ4GQZ5YJzWoqDRnwtcDSir81a9H/t2ImVyWDYnWXujrwxEUNDPeDhh53ZKANeaIbfFrreGjbMBgwY4CZ44OZmhlLxLFiw0Dmlu/e++9wEi8GIiYsGJwYPHnYOMDE8evRYMnj4C8QwPyZ9WC5gHkt6doXBGQ5SLNoZLPF+jezx4BASLTsTVtKP/OQTVx7JqfLiarQEbsCAond5O1O/t4fZfffddwkN0LRuXc4qgh0UFnvkDX7qSeZ9yrtQSLk//OgjR/tDAwY4HExggQ/pT8MBTFNzczKJdLz76V15fiZKwZOGOy0OXMK3dt3ahJ8PPvSQuyEA65a0dB0ZR/5YBHAjCPfdswOSJivE833o0KHG2dzW0oAyDMd7OHSUHCgf+CyZZ4cIE10m8+Qh/pSaHzudTPzAI5yEKhc7jbQN7VQhx8ga8s6tDKU4ACuVlrPnzrlzsOBWe9q1a3eLvKPMtG+uCmQXi7JAP3zioc0oRGHHDu+UKVOSMrVEH0oV6KF90XfJGVlL6drzHfN5THU5qiULDNU75aGOKAt1j0WWrzzlaI76A0Im4O2hRWlR4ODgFlNueAEfOU6g76WEkk+FpIFG+KqxhvPgLeGivnk4HsIRJawQ4Am88XeNxTP67qGvDy2JF6KtqqrKlRPLHnBrkSxZIiRf8sf0WmMMit+oPFGZUPqkLcr8OoKfxSyNqF/OomMVR74ql8Y/+ADP1BZwppsbZwfkLYhVvkI8fv+DD3Ly/vAAkxO9QvCKBy8PZYUv1AXtkMU2zgwF11kh45kbxwYwFrb/Uf1EuB5yslCsjij7vv373Xjs1xN8UJu95557nEXa3vi6Q5RYr776alJX+NQpxB/6IeTE9Y0DBtjhEm92UH0rJM+p06a59kvd+PIkOgnpR+njN2/e7OpV6QvRh2KBehc+5kr06YwdH330Ud4xCeWD/DJ+438jrY0UykvxtLn58xe4Pgl6wSvceieEJnjHuJ2WzzXFQictvFEEREcasnboaJ3VLONoRGQiLgUDpubR4ov4vjZr4b/Y+QucTdSCNX/X+uy5fTZz/rfdQm1idX+bVN3XNu0cETUcOqEC6SQ03RPmduabD++1zx+93R2LQKFQJ2eOsZKhsxQL5MONDJFigRsNRJNCX8GQz/OIZ4EiwskMaeOjH9mMNW5dadvv+q41/MGvR8c+yPP666zhxl625f/7up3bsCL/mIO3W9899eKVMz52c6HptM1fcXdsZYNVTB+rX/+sZZLrUKOBLhubHR89sSpSinlWCYlSoYIbUTgW0c8Wr3zQTp7e5h198PLupPbX7TwNysUgjckvi1QeJhfnz/s+NtrGE5z1gI+r9AhbO+ll8chxg8qqKptYNtGd0xv5yUh3zdeUqVOd4zasLTTJg68tDYh8Z+LGWVXM3adOm+pufeDmB85OsghhF2r37j0JXtLwkI/KQr6UKS1PrC7YLeABBuVBWOc+neDlaqXZFbOdY7CRIz9xIYqYfftyTkmpJ87MiwbqiTgfV5iP/gODxQO7nKoTLSAFUygkLQ+78Pffn7vijklSoTQdGc/kCPnEIzy0wwO/zjsyL+HyeUpe5Ik5JZO0UaNH24gRsbxMnWKLlyx2HtCpC9KLX8JVakj74ExqZWWlcd3jiJEjnWyyyMA6BsdwsoQoFWcIB43I2qzZs905cvLgIU+cHVJWlZ0dO/jNwwK7I3kOLuRR+GkrpcojZZI8btm61TkrmzRpUsKvsePGuesouU4QR3wqTxiGvOE/bVdyBm2q0zTYjoyj7teuXWczZ8006Fe9TJg4wXC2ia8FFvthnpRP/Qz9gpwahnCt/e9k/siRNtdPWn7wX/VNCN1YI6TBKk51pv/Ab9y4yWpqagzeYDnAmED/PWPmDJs7b66xkPPlWGkLheQBPEoC2jj+TTgTHtXBCOe/o7a21jlu9GVUeTAW0K+qHtJkRn02MDy+csinS+UFB84IKRPjErR8NmqUTZ8x3e1+k7fSQbfjZzzOpuUv2DCMxoRoLIOutLEqTMN/6OTBD4GOCLJwHDx4cIt1moavtXHkLX4r9GWrte+qH8nlwYPR2JpGl8pOiDzQnzJH+WzUZ27c/vSzz1y94fjQ56eTMc2JDh60I0eOJnUY5lPKHCJMk/YfGomnnvAXQj+PRQKbIhwrmzR5slXXVBv9KOOs4NNw+XGFFAvAOCenm7fYzJkzo3xGjnS3I6FExJmx2o2Pr9R36Dt1+rQ7QoGvCI6S0ja4Kha+T58xw+YvmO/6cGBVHr+9XFMsBAuAUplfDE6MRrkguObMOVuy+mGbUIlju69bWeVX4/PomJD3dxYLEyr626Yd7xdULKBw2L5npFusldegjPiacV3luQto0HN5ZWK/DMq7R4RaSOO466NnbMUf/WZircDuvrNgYJe/kx4UC0emjrNmrnZsS50nSgQaUnydJH41zp6yw+88Hd9+0cvqv3ydc87YcMOXrOH3f80ODPxhVJ8qvzsG0bZFZGfVI4oCLBAOH6+3STX9naUCSgWUXUdOrEw6jij/SM6aM03WsOEFm1iBZQK3QUTWN+MrOAbRO7rFpPKvbe3mN10bQOmldtFZ5ejJeFV2hdDqd8Rtob2U9C3BhJMv6NPTFprCNH55W/PNh/VpBF+hMqXlFZYlhNF/QuFVKBp8GMWlhaXCpaVV3LJly5OdKXYFqqqrkgmy8Au2I8POxF2MzpDXgiXer/dCcIJvb1io/K3JV7Dg0lOMrrQ80+KK4eisbyEdftmUp+qHb355lTYMSac44ejKUGVIy1NlaYlG0a8wDVd74tqDl7TtTV+IdvGutfgL0ZSGp1RYwaXhKER/GF8srf+Nd5U9xNHW/63FhyKGK3llTTF2XMf5+Ugrg8qvMA2mrXGl4vTbY6G8QphScQNXqA5KxeHTFKYRboXACkZ5+//97z7eYooFH7efpiPeRVspuIANH9J1xu+qPwqRq5BIk6WjEU3NZ2zTjk9s6txvOEsFp2Soirzk4/BuQkU/q1z0AzvbeCBRSORwRYvRpqYzVrP039xiDmeOKCVWbnzBMtxG0OMWb/FOvxbVhCzQM812as4U2/h3f+GOQ3AkorMUCuB1xy3+4NftqDsKETdyR0tUP4mFiOhMUzy4b4K/aM2H9tjRkW/Y5n/pY3U39kqsMOpv/JLVX9/L1vW50Y6OeN2yZ9jNYTHuWUfof1o+3RKXMWSzetl/OKVCdDSnvy1f80vLSBES0+yscC5etJOnt9v0eX+fWOGMx6+Cc9rIzRB9bPai79rufTOdbxDX8bjOtWcpVMK21Vn/0zpqdcYdkWch/O3B3RJ9LX0nb2AKDYAhzfqv0Kc9La7Yd+D1iI60ENp8uBDGz9d/9/PWe0vfBVcsZGfmhRdfSEwfMUXk3KifpiPyEb40XGlxgu8pITS2ls5S4X04/729Zfdx6V1he3F3ZPrW0hTCh/9FG/GFvgmms8Mwf/1XGOYfxuu/whD+SvqfVkY/jnc97Sl3Gk7w+fHCr7gwX8ULrjWh0paCU7CtwR/ClopDcIxR3IqDUkEm6Oz8h3iv5P/iBaHG7GLl9eccSlsMnm8hXPg/TM/3NJgwTv/D0M9T38I8iikWQljhUOjjD2GL/ffT+3CKJ9ST9l1x1xQLnbaQazYsB3RrBAznP4vMY6c22uyF/8fGzY4sFcqSIxE3WXlVH9u08zOv49BiVuFF27pnok2u6WflNZyD72dTa//Jvji1OUrjrBVYwOXgVdndEroFadxw8xbnWcs0nrN9j95qDb/PYrzzrBXq4mMXq/v/gW378Tft1JhX7eLJnImUu5nByUEBnsVlQCnSfOKwHXrtflvxld+2uhsifxFSjDg/EddfZ1v/ua817dsRKVF080MiZ1Ee3Xf7Q7i4j+jZtW+KszJwN49U3WTT5v6NnTsXmaFnnMIqVo44ucrawhU/j5QKVTfZ+Mq+zqno+IreNrHqZqup+6GdPrM7UUpgIRK1gwL8TXgT0nbtfylt1h9IS4EvBqMBJA2m2LdS4JXeD/Xup/fjtCtRqIzA8ui7nxacivfxF3oHVvgKwXRm/O49e5yzSCwVmERy3hua4IHKpbCj6fDL3Vl5tJdmvy7bQmOxND7ukM62fvPx+Hn77z5Md763haZifAnLIvwKw++d/V/5KkzLz/+msvlxpNF/hWl4WhvX3biUv8JC9Pvf9a6wUJowXvAK+c67/19xSsu3QvUhmPaE4A7zB5/yFO7wv+JLCdPwp6UDzofFdB6lAmMC5/c/+OCDvO9pOC6HOL+MpdIb8qaldK2pL3ALvi20tURLW3AWUyyI1pbybe93Px+fR+ANy+T/v6ZY6IZFDbu+J89st8WrHrTy6pttfGXsUb8ycuo4tfZv7fTZaKcqNNsn7dlz+2324u+5hWB0Q0Q/W7P59VgZQcfU0xZkaQvKOO5Co30x/RPb8r1vGrv9znKhJSVDoe8F4rFYiHw64NchtmC48Uu27YfftEPvD7Ez9XOdZUF+I4zoyxw7YGfra+3wp+/Yrnu+Zyv+9L8l1glSKEQ097L13/wLO/zuYMtIaSELiDDsBpnLL1u+fDReOG61dT+JnYhyG0R/d8xBVjCuE/E6kr0HqyI/H5VY23C0p4+Nr+hrU+Z801ZsfMEaG48mx00ivx/5g2UxWq59y6+btvJDnbzClvAAVwqsYBS2hLeU763BJViFpeAvBaYj8AmHwlLyFczRY8fszTffdJNI7U7h5EnfuzJsC/1dSV9b81K5FKbhCb+F/9PStBRXCEcYr/8KW8Jbyncfl/9eStoQpr3pOxtfiN//X4h2f+Lsw19t7z5//PfO5ENH5dMReHwcelfYmTwohJu88euAo0qUClIsdIXTxkI0dVR8R7W5ttaP0insqHK1hKdYfmnf8CuB1aLqX84bi+WThqcYfGu/lYr/mmKhyxd50cKfBVdT81lbv+19mzq3vzva4HwtYFJe3c+WrHnYmpojh2SRoiBa6Ebv3DYxJj4OEXnvnzbvm3a2ESdkaYv4jlmstFYIi8Ini+1oJ7z5+BE7Pvp1W/Wnv+WOErgbI27oZQ0oG2JlALc7uMX89b3iqyt1lWN0FEHHKRIlgn/EwlktRIoFZ8EgXDf0shV/9v/aulv+wg4M/rk1LpxsjfUVduTdJ2zzD//W1vT/iq3889+xuhtj6wTScZMFuKELnwp/8Gt26Lm7rOnAntihYw/ktyfnKKuwnFEnsXPfDJs852Zn/YKzxbKar9mR4yvcogYYKbcyzmnMF1Zb99Pk2tOyapRhWM30MfA0Nzd2y2KoqKx5Zb8G17Nl82qoHxxCcl3YkiVLbMWKle4qNu7glud9rBWGvT0s2UG5GnhyrYzX2uU1GbgmA1erDODgEae1S5YutZUrV1l5ebm7ZUCLSm7SePW115zzv6uVR1dbuSOLhfsTixWnWDh7Npm392R+XFMsdOWiQyb1LOyceTnmVs2258BMm73oe1ZehSf+yKwcq4X9Rxa6RZ2/66tFXnP2gs1Z9iMrq85531++9gFrShZ2PVjBIKVCbFbv/C7AG8yRju6zAy8OtA1/91fuJgenBIgX8XU3RMclnILB3SgR+GZAecAVlvHiP7F+kIIhtmhAKYAfBKeAkIIgThspLqIbK9zxDMV7ygTRtPZrf2y77vsvu7Bhqf0q23wZLKh9meA9Y+cvnLTKxf/qLBDKqns7q4Xl6x5LOi9fscD77v2TnJUNVg1lVcheX6td/hM79sW6uPx+HtcmSj25879GW/fIJzdx3HrrrW4nQle6oUzgnYertVbF1x1eq6PuqaNrfL/G92sycE0GOlsGtLnDNcdPPPmEOwInXwqMBSgWNEbU1dW5eZmbkyVz6Gt11Nl11F34N27a5K7HRQaQiWeefabDbqTp7DJdUyx0pWLB5ZU7qiAlAZV84uQWm1t3u1MuuF3j6r5WW3ebZd2CVed/fHPlrO07XGuTa26JFRJ9rLzmG3bg8ALjTHyPt1xIOsYcrYnfgWyzNR/YZV9MH22bv9fX3bIg6wBClALuqkqUAk4xkFMwoAxAceCUBjf2sobf+5Jt//db7ET5x3Zm6QI7MfYd2/bvf51Lj+Lg/2/vzJ/jOM87nz8itbW1P+69tT9utmLOAR6SqFuO5I29ViI5dmkdO3FZXsl27JUcH9LGzlp2yXKyjr3OWtHaloi5AJIiMd09OEiCF0QCvECCBEAQBAiCuO+Z6R5/t5737Z4BKEIDzoU5vqpi9Wi63z6e9/O+g/fbz+H+y3o6eN+5goQSKlSCxt9Hz7/9Zxh48g8w9du/x9pwPzJSZcItS+R4iQ4rztRWf1z0on+9UHXh6luQ0qUiEMSsJhw68iRWk3P3KF3qYGFpGK0dj6hjQ0bQDZn4HpZWbqkcCvpHMsd3uScvnn+r/c7jqokVGSfyx4LUh5e42RdeeEG9lZCt/AGx/8CBipXgqx6aS54AACAASURBVCa78F44TskAGWg0BuT3QEqYvvb6a2r+9xaS3lZ+E6Ss4PpcO41mo0Z83v7+fiUsiLAk4ZHf/s63a8ZjhcJCBReBeuGVybrLrxcWZOCIG/mZ/r9FzNqjPBfkDfLFwX9U4sLGuCS9QFxLzqL99J+r8pNhM6jc04/2flUdX315FnI/mJ6A8Du1INfPorwWpC9EcFCig7t1bCQvn8bYd7+I/ieC6PvDf4Oef/fPlVfCKU9AUB4KOjRBeSz8q9/H2f/0L3HtucexdOKwqkKhJ6bcue3xq5h485vo/3gT+v7zv1ahDp4nQva8EibxH/8Fzgf+A/qfasKtH7yI5LmuDefTzyLCTy15LGibS2WHg12fQNQMQEIaxAvhwrWfb/A88CpapNIrOH7268qjQY5rSTyAK8Nvw7blXA5s1xtHlzrN9XUj/iDwmdn/+RiQmtDyx8L6t1IvvfwSDhw4oMZf9reigr9P+e6Z+8k1GSADZKB4Bu6e3+X/3/jRG1pwdgVmERbkNyESjW4Ii5Nj727PPim+T6rFhl7/Dg4O4rXXX8er33oVr7zyCn7y1lsUFgpVLKqlc8t/H3pBdvcEkU4v48atQ2htf0x5IrS0P5yNd9deCHpR6MF3606XGw4huRn8iFq7cWuyowbc8r2JQNsh62GxPlxEVdHITaLOwjRWL53GbFsMkz/9DkY+/zjO7/z3ykNBvBjk35WnP4bJv38Ny73dcNZWNvXc8Owu51w5dwIzkXcw/r0vYfhzj2Dos3sx9o3P4M7bb2G+8xCSV3vhLM26gofct+6D7NYTQrLfe89WjVvv3jM4f/WnbmURSdgYwIGuJ7C4NLxOWNB9I+LB+KSJlsQehOIBWCeew+RsD2xHSpy62WHXeaBoj4hqfHbeU/nnNdp4KzYeHR2FaVl497338N57+2AlEpA/JLwqGFs5B48ha2SADJCB2mTA+xte+k8+Dw0Nqd+Bfc3NePfdd2FZlvouldJ/Z7Gfa7OfC+k34WEtmcTU1JT6d+fOFGZmZrKhMIWcs5JtCl3/f1S73/uonfn2VfLhq/la80tDsE4+j1BbEMf7XkLalkSOelGo8zPkFoinzn0d4poeivuV90Ks/QEkUzPqeDV51UJoxH2/mfOe30FmeR6Zyev4XWrtHov/xpmMtsazFmqWlkeUCCWCguTpEC+EK8O//JAgJaLCWnIGBzqfQsQI4sjZv8TSqi5DKWxt7ZrsA9qJDJABMkAGyAAZIANkgAzUMwP51vmF7KewcN+L5A8PMlm0La+M4cylv0EssUdVj5BwAVsSHLoLOgmlkH+zCwM42PUkopZfLRJFZLg0+AuknZRO/lhTb9Q/bIt7D0BZ1N61sM0udNd/v/7zVs9dx8c5DlKpRXT3fkUnbFQJGIMqAaNUKVFClOdq59hIpRdxvPcbOND5EC4N/SOSd+Vf0KESdWyvEozle/NLm9EuZIAMkAEyQAbIABkgA/XDQCHCQb42FBZKtBhxbCn1l8bA9d+gpXMXbk0eV7FW3ptiJSw4DtJ2Gj0XfuAKC1I20I/DR5/B6uqUG4ulF+HVnHeh8ElF8iZIycr1g1I/r/6OwsJ62wgz45MJRM2dyktBcnPErF24eduC7VW28ISFTAZDN1pwoGs3xiePrUvoqEtQehyuPz8/r+eQn8kDGSADZIAMkAEyQAbIQGMwkE8kKGQ/hYUNi9zCQBIRwPNMkDfzt6eOoffKD7CyNr3xrbJbunJxeRQHOh9Vb6GjVkBtT597xU0q2AiL6/ViQmE2b4RJz7aT6Dz9eRUyo8IgjAC6Pvgikqn5rAilvBYyGcwtDODs5dcxt3DFFW60oCA8am+ZRuCKLDXCuOAzknMyQAbIABkgA2SADBTHQCHCQb42FBZKICwI2F4SPM89fWVtEsPjv0U67SXNs12RQSBwcONWG2IJP96LBxAz/dgXD2Lsdpu7YCwOlOocaBQT7qtfHAeDN95ByGhCzPpDhI0AIpYPs7PnlVAg5/KqjyRTcxgefQ+p1DIyGTvHoogKjuZNXftD3iL1yBmf6b44K9H8x2uSOzJABsgAGSADZIAM1A4D+USCQvZTWCjRH9YbkjRm8yrYSNsr7uJuI2jp9AqOnnkR4rHQbARUGUHr1AtYXZu+K1RgY7v6GLDe23NvW4/PWPgziRgwtziAaEKXMm2ON6l8HOcG3tSlIl2BQDwRhAfNmA4x8TwYNCfavgyDKLwv6mO88fnZj2SADJABMkAGyAAZIAM5BgoRDvK1obBQImFhq6DmBAgHt6a6EYrvVHkWomYQEbMJV0d+rYQILgZz4G/VtrV9nK4AYauknyn0XPqfiKhkjSIq+HD42KewuHwjG+ZQ28/aaH3L5yWvZIAMkAEyQAbIABkgA9XDQD6RoJD9FBYqLCzIgNLiQgYZJ43TF/5a51pISK6FAPZ3PIi5xaG7SjF6b/a9bfVAyQmi2L5Y71WgP9+Z7UNru3gr7HSrQfhwefhX90h8Wey12Z78kgEyQAbIABkgA2SADJCBRmOgEOEgXxsKCxUWFta7qkvCx1RyFsbxZxGKSwy9H2HDh2O9X0MqvfThEo0VvtdGG2Db9bw68ackWXSwujaDtu5nVBWIkOlDOB5AZ8/nVNnJjfdHkWmjPfiDSHuQATJABsgAGSADZIAMkIGtMJBPJChkP4WFii/W9QLSS7wni8rBmxEVBqHEBTOAWPse3Jyw7nJ750JyK4OkJo/xcnLYKVwa/BmkrKSUId3XFsT+jocxPX+pAfJu8EegJtmt+PxJTsgJGSADZIAMkAEyQAaKZaAQ4SBfGwoLFf7DeH3pPy/fwlpyDu2nP4eI6Veu7xEjgPixT2EtNZMtK1gsPGxfrROQVxYyg4XFIbx/5GnltSJVIEJxP3ovvwHbSVJYqPA45Xip1vHC+yKbZIAMkAEyQAbIABkoloF8IkEh+yksVMmCZWFpGC3texAy/YgY8sY6gBN9fwXbyZWrLBYgtq+2ScjLryClI1M40fcVhKXvhQEzgJaO3VhcvqlEBV02strun/fDMUUGyAAZIANkgAyQATJABmqNgUKEg3xtKCxUibCQyTjoH3obMUsn7FMLy/YHMHa7QyXts213EZphSEStDdx89yuVIAZHmxEypDKI67Vi7sTobeOepUrznY/7+eNGBsgAGSADZIAMkAEyQAbIwGYM5BMJCtlPYaFqhIUMVpNTaOt+VsXXh80A5F/i5HPZXAs6yR8HyGYDpBa/t50MFpdHcejYJxA1pbSk9lg43vcKHNdbRY6pxWfjPbPfyAAZIANkgAyQATJABshA9TFQiHCQrw2FhSoRFhzbVlUBJqaOoyXxgCo9qdziDT/O9r8BJ5OC57XAwVl9g/P++sTzOnHgODZ6Lr6mQh9ESAoZPrR27MXMXJ/KryFVROTcDIWo9T7n/d/fGKG9aC8yQAbIABkgA2SADJSLgXwiQSH7KSxUibAg0KhSlI6DC9d+BkngGIr7lMDQktiJW3faIYkfywUXz1sh2zrpbB9Kf4+M70fUDCJqBdAc36EEhivD/wTHScPzVLAzdrYN+6lC/cSxRubIABkgA2SADJABMkAG6pSBQoSDfG0oLFQTLPJ22nGwvDoB6+Tz2bfYksix/eR/QzI1f9fg9t58c7FVGwtu6S+vzxzML13H4aOfUCEv0sdRy4ejZ15UOTVyz+Mdzz7O2YS2oC3IABkgA2SADJABMkAGyEChDOQTCQrZT2GhmoSFdYvOm7c7dYUAd8EZNptw5uL3kJF4e0dc6GXBabtbDqpCB1Ul2+lwBhuSrFGue7b/+6oCiCTqDBs+7O98DHdmztwlHrFvK9lHvBZ5IwNkgAyQATJABsgAGah3BgoRDvK1obBQRcKC4woLEncvb7bPD/zI9VqQ8pN+VYpydMKEJHF0lHu8bD2RgRNAtU8AtttXIgqN3TZc4UiHu0SMJpy/+hOVc4EhL2S52lnm/ZFRMkAGyAAZIANkgAzULgP5RIJC9lNYqBphQbu8y6JSv9l2sLo2jfbTL0Dc5KUMoVQMkCoRq6t3tLigvBYoLNTMpOb21/ziNRw88kcImz4lHEVMH46e/TJS6SVXKKrdSapm+qJqxj37msyQATJABsgAGSADZIAMVJaBQoSDfG0oLFTVAsOLp3dFBieDW3e6EDV3Imz6VSLHkBHAB5d+ANtJKXFBx+x77SoLJCeA+7O3Fo2kCsT3lLeCCoGw/CoEYnruAmw7dVd+hfs7P/uD9iIDZIAMkAEyQAbIABkgA2QgHwP5RIJC9lNYqBphwRUH1Fvt3GCQ6gCXBn+mvBYkuZ+UJIyYQVy7EVbhEl4liXzwcH/OpttlC+mr62MxRK3dKlGjiETSn5cGf6FEBREeJMwll+Bx++95u2zF67LvyQAZIANkgAyQATJABshAeRgoRDjI14bCQtUIC/eCRudaSKWT6Or5okr0FzJ8iFhBHDr6DOYXh9xEf66Hg4RRqOeR6hIsUbjdE5Hkv7Bt3YciGMwtXEGzocWhsLlD9WPXBy/ATnneJ7rk6HbfN69/r7HI78gFGSADZIAMkAEyQAbIQH0wkE8kKGQ/hYWqFhYEXMmhkMadmR5EE3sQMQIqJELi8o+dfQnJ1LISF7Sg4B7vPpOuHFEf8NfeJCb95vWfg5S9guO9LyNkBhA1AwjFRRx6GrPzV5QY5PWVt6295yVn7DMyQAbIABkgA2SADJABMlALDBQiHORrQ2GhioUFXR1CD0554z04EtaighFEzAog1ObDhWtvul4KcpyUn5StA9vd1gLY9XiPKp9Cth8yuDL8/1TyzZi5Q+fLiAdxdeQdZDLpdYk4vYmYOTPqkQk+k8c3t2SBDJABMkAGyAAZIAPbyUA+kaCQ/RQWqlhYkHAGVYIyu3Vw+uK3VI6FZiOAqBVAa8ejmLjTrd96e6UnVTlKLk63c7Dq0qHitWBjfPIoYpYk3wyi2fCrfBknzn0Ntr2KDR4Kqt84yW5nv/Ha5I8MkAEyQAbIABkgA2Sg3hkoRDjI14bCQhULC+J9IAtPvUjVnxeWrmN/xxNKXAgZfoTiPhjHP43V5JIOiXCTP25YsFbxM9bzoBUvk5XVSZgnPgvxVBAhKBQPwDr5LFbWJt38CzJxr0/YuP4zJ/V65oPPRr7JABkgA2SADJABMkAGtoOBfCJBIfspLFT5oltEhaxI4L7RvjVpoSXxoHKplwoRYSOAUxe+hmRqAWk3aWO2TZU/33YMpFJfM5ffQk+MnhgkJUF7r/wQYcOHkNmkKkBIFYgb44eVJ0Ou+oOIR9LW23KCLXUf8XxkigyQATJABsgAGSADZIAMaAYKEQ7ytaGwUIML77Rt49LgPyBsNin3+rDhR9TchYGR32arEHDQVGri9EJOvK2+rnibDI2+i4jVhKgVRHNcJ928MPAT2HZyQ8JG9lWl+orXIWtkgAyQATJABsgAGSADZCCfSFDIfgoLNSgsyNvt1bUpdPZ8ASIqRMyA8lrY37EXs/MDG0pQcuIo98ShQxdyXgvaw2R2oR8Hu55G1PJD8mHErB3oOP35bGhL7vhy3x/PzzFABsgAGSADZIAMkAEyQAbIQI6BQoSDfG0oLNSgsKAHhYP5has40PWkdrE3RFzw4/Cx/4LF5RGKCxXr17tzIjhIpVdx9MyXEDJ8CBtBRCwfWtsfwuR0T1ZYkPwLuVCI3CDnhEdbkAEyQAbIABkgA2SADJABMlBOBvKJBIXsp7BQsQVoKQeHnU3UeOvOEcQSuxGOS7WBICLGDpy88B3Y9tq6MpSlvDbPde9BrkMhJMyh7/LrCMcDiJo+SILNiLkLV0d+rcUeNweGPoduc+/z0c60CxkgA2SADJABMkAGyAAZIAOlZ6AQ4SBfGwoLNSgs5KpFZJBOr6Lvyo9VtYGwqcWFWGIXBq6/k60mwcFY+sG4waZZ7wMHI+Pvo6X9QRWaIoka5V/PxdeQydjI9pt7PBNslrlfanBsb+CK9+96XpETckEGyAAZIANkgAyQgVIykE8kKGQ/hYW6+OM9CaP702ox25Lwq7fksfYmjN3ugu2+Ic+53vMteSkHpW179pTSkndwsOtRNMf9bsJGP+LHPonF5TE42eM4KZbS/jwXeSIDZIAMkAEyQAbIABkgA/fHQCHCQb42FBbqQlhwsLg0jHj3J1Vcv5SgbI77YJ54FgtLI67nggM7k2F4RIn7W8qBykS2sjqBxKnPqhKgUv5TQiEOdD6CyelTcGwdusIJ7/4mPNqL9iIDZIAMkAEyQAbIABkgA6VnIJ9IUMh+CgslXmhuF/i2bWP01mGEjSaVLDBi+CACg3XyM8g4qawbPhMGln5girhw9vIPlceI2Dxiao+FodEWlaxRbC5hENvFBq9L25MBMkAGyAAZIANkgAyQATLgMVCIcJCvDYWFOhEWBBLHTuPS0M8QMZuUqCCJAyXvQt/Aj5G2V1iFoAx97ThpXB9rVQk0I0YAIdOPUDyI0xf+GqnUoq4Ckc3BwMnMm8y4JQtkgAyQATJABsgAGSADZGB7GMgnEhSyn8JCGRab2zFAbDulQh6kKsHJc68ilpDEgfrNuVSNuDnRhnQ6zTfnJe7vyenjiLY/iIjpQ7MRQNQKwDz5KaytzShRQXJbOCL60GOBHhslZm875hlec3t+/Gl32p0MkAEyQAbIABkoJQOFCAf52lBYqKM/9r0qAwtLwzjc/SmE4n5ErIAqQ7m/42FML5zb4LUgC14NqJeA0Pt/brcycFfWJK/C59DcpkUcCYE42PVHmF+6CsdNmkkbk6WtsMRjyAkZIANkgAyQATJABshApRjIJxIUsp/CQnZxXS8ga5Fgeua8qlAgi11V9tAIwjzxaYjooBe7Uv5QYv8pKmxpADs2JI+FspfjwLZXcfTsSwhLTgUVchJAxAxg6GY0Kyps6bx1x1+9jCM+B/klA2SADJABMkAGyAAZqE8GChEO8rWhsFA3Czvbrf4g8ItY4GDoZgwRayfC8aBKLBiKB3Dy/DeRTi9Dl0l0kFHiQkZtOXFsPnEoEcZlxbbXcO7qW5AEmSIsKHHBDKL38vcp1NTNeNqcBY4T2oYMkAEyQAbIABkgA2SglhnIJxIUsp/CQl0thLT3geeFkEov4/zAG1pYEM8FQ79VP3Pp+3DsNaTlDbwrQtTywKjUvWu7Ohi51YbWjoeVJ4gkyJRKEMfOvoxkemlDqEml7ovX4Q8bGSADZIAMkAEyQAbIABkgA1tloBDhIF8bCgt1IyxoLwWBSUId0m6ywN85aRzr/XJWVFBhEeZuDI2GkcnYXAhvuf8dSCLGmfkriFm7VElJyWEhYk1rxwNYWBpS9tRCDSe1rU5qPI6skAEyQAbIABkgA2SADJCByjKQTyQoZD+FhS0vLCvb2cUOLhEXvH8LSyMwT/yJWgSLsBCx/Hi/6ylMTp9WwoLn4VDsNeu9/eLSDZgnnkNYciq43h8HjzyOOzMfKDuK8KDDUGqLlXrvNz4feSQDZIAMkAEyQAbIABkgAzkGChEO8rWhsFCnwoI3cBxbh0dMz55H1JJ8AAGdGyAeREt7EPOLQx9RClG39c7VKFslyLgigRYL9CA80fs1RE2psuFD2GhCxGzCtRuhdZU1mAyzURjhc+Z+mGgL2oIMkAEyQAbIABkgA7XFQD6RoJD9FBbqXVjISCWDjEoqeOPWIbR27HVzA8gCOYCuD/4Ca8lp17vB0Vu3VGKjThA6UaMWCSS0IZlawrkrbyCkvBTEW0EEGj/O9H8fksdC7OSFQND7o7Ym1UZlnM9NTskAGSADZIAMkAEy0LgMFCIc5GtDYaHehQXvzbttw3bSuHTtp2huCyhxIdauq0V0970I206tK5Mo+QQaOf+CiAoiyIgNMiofRdjcg6jlg0rWaPnQ3ftVVXJSHyPHy8TUmB4e/FFq3B8l9j37ngyQATJABsgAGSADtcdAPpGgkP0UFupcWJDFbu4NfAbJ1ApOnfsfiJgBtUiWfAHi0n/h6luw06v6WCVG1N4AKdWkJt4HtuvlMTl9Cgc6HkXYlPAH8fLwwzj+nJuscX1OBW3nUt0Dz9O4/LHv2fdkgAyQATJABsgAGSAD5WSgEOEgXxsKCw0gLEieAPUGXlz2nQzWknPo7PkSWiy/cu8PGzvQ2v4ghm+2rBMWdFhEOYGu1nNrezmYnr+Ag12PqXKSEgYRNYOIJvZierZPJ73MsrNeYOAkWK39yvsim2SADJABMkAGyAAZIANkIJNPIyhoP4WF7OKwfgeZF/fvufbLYJpbuIyDR55U+QIkIaGUTmzp2I3x20eyIQBeu7offFkPDR3KoMWXaXSc/gIipoQ/aE+FlvaHMDph6pwKG/JQuCEQ2fPUL0t1z0IDzAfsQ45PMkAGyAAZIANkgAw0NgMFKQd5GlFYaMiFhA3btjE3fxEHu55YV4YyiENHn8HU7AU3X4C7YHZtpBMUbvyuticlN3zB8+hwJATCQSq1gKNnvqzCRSKmP5vs8tLQz2Hba0i7eSukekRtPz/vn/1HBsgAGSADZIAMkAEyQAYajYE8GkFBuyksNOriUC2mHYyMv4+WxAO60oEkJ2wLwDrxLNZW72RzM8hAk5wD9TbgVMJFSdKoqjroyhlpexW9l/8WzXEJEwmi2fAjavnRc+mbcOx0NkGjLkNZTyJL/fVvvfHK5yGjZIAMkAEyQAbIABkgA6VgoCDlIE8jCgsNKSw4sG0HGcdG2l7DleF/QsSSEora5V8W1J09f4nV1VuumLB+Ab3+c+0PbB3u4Sa4dBxcu/EbtLQ/gIihQyCi1g4c+eArWE3OuKU49fN75SVLMbB5jtrniH3IPiQDZIAMkAEyQAbIABmoFQbyaAQF7aaw0JDCQm7Qe3kX+gbeVCER4vov+RZilg89F1+D46RRt4toVVJS20LsMDrRprwUlMhiBFV+hVjiUayujq8TWFwRosG5qZVJk/eZG+u0BW1BBsgAGSADZIAMkAEyIAyU4z8KCw24QFTlJ91QCJUnwMlgNTmF430vI2LkPBekJGXv5R8ilV5RuQe80pX1NSHp6he3p0/h/SMfR9jwQYkrRgDx7j/GzHy/Wykjkw2ZyD1/fXlv5J6LEy5tQQbIABkgA2SADJABMkAG6pUBCgsNKAJUEmYnvYL2088jbPoRsfwIG35EzJ24cv1tZDJpJS7o3AJ6klE5ClSf2FWff8HzutD3nCulKSLL0vJN7O+UspIS/hDUXgvmLozfNtRzNUx1DI6vque4kvMBr8U/psgAGSADZIAMkAEyUJ8MUFjgwqeMCx/Ju2BjfnEIRvef6koRRgAhw4/9HXsxMn5YhUQ4kpshs/5NvYQGyIBb/111DkCvqoXnsSET5eLSKBKnPoOwsUMLKmYAscQeXLvxa9hSUnJDWcnqfC5O+OwXMkAGyAAZIANkgAyQATJABrbKAIUFCgtlFBZ0VQRZfM8u9CNq7UHYDLoCgx8tiT0Yn2zXi+1sP3hv/qvfY8ETPrycEqoShOPg6NkXEWrbqZ5VRBR55stDv0DatlUIxO+clBsGwolqqxMVjyMrZIAMkAEyQAbIABkgA2SgehmgsJBd0FZvJ9XyAJI3+V4ZxYmp4zjQ+bgSFiQ8IJoI4PCRZzA9d85N5uh6KDjV76kgfeKFM4igIM+4lpzDqfOvIirhDxL6YUroRxAnz7+KteRCNgRCt6uNZ6xl9njvnNPIABkgA2SADJABMkAGyEBlGKCwQGGhbB4L6g1+1r4S3pDG0GgEkYQsuAMIm5LUMIj3uz6O2YXL7kLd81iozAAobqLR4oAWTzI4P/ATxBKSTyGgqmBIqc2TfV9HMrXgJmvUHgvrc0oUd/1asBHvkX1MBsgAGSADZIAMkAEyQAbqnQEKC9mFL2EvB+wSJuC90VcVIDIZXBr8P2hpfwARo0nlW4haAVgnnsP80ojKq+B5AnihBuW4r5KdU3lkJHF1ZB9ESJDQBxFLxFuh4/RnsbQydleuCM9TwduSu5L1Bcdy2URC9hHHKRkgA2SADJABMkAGyMBHMUBhgYuRii9GbCeF89f+DmFjp6oSIZ4Lkoeg4/TnkUxOrRMXqmfx7VWA0GKH9qoQAUSEk8HRMGLtuxBx8ylI5Yu27j/G/OJgNlziowYh93GSJgNkgAyQATJABsgAGSADZKCWGaCwQGGh4sKCWpBnUjh29mWEldeCD1EJjTD8aO/5CySTsypnQa705PZOMuJx4Q1y7X2h/1+SMU7N92F/x0OIxCWvQgBRy48DEtqxOKBEBy0+5Np75+GWNiEDZIAMkAEyQAbIABkgA2SgXhigsLBu0VgvnVr9z6Hf9Nv2Ck6d/xYiEkKgwgcCiJpN6jvbXquat/1aCNEhHbnQDhsTU0exv/MxnaTRFGEkiKi1S1W6UMcpj4bq8bqofi74w8I+IgNkgAyQATJABsgAGSADtcgAhQUKC9m38ZUCWHsAOLAzNtaSszCOP49w3IewISER2nPhRO9/h4gLlbqnj7qO9pwQgUCLBLZjY2FxGPHuj2Nfmy6f2XzYj1iiCaO3O9VxkqBRnlNECdvh5PhR9uU+8kEGyAAZIANkgAyQATJABmqbAQoLFBYqvni3bXn7Lwtv8VxwsLQ8hq4zX0TEkIoKkvxQKkbswvmrb1b83u49obkigQgFmQzmFq7AOvmcqv6ghRC53yAGRt6B5I9QooIrJuRyM9T2RHFvu/CZaBcyQAbIABkgA2SADJABMkAGMuXQFfB7xZyVndKYA3NxeQRt3Z9U4QQh04+oCisI4vzAm8g4DiSfgWajvKEF2sNAX0uHQEh/6GumHQfLKxOwTvyZ9q4w/AjFdQWI/sGfw7bTVSKENCZDnDvY72SADJABMkAGyAAZIANkYHsYKEYD2KwthQV6QRS0wJ6Zv4i4Ky6ETc9zIYjL19+G48iiXXs4lHOy8DwMRFTIOK6YobwPHKysTuLo2a/oQFODNgAACgxJREFUEpnZnApB9F75UdXkgyinbXju7ZmkaXfanQyQATJABsgAGSADZKDaGdhMHCjmewoLFBYKEhacjI3ZhUs4fPQZRMwdKtQgan0MscSDuHrjvdw5ZdFfJhvr/A+ed4S3zWB1bRqdH3xB35MZhBI+DD+6e7+KVHqRwkKZ+qNc/czz8seZDJABMkAGyAAZIANkgAyUjoFiBITN2lJY4CKroIW/zrmQwcTUERzofFJVWwgZTaoMZdgIYGg0BNtOVmAR7+Z/cPsxmVpCz8XvQu5BVbAw/IhZQXSf/SrstK5eoTwc2O8F9Tsn9NJN6LQlbUkGyAAZIANkgAyQATKwHQxsJg4U8z2FBS4wC1pg5hbnDu7MnMLBrqfcBIl+ldixpf1h3Bg/VNC5tzq4vLwK3jaZXMDJc99A2BSBQyeXlOoVnT1/jsWVcXUvUiVCJaRk9Yey9s1W+5DH8ceUDJABMkAGyAAZIANkgAxUloFiBITN2lJYoLBQ8ALTK9Eo+RRGJw6jpf0B5bHQHNdeAhErgJsTpptzofSDxRM3HCUWJNF35ccIW0FElLeCDxErCOvEZ5BKz6vqDzJhybE6hKL098MJkTYlA2SADJABMkAGyAAZIANkoNoZ2EwcKOZ7CgsUFgoWFjYOGBs3b3fiQMejynMhYvqUyHCw63ElLuhqDTqhoycIbGy/+QTkOFI6Uudq2CAKiEjgZGDbqzjb/wZiid0IGXJd7a2QOPlnmF8cLtHzbX5/W30OHkcbkgEyQAbIABkgA2SADJABMrDdDBQjIGzWlsIChYUSLrwdDN9sQTSxB2FViUHCIqRiRBNuTx3T3gK2CAT3n9DRExa8trYbymA7KVwc+t+IWjsQivsRdZM1HjzylBIVcu04gW33BMbrk0EyQAbIABkgA2SADJABMrD9DGwmDhTzPYUFCgslExZUSIKTwvBYFC2JvZD8BiIwhIwA9nc8hrGJhHutQoQFGYA2bAlnkFKWmQxsJ42B4V8imnhIeUdELL/yVoh3/1fMzl/U4Q9lrErBSXH7J0X2AfuADJABMkAGyAAZIANkgAzcHwPFCAibtaWwQGGhZMKC9iLQi/7rY62IWDvdsAg/ms0diFq7MDPXpwSC+x/8+rzisWCLsODY6L/+tqr8EDX9aFYVKQKItTdhZv48UmkpP3n/Asb939f9DWKen/YiA2SADJABMkAGyAAZIANkYDsZ2EwcKOZ7CgsUFkomLMhiXw8QB7a9hoGR36AlsdsNiwiobWv7Ixi73X7f1/TyMtiOFhUGb4axv2OvW+YyABEXDh19BrenetxEjVpUyN0TJ6/tnLx4bfJHBsgAGSADZIAMkAEyQAaqg4FiBITN2lJYoLBw34v8rU4Ikv9gZLwVUUvEhR1KWIgYPrR2PIJp5bkgiRdFANBJHe8+ryRm9L6TMpHyWQSG62PN6pySvyFs+hEy/IglmjA+2U0vBfKcZcZjh9vcOKItaAsyQAbIABkgA2SADJCBzcSBYr6nsMCFWFkXYml7FZeHfomIuVuFLUi+BVUxwmzC6C0pRSmVHURY0KKBnui02LDxs/7u5kQc+zseQVgladT5G94/8hTGJtuzlSM4WXKyJANkgAyQATJABsgAGSADZIAM3JuBYgSEzdpSWKCwUFZhQeVEsNcwdDOKqNWEsLFTJXWMWj4c6HwMI+OGur7nkaAHvw5jyE4ErrfC+O0E9nc8roUJI4iwEVAlJkcn9Dk2lKJkv5a5X+89SWX7jPan/ckAGSADZIAMkAEyQAbIQFUysJk4UMz3FBYIexlgv0sYkAoOdhKXh36FWEKEhaBO6mj4lNggiR5tJ6k8F3IJF/U5vAoQE1PH0drxqBIlQqYIFBJSsRdDN8PIOA7SrP5Qhn6keEChhAyQATJABsgAGSADZIAM1BsDxQgIm7WlsEBhocQL0vWignzO5U8Q8WB4rAWt7Q8ocSFiBRExAmjteAjXbrzrCgt64tLeBw7Ek2F27hwOHX0aUVOXr5TcCrH2h7So4FZ+8JI71tug5/Pwh4wMkAEyQAbIABkgA2SADJCBUjKwmThQzPcUFigslFhY8AZ9TmBYn0PBydi4dqMZMWsXRCBoNoKIqnwJPgxc/xXS9kr2fsRbYXruAmJKiND5FCJWANHEbvQP/gMcJ5091rblurlrlnLg8Vxen3JLFsgAGSADZIAMkAEyQAbIQK0zUIyAsFlbCgsUFrKL8/INEG/Br7dOJo2xCRP7Ox/TpShNSegYRCyxBxeu/h0yTkp5LywuX4dx/E+Ud4NUf5AQCilfeWnw/0LOUb775WRJ25IBMkAGyAAZIANkgAyQATJQnwxsJg4U8z2FBQoL27JAF2+EsQkLLYm9SlRoNv2Imn5ErB042/8aFhavIpJ4CBH53tiBkBFExGzC2f7/BSljSe+E+pzk+OPFfiUDZIAMkAEyQAbIABkgA+VloBgBYbO2FBYoLGyTsGArceDWnS4cPvoJhAzxSPAjFPchYu5Ca/vDOlGjfGf6EDV2ou/Kj2Hba255Smlf3gHH89O+ZIAMkAEyQAbIABkgA2SADNQbA5uJA8V8T2GBi9NtWaDbTgYZx0batjEzfx6tHU9gX5sP+9oCCCtxwYd9cR+a4z7sO+zHB/1/41aO0IKEas++25a+q7eJlc/DPxbIABkgA2SADJABMkAGGomBYgSEzdpSWODidFsWp5LQ0XZLRMrnqdmzMI7/KUIq7EESNfoQiuvcC6cvfBvJ1Bx06UldZYJVIDj5N9Lkz2cl72SADJABMkAGyAAZIAOlYmAzcaCY7yksUFjYFmHhXoNiYWkI5onnETE+ppI6irDQc+G7SNurVXOP97pvfsdJngyQATJABsgAGSADZIAMkIFaYaAYAWGzthQWKCxU1aJ9cWkQiVMvIGrtRHfvX2Flbbqq7q9WJgveJ3/YyAAZIANkgAyQATJABsgAGbgXA5uJA8V8T2GBwkJVLdwlPGJldQJjkxbS9ooKf7jXYOB3nCTJABkgA2SADJABMkAGyAAZIAP3z0AxAsJmbYsSFjY7Kb+nBWgBWoAWoAVoAVqAFqAFaAFagBagBWiBxrAAhYXG6Gc+JS1AC9ACtAAtQAvQArQALUAL0AK0AC1QFgtQWCiLWXlSWoAWoAVoAVqAFqAFaAFagBagBWgBWqAxLEBhoTH6mU9JC9ACtAAtQAvQArQALUAL0AK0AC1AC5TFAhQWymJWnpQWoAVoAVqAFqAFaAFagBagBWgBWoAWaAwLUFhojH7mU9ICtAAtQAvQArQALUAL0AK0AC1AC9ACZbEAhYWymJUnpQVoAVqAFqAFaAFagBagBWgBWoAWoAUawwIUFhqjn/mUtAAtQAvQArQALUAL0AK0AC1AC9ACtEBZLEBhoSxm5UlpAVqAFqAFaAFagBagBWgBWoAWoAVogcawwP8HaJJ6Ft/l69k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
        <p:nvSpPr>
          <p:cNvPr id="22" name="Dátum helye 14"/>
          <p:cNvSpPr>
            <a:spLocks noGrp="1"/>
          </p:cNvSpPr>
          <p:nvPr>
            <p:ph type="dt" sz="half" idx="10"/>
          </p:nvPr>
        </p:nvSpPr>
        <p:spPr>
          <a:xfrm>
            <a:off x="457200" y="6356350"/>
            <a:ext cx="2133600" cy="365125"/>
          </a:xfrm>
        </p:spPr>
        <p:txBody>
          <a:bodyPr/>
          <a:lstStyle/>
          <a:p>
            <a:fld id="{DB741657-CF10-4C17-B1AC-3E146F358EB1}" type="datetime1">
              <a:rPr lang="hu-HU" smtClean="0">
                <a:latin typeface="Arial" pitchFamily="34" charset="0"/>
                <a:cs typeface="Arial" pitchFamily="34" charset="0"/>
              </a:rPr>
              <a:pPr/>
              <a:t>2022. 11. 13.</a:t>
            </a:fld>
            <a:endParaRPr lang="hu-HU" dirty="0">
              <a:latin typeface="Arial" pitchFamily="34" charset="0"/>
              <a:cs typeface="Arial" pitchFamily="34" charset="0"/>
            </a:endParaRPr>
          </a:p>
        </p:txBody>
      </p:sp>
      <p:sp>
        <p:nvSpPr>
          <p:cNvPr id="23" name="Dia számának helye 15"/>
          <p:cNvSpPr>
            <a:spLocks noGrp="1"/>
          </p:cNvSpPr>
          <p:nvPr>
            <p:ph type="sldNum" sz="quarter" idx="12"/>
          </p:nvPr>
        </p:nvSpPr>
        <p:spPr>
          <a:xfrm>
            <a:off x="6553200" y="6356350"/>
            <a:ext cx="2133600" cy="365125"/>
          </a:xfrm>
        </p:spPr>
        <p:txBody>
          <a:bodyPr/>
          <a:lstStyle/>
          <a:p>
            <a:fld id="{D7919871-C9BF-4C3C-B3EF-FDF7F179A12B}" type="slidenum">
              <a:rPr lang="hu-HU" smtClean="0">
                <a:latin typeface="Arial" pitchFamily="34" charset="0"/>
                <a:cs typeface="Arial" pitchFamily="34" charset="0"/>
              </a:rPr>
              <a:pPr/>
              <a:t>9</a:t>
            </a:fld>
            <a:endParaRPr lang="hu-HU" dirty="0">
              <a:latin typeface="Arial" pitchFamily="34" charset="0"/>
              <a:cs typeface="Arial" pitchFamily="34" charset="0"/>
            </a:endParaRPr>
          </a:p>
        </p:txBody>
      </p:sp>
      <p:sp>
        <p:nvSpPr>
          <p:cNvPr id="9" name="Title 1"/>
          <p:cNvSpPr txBox="1">
            <a:spLocks/>
          </p:cNvSpPr>
          <p:nvPr/>
        </p:nvSpPr>
        <p:spPr>
          <a:xfrm>
            <a:off x="1299677" y="873743"/>
            <a:ext cx="6544645" cy="794657"/>
          </a:xfrm>
          <a:prstGeom prst="rect">
            <a:avLst/>
          </a:prstGeom>
        </p:spPr>
        <p:txBody>
          <a:bodyPr vert="horz" lIns="91440" tIns="45720" rIns="91440" bIns="45720" rtlCol="0" anchor="ctr">
            <a:noAutofit/>
          </a:bodyPr>
          <a:lstStyle/>
          <a:p>
            <a:pPr marL="457200" marR="0" lvl="0" indent="-457200" algn="ctr" defTabSz="914400" rtl="0" eaLnBrk="1" fontAlgn="auto" latinLnBrk="0" hangingPunct="1">
              <a:lnSpc>
                <a:spcPct val="100000"/>
              </a:lnSpc>
              <a:spcBef>
                <a:spcPct val="0"/>
              </a:spcBef>
              <a:spcAft>
                <a:spcPts val="0"/>
              </a:spcAft>
              <a:buClrTx/>
              <a:buSzTx/>
              <a:tabLst/>
              <a:defRPr/>
            </a:pPr>
            <a:r>
              <a:rPr kumimoji="0" lang="hu-HU" sz="2000" b="1" i="0" u="none" strike="noStrike" kern="1200" cap="none" spc="0" normalizeH="0" baseline="0" noProof="0" dirty="0">
                <a:ln>
                  <a:noFill/>
                </a:ln>
                <a:solidFill>
                  <a:srgbClr val="456177"/>
                </a:solidFill>
                <a:effectLst/>
                <a:uLnTx/>
                <a:uFillTx/>
                <a:latin typeface="arial, sans-serif"/>
                <a:ea typeface="+mj-ea"/>
                <a:cs typeface="+mj-cs"/>
              </a:rPr>
              <a:t>THE CONSORTIUM</a:t>
            </a:r>
            <a:endParaRPr kumimoji="0" lang="sl-SI" sz="2000" b="0" i="0" u="none" strike="noStrike" kern="1200" cap="none" spc="0" normalizeH="0" baseline="0" noProof="0" dirty="0">
              <a:ln>
                <a:noFill/>
              </a:ln>
              <a:solidFill>
                <a:srgbClr val="456177"/>
              </a:solidFill>
              <a:effectLst/>
              <a:uLnTx/>
              <a:uFillTx/>
              <a:latin typeface="+mj-lt"/>
              <a:ea typeface="+mj-ea"/>
              <a:cs typeface="+mj-cs"/>
            </a:endParaRPr>
          </a:p>
        </p:txBody>
      </p:sp>
      <p:pic>
        <p:nvPicPr>
          <p:cNvPr id="4097" name="Picture 1" descr="C:\Users\HPUser\Downloads\9_dia.png"/>
          <p:cNvPicPr>
            <a:picLocks noChangeAspect="1" noChangeArrowheads="1"/>
          </p:cNvPicPr>
          <p:nvPr/>
        </p:nvPicPr>
        <p:blipFill>
          <a:blip r:embed="rId2" cstate="print"/>
          <a:srcRect/>
          <a:stretch>
            <a:fillRect/>
          </a:stretch>
        </p:blipFill>
        <p:spPr bwMode="auto">
          <a:xfrm>
            <a:off x="327081" y="2110190"/>
            <a:ext cx="8808913" cy="3056319"/>
          </a:xfrm>
          <a:prstGeom prst="rect">
            <a:avLst/>
          </a:prstGeom>
          <a:noFill/>
        </p:spPr>
      </p:pic>
      <p:pic>
        <p:nvPicPr>
          <p:cNvPr id="4098" name="Picture 2" descr="D:\brm_official_prez_elemek\13_dia.png"/>
          <p:cNvPicPr>
            <a:picLocks noChangeAspect="1" noChangeArrowheads="1"/>
          </p:cNvPicPr>
          <p:nvPr/>
        </p:nvPicPr>
        <p:blipFill>
          <a:blip r:embed="rId3" cstate="print"/>
          <a:srcRect/>
          <a:stretch>
            <a:fillRect/>
          </a:stretch>
        </p:blipFill>
        <p:spPr bwMode="auto">
          <a:xfrm rot="21254670">
            <a:off x="5634708" y="1501141"/>
            <a:ext cx="3003899" cy="1879303"/>
          </a:xfrm>
          <a:prstGeom prst="rect">
            <a:avLst/>
          </a:prstGeom>
          <a:noFill/>
        </p:spPr>
      </p:pic>
    </p:spTree>
    <p:extLst>
      <p:ext uri="{BB962C8B-B14F-4D97-AF65-F5344CB8AC3E}">
        <p14:creationId xmlns:p14="http://schemas.microsoft.com/office/powerpoint/2010/main" val="1648167650"/>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7841</TotalTime>
  <Words>832</Words>
  <Application>Microsoft Macintosh PowerPoint</Application>
  <PresentationFormat>Diavetítés a képernyőre (4:3 oldalarány)</PresentationFormat>
  <Paragraphs>110</Paragraphs>
  <Slides>11</Slides>
  <Notes>2</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11</vt:i4>
      </vt:variant>
    </vt:vector>
  </HeadingPairs>
  <TitlesOfParts>
    <vt:vector size="16" baseType="lpstr">
      <vt:lpstr>Arial</vt:lpstr>
      <vt:lpstr>arial, sans-serif</vt:lpstr>
      <vt:lpstr>Calibri</vt:lpstr>
      <vt:lpstr>Wingdings</vt:lpstr>
      <vt:lpstr>Office-téma</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HPUser</dc:creator>
  <cp:lastModifiedBy>Andrea Németh</cp:lastModifiedBy>
  <cp:revision>162</cp:revision>
  <dcterms:created xsi:type="dcterms:W3CDTF">2020-10-20T08:37:17Z</dcterms:created>
  <dcterms:modified xsi:type="dcterms:W3CDTF">2022-11-13T14:02:05Z</dcterms:modified>
</cp:coreProperties>
</file>